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/>
    <p:restoredTop sz="89223"/>
  </p:normalViewPr>
  <p:slideViewPr>
    <p:cSldViewPr snapToGrid="0">
      <p:cViewPr>
        <p:scale>
          <a:sx n="66" d="100"/>
          <a:sy n="66" d="100"/>
        </p:scale>
        <p:origin x="2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57072126-8579-7032-0FC8-A46085C4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39271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942809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49290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392714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942809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492904" y="262977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392714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942809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5492904" y="509849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39271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942809" y="761004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49290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10</cp:revision>
  <dcterms:created xsi:type="dcterms:W3CDTF">2023-05-16T15:05:14Z</dcterms:created>
  <dcterms:modified xsi:type="dcterms:W3CDTF">2023-05-22T18:34:51Z</dcterms:modified>
</cp:coreProperties>
</file>