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97993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/>
    <p:restoredTop sz="94569"/>
  </p:normalViewPr>
  <p:slideViewPr>
    <p:cSldViewPr snapToGrid="0">
      <p:cViewPr varScale="1">
        <p:scale>
          <a:sx n="41" d="100"/>
          <a:sy n="41" d="100"/>
        </p:scale>
        <p:origin x="2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356703"/>
            <a:ext cx="16829405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7563446"/>
            <a:ext cx="1484947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0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766678"/>
            <a:ext cx="4269224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766678"/>
            <a:ext cx="1256018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3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3590057"/>
            <a:ext cx="17076896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9636813"/>
            <a:ext cx="17076896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3833390"/>
            <a:ext cx="841470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3833390"/>
            <a:ext cx="841470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9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766681"/>
            <a:ext cx="170768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530053"/>
            <a:ext cx="837603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260078"/>
            <a:ext cx="837603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530053"/>
            <a:ext cx="841728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260078"/>
            <a:ext cx="841728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073367"/>
            <a:ext cx="10023396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960014"/>
            <a:ext cx="6385790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073367"/>
            <a:ext cx="10023396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320064"/>
            <a:ext cx="6385790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766681"/>
            <a:ext cx="170768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3833390"/>
            <a:ext cx="170768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3346867"/>
            <a:ext cx="668226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3346867"/>
            <a:ext cx="44548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7C300D98-C28D-B25A-752D-6AA4B5CFB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9800293" cy="1440021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1473324-5424-9DBD-7370-3BEE07BEDBDF}"/>
              </a:ext>
            </a:extLst>
          </p:cNvPr>
          <p:cNvSpPr/>
          <p:nvPr/>
        </p:nvSpPr>
        <p:spPr>
          <a:xfrm>
            <a:off x="3607360" y="4902088"/>
            <a:ext cx="1884754" cy="172177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EC0DE3-6AEA-9524-3800-F7EF7A1A80BA}"/>
              </a:ext>
            </a:extLst>
          </p:cNvPr>
          <p:cNvSpPr/>
          <p:nvPr/>
        </p:nvSpPr>
        <p:spPr>
          <a:xfrm>
            <a:off x="16664868" y="5247868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99414380-C15B-960F-444E-47ED2BC6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602" y="7738884"/>
            <a:ext cx="4676924" cy="36000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3F72162A-D25C-8680-9649-0DEE529A5118}"/>
              </a:ext>
            </a:extLst>
          </p:cNvPr>
          <p:cNvSpPr/>
          <p:nvPr/>
        </p:nvSpPr>
        <p:spPr>
          <a:xfrm>
            <a:off x="17285101" y="445495"/>
            <a:ext cx="1588864" cy="1168121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76F1D2-CC77-1C3D-568E-A6D12C516547}"/>
              </a:ext>
            </a:extLst>
          </p:cNvPr>
          <p:cNvSpPr txBox="1"/>
          <p:nvPr/>
        </p:nvSpPr>
        <p:spPr>
          <a:xfrm>
            <a:off x="12161731" y="9538883"/>
            <a:ext cx="12298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E857D5-80B8-212A-65D7-EFBA5E3DB7A2}"/>
              </a:ext>
            </a:extLst>
          </p:cNvPr>
          <p:cNvSpPr txBox="1"/>
          <p:nvPr/>
        </p:nvSpPr>
        <p:spPr>
          <a:xfrm>
            <a:off x="5171631" y="4305202"/>
            <a:ext cx="683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B0874-6464-EBFD-6F18-AFAEDE91FC3C}"/>
              </a:ext>
            </a:extLst>
          </p:cNvPr>
          <p:cNvSpPr txBox="1"/>
          <p:nvPr/>
        </p:nvSpPr>
        <p:spPr>
          <a:xfrm>
            <a:off x="17939540" y="5857309"/>
            <a:ext cx="63350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F06F0F-2C7C-ED56-4A4C-AF22FA769629}"/>
              </a:ext>
            </a:extLst>
          </p:cNvPr>
          <p:cNvSpPr txBox="1"/>
          <p:nvPr/>
        </p:nvSpPr>
        <p:spPr>
          <a:xfrm>
            <a:off x="16664246" y="584775"/>
            <a:ext cx="683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24" name="Picture 23" descr="Diagram&#10;&#10;Description automatically generated">
            <a:extLst>
              <a:ext uri="{FF2B5EF4-FFF2-40B4-BE49-F238E27FC236}">
                <a16:creationId xmlns:a16="http://schemas.microsoft.com/office/drawing/2014/main" id="{7F9F8F95-964B-F83E-DA8B-25C67A82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449" y="7738884"/>
            <a:ext cx="4842477" cy="360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B9A8DD4-1813-2F1D-411C-001035AB1DEF}"/>
              </a:ext>
            </a:extLst>
          </p:cNvPr>
          <p:cNvSpPr txBox="1"/>
          <p:nvPr/>
        </p:nvSpPr>
        <p:spPr>
          <a:xfrm>
            <a:off x="7624356" y="9538884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7" name="Picture 6" descr="A picture containing line, diagram, text, plot&#10;&#10;Description automatically generated">
            <a:extLst>
              <a:ext uri="{FF2B5EF4-FFF2-40B4-BE49-F238E27FC236}">
                <a16:creationId xmlns:a16="http://schemas.microsoft.com/office/drawing/2014/main" id="{E163C2E6-26C8-DDD6-355A-AF446D961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555" y="7738884"/>
            <a:ext cx="4676923" cy="3600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4A1541A-D981-ECF6-B1FB-E7AE5720BFA2}"/>
              </a:ext>
            </a:extLst>
          </p:cNvPr>
          <p:cNvSpPr txBox="1"/>
          <p:nvPr/>
        </p:nvSpPr>
        <p:spPr>
          <a:xfrm>
            <a:off x="16641331" y="9538882"/>
            <a:ext cx="12795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pic>
        <p:nvPicPr>
          <p:cNvPr id="13" name="Picture 12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93EA34F8-760D-C83E-7A30-F69E67C5C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159" y="627896"/>
            <a:ext cx="5955443" cy="36773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1CBD44-A1B9-7C34-F832-E27BEB4F91DD}"/>
              </a:ext>
            </a:extLst>
          </p:cNvPr>
          <p:cNvSpPr txBox="1"/>
          <p:nvPr/>
        </p:nvSpPr>
        <p:spPr>
          <a:xfrm>
            <a:off x="3003556" y="368268"/>
            <a:ext cx="12795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10" name="Picture 9" descr="A picture containing text, font, screenshot, diagram&#10;&#10;Description automatically generated">
            <a:extLst>
              <a:ext uri="{FF2B5EF4-FFF2-40B4-BE49-F238E27FC236}">
                <a16:creationId xmlns:a16="http://schemas.microsoft.com/office/drawing/2014/main" id="{C9310C6D-51BC-4D6E-A173-7495F6A89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1464" y="627896"/>
            <a:ext cx="4913122" cy="367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</TotalTime>
  <Words>15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13</cp:revision>
  <dcterms:created xsi:type="dcterms:W3CDTF">2023-02-22T15:28:42Z</dcterms:created>
  <dcterms:modified xsi:type="dcterms:W3CDTF">2023-05-22T19:04:30Z</dcterms:modified>
</cp:coreProperties>
</file>