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775575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/>
    <p:restoredTop sz="89223"/>
  </p:normalViewPr>
  <p:slideViewPr>
    <p:cSldViewPr snapToGrid="0">
      <p:cViewPr>
        <p:scale>
          <a:sx n="86" d="100"/>
          <a:sy n="86" d="100"/>
        </p:scale>
        <p:origin x="1344" y="-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68" y="1649770"/>
            <a:ext cx="6609239" cy="3509551"/>
          </a:xfrm>
        </p:spPr>
        <p:txBody>
          <a:bodyPr anchor="b"/>
          <a:lstStyle>
            <a:lvl1pPr algn="ctr"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7" y="5294662"/>
            <a:ext cx="5831681" cy="2433817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757" indent="0" algn="ctr">
              <a:buNone/>
              <a:defRPr sz="1701"/>
            </a:lvl2pPr>
            <a:lvl3pPr marL="777514" indent="0" algn="ctr">
              <a:buNone/>
              <a:defRPr sz="1531"/>
            </a:lvl3pPr>
            <a:lvl4pPr marL="1166271" indent="0" algn="ctr">
              <a:buNone/>
              <a:defRPr sz="1360"/>
            </a:lvl4pPr>
            <a:lvl5pPr marL="1555029" indent="0" algn="ctr">
              <a:buNone/>
              <a:defRPr sz="1360"/>
            </a:lvl5pPr>
            <a:lvl6pPr marL="1943786" indent="0" algn="ctr">
              <a:buNone/>
              <a:defRPr sz="1360"/>
            </a:lvl6pPr>
            <a:lvl7pPr marL="2332543" indent="0" algn="ctr">
              <a:buNone/>
              <a:defRPr sz="1360"/>
            </a:lvl7pPr>
            <a:lvl8pPr marL="2721300" indent="0" algn="ctr">
              <a:buNone/>
              <a:defRPr sz="1360"/>
            </a:lvl8pPr>
            <a:lvl9pPr marL="3110057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3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536700"/>
            <a:ext cx="1676608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536700"/>
            <a:ext cx="4932630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2" y="2513159"/>
            <a:ext cx="6706433" cy="4193259"/>
          </a:xfrm>
        </p:spPr>
        <p:txBody>
          <a:bodyPr anchor="b"/>
          <a:lstStyle>
            <a:lvl1pPr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2" y="6746088"/>
            <a:ext cx="6706433" cy="2205136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75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514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2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5029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7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25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13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10057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2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1" y="2683500"/>
            <a:ext cx="3304619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5" y="2683500"/>
            <a:ext cx="3304619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536702"/>
            <a:ext cx="6706433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2471154"/>
            <a:ext cx="3289432" cy="1211074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3682228"/>
            <a:ext cx="3289432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2471154"/>
            <a:ext cx="3305632" cy="1211074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3682228"/>
            <a:ext cx="3305632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5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72042"/>
            <a:ext cx="2507825" cy="235214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2" y="1451426"/>
            <a:ext cx="3936385" cy="7163777"/>
          </a:xfrm>
        </p:spPr>
        <p:txBody>
          <a:bodyPr/>
          <a:lstStyle>
            <a:lvl1pPr>
              <a:defRPr sz="2721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24188"/>
            <a:ext cx="2507825" cy="5602681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72042"/>
            <a:ext cx="2507825" cy="235214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2" y="1451426"/>
            <a:ext cx="3936385" cy="7163777"/>
          </a:xfrm>
        </p:spPr>
        <p:txBody>
          <a:bodyPr anchor="t"/>
          <a:lstStyle>
            <a:lvl1pPr marL="0" indent="0">
              <a:buNone/>
              <a:defRPr sz="2721"/>
            </a:lvl1pPr>
            <a:lvl2pPr marL="388757" indent="0">
              <a:buNone/>
              <a:defRPr sz="2381"/>
            </a:lvl2pPr>
            <a:lvl3pPr marL="777514" indent="0">
              <a:buNone/>
              <a:defRPr sz="2041"/>
            </a:lvl3pPr>
            <a:lvl4pPr marL="1166271" indent="0">
              <a:buNone/>
              <a:defRPr sz="1701"/>
            </a:lvl4pPr>
            <a:lvl5pPr marL="1555029" indent="0">
              <a:buNone/>
              <a:defRPr sz="1701"/>
            </a:lvl5pPr>
            <a:lvl6pPr marL="1943786" indent="0">
              <a:buNone/>
              <a:defRPr sz="1701"/>
            </a:lvl6pPr>
            <a:lvl7pPr marL="2332543" indent="0">
              <a:buNone/>
              <a:defRPr sz="1701"/>
            </a:lvl7pPr>
            <a:lvl8pPr marL="2721300" indent="0">
              <a:buNone/>
              <a:defRPr sz="1701"/>
            </a:lvl8pPr>
            <a:lvl9pPr marL="3110057" indent="0">
              <a:buNone/>
              <a:defRPr sz="17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24188"/>
            <a:ext cx="2507825" cy="5602681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1" y="536702"/>
            <a:ext cx="6706433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1" y="2683500"/>
            <a:ext cx="6706433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71" y="9343248"/>
            <a:ext cx="174950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06BC3-AC4E-C144-9E2A-DE6928941DE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5659" y="9343248"/>
            <a:ext cx="2624257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1500" y="9343248"/>
            <a:ext cx="174950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514" rtl="0" eaLnBrk="1" latinLnBrk="0" hangingPunct="1">
        <a:lnSpc>
          <a:spcPct val="90000"/>
        </a:lnSpc>
        <a:spcBef>
          <a:spcPct val="0"/>
        </a:spcBef>
        <a:buNone/>
        <a:defRPr sz="3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79" indent="-194379" algn="l" defTabSz="777514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1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1893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650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407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164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6922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5679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44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7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514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271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029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3786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2543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30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0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35FC1AB4-DA16-AD00-2F8E-27444AB6D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61" y="0"/>
            <a:ext cx="7725266" cy="1005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47379E-7459-A11C-0021-A89F2745DB6E}"/>
              </a:ext>
            </a:extLst>
          </p:cNvPr>
          <p:cNvSpPr txBox="1"/>
          <p:nvPr/>
        </p:nvSpPr>
        <p:spPr>
          <a:xfrm>
            <a:off x="392714" y="100081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DD511-E867-62C1-0F9F-478834B6FEDB}"/>
              </a:ext>
            </a:extLst>
          </p:cNvPr>
          <p:cNvSpPr txBox="1"/>
          <p:nvPr/>
        </p:nvSpPr>
        <p:spPr>
          <a:xfrm>
            <a:off x="2942809" y="100081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3E128-D5DA-FC9F-51B2-FBAAFDB9562F}"/>
              </a:ext>
            </a:extLst>
          </p:cNvPr>
          <p:cNvSpPr txBox="1"/>
          <p:nvPr/>
        </p:nvSpPr>
        <p:spPr>
          <a:xfrm>
            <a:off x="5492904" y="100081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A14481-AAFD-DB9E-BD82-E331A9A3FB6D}"/>
              </a:ext>
            </a:extLst>
          </p:cNvPr>
          <p:cNvSpPr txBox="1"/>
          <p:nvPr/>
        </p:nvSpPr>
        <p:spPr>
          <a:xfrm>
            <a:off x="392714" y="2629770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54B6BA-FA82-EE2A-1CBC-A63A0D41BD5F}"/>
              </a:ext>
            </a:extLst>
          </p:cNvPr>
          <p:cNvSpPr txBox="1"/>
          <p:nvPr/>
        </p:nvSpPr>
        <p:spPr>
          <a:xfrm>
            <a:off x="2942809" y="2629770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B024DE-4FF0-826E-6F50-6ACBB5C33859}"/>
              </a:ext>
            </a:extLst>
          </p:cNvPr>
          <p:cNvSpPr txBox="1"/>
          <p:nvPr/>
        </p:nvSpPr>
        <p:spPr>
          <a:xfrm>
            <a:off x="5492904" y="2629770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7CC425-B514-73A4-C900-5B2B64E7B660}"/>
              </a:ext>
            </a:extLst>
          </p:cNvPr>
          <p:cNvSpPr txBox="1"/>
          <p:nvPr/>
        </p:nvSpPr>
        <p:spPr>
          <a:xfrm>
            <a:off x="392714" y="509849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CE7EF0-3248-406A-B628-0A2DE89508BC}"/>
              </a:ext>
            </a:extLst>
          </p:cNvPr>
          <p:cNvSpPr txBox="1"/>
          <p:nvPr/>
        </p:nvSpPr>
        <p:spPr>
          <a:xfrm>
            <a:off x="2942809" y="509849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(h)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D36E7B-B38C-F4D8-A3F3-C8BE1959ACDB}"/>
              </a:ext>
            </a:extLst>
          </p:cNvPr>
          <p:cNvSpPr txBox="1"/>
          <p:nvPr/>
        </p:nvSpPr>
        <p:spPr>
          <a:xfrm>
            <a:off x="5492904" y="5098499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3AABEA-1EEF-AE79-74D7-32E854DE6FB0}"/>
              </a:ext>
            </a:extLst>
          </p:cNvPr>
          <p:cNvSpPr txBox="1"/>
          <p:nvPr/>
        </p:nvSpPr>
        <p:spPr>
          <a:xfrm>
            <a:off x="392714" y="761004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(j)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AC7DBD-7E7C-21ED-0AE7-95CF954C36AF}"/>
              </a:ext>
            </a:extLst>
          </p:cNvPr>
          <p:cNvSpPr txBox="1"/>
          <p:nvPr/>
        </p:nvSpPr>
        <p:spPr>
          <a:xfrm>
            <a:off x="2942809" y="7610047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608C9F-1EA6-860C-CB4A-12187D501165}"/>
              </a:ext>
            </a:extLst>
          </p:cNvPr>
          <p:cNvSpPr txBox="1"/>
          <p:nvPr/>
        </p:nvSpPr>
        <p:spPr>
          <a:xfrm>
            <a:off x="5492904" y="761004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(l)</a:t>
            </a:r>
          </a:p>
        </p:txBody>
      </p:sp>
    </p:spTree>
    <p:extLst>
      <p:ext uri="{BB962C8B-B14F-4D97-AF65-F5344CB8AC3E}">
        <p14:creationId xmlns:p14="http://schemas.microsoft.com/office/powerpoint/2010/main" val="208188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</TotalTime>
  <Words>36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Archie</dc:creator>
  <cp:lastModifiedBy>Yao, Archie</cp:lastModifiedBy>
  <cp:revision>14</cp:revision>
  <dcterms:created xsi:type="dcterms:W3CDTF">2023-05-16T15:05:14Z</dcterms:created>
  <dcterms:modified xsi:type="dcterms:W3CDTF">2023-11-01T16:49:03Z</dcterms:modified>
</cp:coreProperties>
</file>