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7772400" cy="63293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38"/>
    <p:restoredTop sz="94410"/>
  </p:normalViewPr>
  <p:slideViewPr>
    <p:cSldViewPr snapToGrid="0">
      <p:cViewPr varScale="1">
        <p:scale>
          <a:sx n="83" d="100"/>
          <a:sy n="83" d="100"/>
        </p:scale>
        <p:origin x="18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035848"/>
            <a:ext cx="6606540" cy="2203556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3324381"/>
            <a:ext cx="5829300" cy="1528130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7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82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336980"/>
            <a:ext cx="1675924" cy="53638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336980"/>
            <a:ext cx="4930616" cy="53638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91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93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1577947"/>
            <a:ext cx="6703695" cy="2632839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4235693"/>
            <a:ext cx="6703695" cy="1384548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90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1684900"/>
            <a:ext cx="3303270" cy="4015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1684900"/>
            <a:ext cx="3303270" cy="4015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7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336981"/>
            <a:ext cx="6703695" cy="1223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1551574"/>
            <a:ext cx="3288089" cy="76040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2311976"/>
            <a:ext cx="3288089" cy="3400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1551574"/>
            <a:ext cx="3304282" cy="760402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2311976"/>
            <a:ext cx="3304282" cy="3400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725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19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285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21958"/>
            <a:ext cx="2506801" cy="1476851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911312"/>
            <a:ext cx="3934778" cy="4497950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898809"/>
            <a:ext cx="2506801" cy="3517778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940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421958"/>
            <a:ext cx="2506801" cy="1476851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911312"/>
            <a:ext cx="3934778" cy="4497950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1898809"/>
            <a:ext cx="2506801" cy="3517778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CEF15-E08A-874F-A9F9-879DB870F7E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923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336981"/>
            <a:ext cx="6703695" cy="1223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1684900"/>
            <a:ext cx="6703695" cy="40159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5866383"/>
            <a:ext cx="1748790" cy="3369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CEF15-E08A-874F-A9F9-879DB870F7EF}" type="datetimeFigureOut">
              <a:rPr lang="en-US" smtClean="0"/>
              <a:t>5/22/23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5866383"/>
            <a:ext cx="2623185" cy="3369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5866383"/>
            <a:ext cx="1748790" cy="3369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75145-7B85-DA48-AAA1-8C19597856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01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icture containing text, diagram, line, screenshot&#10;&#10;Description automatically generated">
            <a:extLst>
              <a:ext uri="{FF2B5EF4-FFF2-40B4-BE49-F238E27FC236}">
                <a16:creationId xmlns:a16="http://schemas.microsoft.com/office/drawing/2014/main" id="{211B2B2A-AD96-A4B4-1183-81F2008648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63309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3A045D-B997-E740-45CF-7C544CF198B0}"/>
              </a:ext>
            </a:extLst>
          </p:cNvPr>
          <p:cNvSpPr txBox="1"/>
          <p:nvPr/>
        </p:nvSpPr>
        <p:spPr>
          <a:xfrm>
            <a:off x="676640" y="0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(a)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E419F2-F1BB-AFE6-6C54-7C673DC18C71}"/>
              </a:ext>
            </a:extLst>
          </p:cNvPr>
          <p:cNvSpPr txBox="1"/>
          <p:nvPr/>
        </p:nvSpPr>
        <p:spPr>
          <a:xfrm>
            <a:off x="4499769" y="0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852348-98DA-3974-B12C-D79E76C93005}"/>
              </a:ext>
            </a:extLst>
          </p:cNvPr>
          <p:cNvSpPr txBox="1"/>
          <p:nvPr/>
        </p:nvSpPr>
        <p:spPr>
          <a:xfrm>
            <a:off x="676640" y="3117709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(c)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621925-1393-EA0F-F505-4C1FF8CA36FD}"/>
              </a:ext>
            </a:extLst>
          </p:cNvPr>
          <p:cNvSpPr txBox="1"/>
          <p:nvPr/>
        </p:nvSpPr>
        <p:spPr>
          <a:xfrm>
            <a:off x="4499769" y="3117709"/>
            <a:ext cx="4972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(d)</a:t>
            </a:r>
          </a:p>
        </p:txBody>
      </p:sp>
    </p:spTree>
    <p:extLst>
      <p:ext uri="{BB962C8B-B14F-4D97-AF65-F5344CB8AC3E}">
        <p14:creationId xmlns:p14="http://schemas.microsoft.com/office/powerpoint/2010/main" val="374772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69</TotalTime>
  <Words>12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Mingze Yao</dc:creator>
  <cp:lastModifiedBy>Yao, Archie</cp:lastModifiedBy>
  <cp:revision>14</cp:revision>
  <dcterms:created xsi:type="dcterms:W3CDTF">2023-02-22T15:28:42Z</dcterms:created>
  <dcterms:modified xsi:type="dcterms:W3CDTF">2023-05-22T18:51:12Z</dcterms:modified>
</cp:coreProperties>
</file>