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2400" cy="632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7"/>
    <p:restoredTop sz="94455"/>
  </p:normalViewPr>
  <p:slideViewPr>
    <p:cSldViewPr snapToGrid="0">
      <p:cViewPr varScale="1">
        <p:scale>
          <a:sx n="92" d="100"/>
          <a:sy n="9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35848"/>
            <a:ext cx="6606540" cy="220355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24381"/>
            <a:ext cx="5829300" cy="15281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6980"/>
            <a:ext cx="1675924" cy="5363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6980"/>
            <a:ext cx="4930616" cy="5363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77947"/>
            <a:ext cx="6703695" cy="263283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35693"/>
            <a:ext cx="6703695" cy="138454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6981"/>
            <a:ext cx="6703695" cy="1223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51574"/>
            <a:ext cx="3288089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11976"/>
            <a:ext cx="3288089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51574"/>
            <a:ext cx="3304282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11976"/>
            <a:ext cx="3304282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11312"/>
            <a:ext cx="3934778" cy="44979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11312"/>
            <a:ext cx="3934778" cy="44979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6981"/>
            <a:ext cx="6703695" cy="122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84900"/>
            <a:ext cx="6703695" cy="401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6/18/23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866383"/>
            <a:ext cx="2623185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855D25F9-6B59-3AB3-2466-08D6AC27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" y="0"/>
            <a:ext cx="7770423" cy="63293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A045D-B997-E740-45CF-7C544CF198B0}"/>
              </a:ext>
            </a:extLst>
          </p:cNvPr>
          <p:cNvSpPr txBox="1"/>
          <p:nvPr/>
        </p:nvSpPr>
        <p:spPr>
          <a:xfrm>
            <a:off x="676640" y="0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19F2-F1BB-AFE6-6C54-7C673DC18C71}"/>
              </a:ext>
            </a:extLst>
          </p:cNvPr>
          <p:cNvSpPr txBox="1"/>
          <p:nvPr/>
        </p:nvSpPr>
        <p:spPr>
          <a:xfrm>
            <a:off x="4499769" y="0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52348-98DA-3974-B12C-D79E76C93005}"/>
              </a:ext>
            </a:extLst>
          </p:cNvPr>
          <p:cNvSpPr txBox="1"/>
          <p:nvPr/>
        </p:nvSpPr>
        <p:spPr>
          <a:xfrm>
            <a:off x="676640" y="311770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21925-1393-EA0F-F505-4C1FF8CA36FD}"/>
              </a:ext>
            </a:extLst>
          </p:cNvPr>
          <p:cNvSpPr txBox="1"/>
          <p:nvPr/>
        </p:nvSpPr>
        <p:spPr>
          <a:xfrm>
            <a:off x="4499769" y="311770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15</cp:revision>
  <dcterms:created xsi:type="dcterms:W3CDTF">2023-02-22T15:28:42Z</dcterms:created>
  <dcterms:modified xsi:type="dcterms:W3CDTF">2023-06-18T17:23:06Z</dcterms:modified>
</cp:coreProperties>
</file>