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960018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/>
    <p:restoredTop sz="94569"/>
  </p:normalViewPr>
  <p:slideViewPr>
    <p:cSldViewPr snapToGrid="0">
      <p:cViewPr varScale="1">
        <p:scale>
          <a:sx n="35" d="100"/>
          <a:sy n="35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AAFB9-4AEA-D548-8289-84A0A76F5A9C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12800" y="1143000"/>
            <a:ext cx="848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22A2B-4079-3E43-826E-FC5EF2EEB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22A2B-4079-3E43-826E-FC5EF2EEBC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9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0024" y="2356703"/>
            <a:ext cx="29700141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0024" y="7563446"/>
            <a:ext cx="29700141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0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8884" y="766678"/>
            <a:ext cx="8538791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2513" y="766678"/>
            <a:ext cx="25121369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4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888" y="3590055"/>
            <a:ext cx="34155162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888" y="9636811"/>
            <a:ext cx="34155162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2513" y="3833390"/>
            <a:ext cx="1683008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7595" y="3833390"/>
            <a:ext cx="1683008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7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671" y="766679"/>
            <a:ext cx="3415516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673" y="3530053"/>
            <a:ext cx="16752734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673" y="5260078"/>
            <a:ext cx="1675273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7595" y="3530053"/>
            <a:ext cx="1683523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7595" y="5260078"/>
            <a:ext cx="1683523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3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0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6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673" y="960014"/>
            <a:ext cx="12772090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5238" y="2073365"/>
            <a:ext cx="20047595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673" y="4320064"/>
            <a:ext cx="12772090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673" y="960014"/>
            <a:ext cx="12772090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5238" y="2073365"/>
            <a:ext cx="20047595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673" y="4320064"/>
            <a:ext cx="12772090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3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2513" y="766679"/>
            <a:ext cx="3415516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2513" y="3833390"/>
            <a:ext cx="3415516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2513" y="13346865"/>
            <a:ext cx="891004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CEF15-E08A-874F-A9F9-879DB870F7EF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7563" y="13346865"/>
            <a:ext cx="1336506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7633" y="13346865"/>
            <a:ext cx="891004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3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26A1B551-F437-6A81-579D-63B6050A5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436508" cy="1413564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1473324-5424-9DBD-7370-3BEE07BEDBDF}"/>
              </a:ext>
            </a:extLst>
          </p:cNvPr>
          <p:cNvSpPr/>
          <p:nvPr/>
        </p:nvSpPr>
        <p:spPr>
          <a:xfrm>
            <a:off x="3607360" y="4902088"/>
            <a:ext cx="1884754" cy="1721770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EC0DE3-6AEA-9524-3800-F7EF7A1A80BA}"/>
              </a:ext>
            </a:extLst>
          </p:cNvPr>
          <p:cNvSpPr/>
          <p:nvPr/>
        </p:nvSpPr>
        <p:spPr>
          <a:xfrm>
            <a:off x="16664868" y="5247869"/>
            <a:ext cx="1588864" cy="1168121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99414380-C15B-960F-444E-47ED2BC60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602" y="7738884"/>
            <a:ext cx="4676924" cy="3600000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3F72162A-D25C-8680-9649-0DEE529A5118}"/>
              </a:ext>
            </a:extLst>
          </p:cNvPr>
          <p:cNvSpPr/>
          <p:nvPr/>
        </p:nvSpPr>
        <p:spPr>
          <a:xfrm>
            <a:off x="17285101" y="445496"/>
            <a:ext cx="1588864" cy="1168121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76F1D2-CC77-1C3D-568E-A6D12C516547}"/>
              </a:ext>
            </a:extLst>
          </p:cNvPr>
          <p:cNvSpPr txBox="1"/>
          <p:nvPr/>
        </p:nvSpPr>
        <p:spPr>
          <a:xfrm>
            <a:off x="12161731" y="9538884"/>
            <a:ext cx="12298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E857D5-80B8-212A-65D7-EFBA5E3DB7A2}"/>
              </a:ext>
            </a:extLst>
          </p:cNvPr>
          <p:cNvSpPr txBox="1"/>
          <p:nvPr/>
        </p:nvSpPr>
        <p:spPr>
          <a:xfrm>
            <a:off x="5171631" y="4305203"/>
            <a:ext cx="6832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3B0874-6464-EBFD-6F18-AFAEDE91FC3C}"/>
              </a:ext>
            </a:extLst>
          </p:cNvPr>
          <p:cNvSpPr txBox="1"/>
          <p:nvPr/>
        </p:nvSpPr>
        <p:spPr>
          <a:xfrm>
            <a:off x="17939541" y="5857310"/>
            <a:ext cx="6335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F06F0F-2C7C-ED56-4A4C-AF22FA769629}"/>
              </a:ext>
            </a:extLst>
          </p:cNvPr>
          <p:cNvSpPr txBox="1"/>
          <p:nvPr/>
        </p:nvSpPr>
        <p:spPr>
          <a:xfrm>
            <a:off x="16664246" y="584776"/>
            <a:ext cx="6832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7F9F8F95-964B-F83E-DA8B-25C67A826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450" y="7738884"/>
            <a:ext cx="4842477" cy="360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B9A8DD4-1813-2F1D-411C-001035AB1DEF}"/>
              </a:ext>
            </a:extLst>
          </p:cNvPr>
          <p:cNvSpPr txBox="1"/>
          <p:nvPr/>
        </p:nvSpPr>
        <p:spPr>
          <a:xfrm>
            <a:off x="7624357" y="9538885"/>
            <a:ext cx="12795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pic>
        <p:nvPicPr>
          <p:cNvPr id="7" name="Picture 6" descr="A picture containing line, diagram, text, plot&#10;&#10;Description automatically generated">
            <a:extLst>
              <a:ext uri="{FF2B5EF4-FFF2-40B4-BE49-F238E27FC236}">
                <a16:creationId xmlns:a16="http://schemas.microsoft.com/office/drawing/2014/main" id="{E163C2E6-26C8-DDD6-355A-AF446D9613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91556" y="7738884"/>
            <a:ext cx="4676923" cy="360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4A1541A-D981-ECF6-B1FB-E7AE5720BFA2}"/>
              </a:ext>
            </a:extLst>
          </p:cNvPr>
          <p:cNvSpPr txBox="1"/>
          <p:nvPr/>
        </p:nvSpPr>
        <p:spPr>
          <a:xfrm>
            <a:off x="16641332" y="9538883"/>
            <a:ext cx="12795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pic>
        <p:nvPicPr>
          <p:cNvPr id="13" name="Picture 12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93EA34F8-760D-C83E-7A30-F69E67C5CF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6160" y="627896"/>
            <a:ext cx="5955443" cy="367730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A1CBD44-A1B9-7C34-F832-E27BEB4F91DD}"/>
              </a:ext>
            </a:extLst>
          </p:cNvPr>
          <p:cNvSpPr txBox="1"/>
          <p:nvPr/>
        </p:nvSpPr>
        <p:spPr>
          <a:xfrm>
            <a:off x="3003557" y="368269"/>
            <a:ext cx="12795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pic>
        <p:nvPicPr>
          <p:cNvPr id="11" name="Picture 10" descr="A line of different colored lines&#10;&#10;Description automatically generated">
            <a:extLst>
              <a:ext uri="{FF2B5EF4-FFF2-40B4-BE49-F238E27FC236}">
                <a16:creationId xmlns:a16="http://schemas.microsoft.com/office/drawing/2014/main" id="{2FBC3B3C-69D8-738E-E5A2-BF6B1E2C8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6058" y="674767"/>
            <a:ext cx="4216400" cy="3175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BB05CCC-D0CB-1AD4-480D-7C3033047940}"/>
              </a:ext>
            </a:extLst>
          </p:cNvPr>
          <p:cNvGrpSpPr/>
          <p:nvPr/>
        </p:nvGrpSpPr>
        <p:grpSpPr>
          <a:xfrm>
            <a:off x="19661640" y="119931"/>
            <a:ext cx="19800292" cy="14001941"/>
            <a:chOff x="19661640" y="413844"/>
            <a:chExt cx="19800292" cy="14001941"/>
          </a:xfrm>
        </p:grpSpPr>
        <p:pic>
          <p:nvPicPr>
            <p:cNvPr id="3" name="Picture 2" descr="A graph of a graph of a work&#10;&#10;Description automatically generated">
              <a:extLst>
                <a:ext uri="{FF2B5EF4-FFF2-40B4-BE49-F238E27FC236}">
                  <a16:creationId xmlns:a16="http://schemas.microsoft.com/office/drawing/2014/main" id="{E381CAE4-394F-2871-DCA0-A8F2DA76EF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945"/>
            <a:stretch/>
          </p:blipFill>
          <p:spPr>
            <a:xfrm>
              <a:off x="19661640" y="413844"/>
              <a:ext cx="19800292" cy="14001941"/>
            </a:xfrm>
            <a:prstGeom prst="rect">
              <a:avLst/>
            </a:prstGeom>
          </p:spPr>
        </p:pic>
        <p:pic>
          <p:nvPicPr>
            <p:cNvPr id="14" name="Picture 13" descr="A picture containing white, design&#10;&#10;Description automatically generated">
              <a:extLst>
                <a:ext uri="{FF2B5EF4-FFF2-40B4-BE49-F238E27FC236}">
                  <a16:creationId xmlns:a16="http://schemas.microsoft.com/office/drawing/2014/main" id="{187B5A53-57E1-048E-475F-48212C2DD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371751" y="968680"/>
              <a:ext cx="5839257" cy="3402303"/>
            </a:xfrm>
            <a:prstGeom prst="rect">
              <a:avLst/>
            </a:prstGeom>
          </p:spPr>
        </p:pic>
        <p:pic>
          <p:nvPicPr>
            <p:cNvPr id="15" name="Picture 14" descr="A line of different colored lines&#10;&#10;Description automatically generated">
              <a:extLst>
                <a:ext uri="{FF2B5EF4-FFF2-40B4-BE49-F238E27FC236}">
                  <a16:creationId xmlns:a16="http://schemas.microsoft.com/office/drawing/2014/main" id="{DE9A34E5-F4FF-2BF2-38BC-F8D2C7B8F7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9658"/>
            <a:stretch/>
          </p:blipFill>
          <p:spPr>
            <a:xfrm>
              <a:off x="24475876" y="953044"/>
              <a:ext cx="4216400" cy="255087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EFA19C9-9DC0-38A1-7D18-158B6EBB4B62}"/>
              </a:ext>
            </a:extLst>
          </p:cNvPr>
          <p:cNvSpPr txBox="1"/>
          <p:nvPr/>
        </p:nvSpPr>
        <p:spPr>
          <a:xfrm>
            <a:off x="22809685" y="368268"/>
            <a:ext cx="12795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37477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69</TotalTime>
  <Words>19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Mingze Yao</dc:creator>
  <cp:lastModifiedBy>Yao, Archie</cp:lastModifiedBy>
  <cp:revision>15</cp:revision>
  <dcterms:created xsi:type="dcterms:W3CDTF">2023-02-22T15:28:42Z</dcterms:created>
  <dcterms:modified xsi:type="dcterms:W3CDTF">2023-07-10T19:55:31Z</dcterms:modified>
</cp:coreProperties>
</file>