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0994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66"/>
    <p:restoredTop sz="94433"/>
  </p:normalViewPr>
  <p:slideViewPr>
    <p:cSldViewPr snapToGrid="0">
      <p:cViewPr>
        <p:scale>
          <a:sx n="99" d="100"/>
          <a:sy n="9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57" y="883861"/>
            <a:ext cx="688451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2836605"/>
            <a:ext cx="60745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287536"/>
            <a:ext cx="174643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6" y="287536"/>
            <a:ext cx="5138073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346420"/>
            <a:ext cx="698575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3614203"/>
            <a:ext cx="698575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437680"/>
            <a:ext cx="3442256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437680"/>
            <a:ext cx="3442256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287537"/>
            <a:ext cx="698575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323916"/>
            <a:ext cx="34264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972747"/>
            <a:ext cx="34264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323916"/>
            <a:ext cx="344331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972747"/>
            <a:ext cx="3443311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60045"/>
            <a:ext cx="261227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777598"/>
            <a:ext cx="410033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620202"/>
            <a:ext cx="261227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60045"/>
            <a:ext cx="261227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777598"/>
            <a:ext cx="410033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620202"/>
            <a:ext cx="261227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287537"/>
            <a:ext cx="698575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437680"/>
            <a:ext cx="698575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5005627"/>
            <a:ext cx="182237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5005627"/>
            <a:ext cx="273355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5005627"/>
            <a:ext cx="182237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E6B12592-D703-5CCC-9409-CE1C5CE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988745" cy="540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A045D-B997-E740-45CF-7C544CF198B0}"/>
              </a:ext>
            </a:extLst>
          </p:cNvPr>
          <p:cNvSpPr txBox="1"/>
          <p:nvPr/>
        </p:nvSpPr>
        <p:spPr>
          <a:xfrm>
            <a:off x="426798" y="123498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A0E74-EE1E-06E1-DBEE-34D2F0C2475A}"/>
              </a:ext>
            </a:extLst>
          </p:cNvPr>
          <p:cNvSpPr txBox="1"/>
          <p:nvPr/>
        </p:nvSpPr>
        <p:spPr>
          <a:xfrm>
            <a:off x="3075352" y="123498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C9770-4FCA-73CF-B521-0665F7BA0B91}"/>
              </a:ext>
            </a:extLst>
          </p:cNvPr>
          <p:cNvSpPr txBox="1"/>
          <p:nvPr/>
        </p:nvSpPr>
        <p:spPr>
          <a:xfrm>
            <a:off x="5723906" y="12349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49E4-1975-0B46-C002-0E5FEE8F097C}"/>
              </a:ext>
            </a:extLst>
          </p:cNvPr>
          <p:cNvSpPr txBox="1"/>
          <p:nvPr/>
        </p:nvSpPr>
        <p:spPr>
          <a:xfrm>
            <a:off x="426798" y="2838271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6D207-DCC1-4D5B-5D05-FF26B1F4C383}"/>
              </a:ext>
            </a:extLst>
          </p:cNvPr>
          <p:cNvSpPr txBox="1"/>
          <p:nvPr/>
        </p:nvSpPr>
        <p:spPr>
          <a:xfrm>
            <a:off x="3075352" y="2838270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6E7B1-FAB8-6C0C-1F72-132B7CB0ED20}"/>
              </a:ext>
            </a:extLst>
          </p:cNvPr>
          <p:cNvSpPr txBox="1"/>
          <p:nvPr/>
        </p:nvSpPr>
        <p:spPr>
          <a:xfrm>
            <a:off x="5745546" y="2838270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7F3C8-9618-C5A4-BFC7-918E99121586}"/>
              </a:ext>
            </a:extLst>
          </p:cNvPr>
          <p:cNvSpPr/>
          <p:nvPr/>
        </p:nvSpPr>
        <p:spPr>
          <a:xfrm>
            <a:off x="1326911" y="171879"/>
            <a:ext cx="875376" cy="2213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568D8-0510-0E70-678B-707618A18AFE}"/>
              </a:ext>
            </a:extLst>
          </p:cNvPr>
          <p:cNvSpPr/>
          <p:nvPr/>
        </p:nvSpPr>
        <p:spPr>
          <a:xfrm>
            <a:off x="3253018" y="171878"/>
            <a:ext cx="138768" cy="2213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DC3B7-02EF-507F-F3D0-5355BCC2D290}"/>
              </a:ext>
            </a:extLst>
          </p:cNvPr>
          <p:cNvSpPr/>
          <p:nvPr/>
        </p:nvSpPr>
        <p:spPr>
          <a:xfrm>
            <a:off x="7394847" y="171878"/>
            <a:ext cx="277780" cy="2213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42305-5010-947D-D747-00FE8D715610}"/>
              </a:ext>
            </a:extLst>
          </p:cNvPr>
          <p:cNvSpPr/>
          <p:nvPr/>
        </p:nvSpPr>
        <p:spPr>
          <a:xfrm>
            <a:off x="2202286" y="2838270"/>
            <a:ext cx="213113" cy="2213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5534F6-C387-4BAB-7A97-9745A505B593}"/>
              </a:ext>
            </a:extLst>
          </p:cNvPr>
          <p:cNvSpPr/>
          <p:nvPr/>
        </p:nvSpPr>
        <p:spPr>
          <a:xfrm>
            <a:off x="3314701" y="2838270"/>
            <a:ext cx="312354" cy="2213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0A045-A2BA-71B0-3395-3E2ED454EE9E}"/>
              </a:ext>
            </a:extLst>
          </p:cNvPr>
          <p:cNvSpPr/>
          <p:nvPr/>
        </p:nvSpPr>
        <p:spPr>
          <a:xfrm>
            <a:off x="6237195" y="2838270"/>
            <a:ext cx="667869" cy="22138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Yao, Archie</cp:lastModifiedBy>
  <cp:revision>16</cp:revision>
  <dcterms:created xsi:type="dcterms:W3CDTF">2023-02-22T15:28:42Z</dcterms:created>
  <dcterms:modified xsi:type="dcterms:W3CDTF">2023-07-11T17:51:49Z</dcterms:modified>
</cp:coreProperties>
</file>