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4"/>
    <p:sldId id="283" r:id="rId15"/>
    <p:sldId id="284" r:id="rId16"/>
    <p:sldId id="285" r:id="rId17"/>
    <p:sldId id="286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体验课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vipjr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4192" y="5661248"/>
            <a:ext cx="2602632" cy="50891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改变角度循环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576" y="1412776"/>
            <a:ext cx="490664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import turtle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magicPen</a:t>
            </a:r>
            <a:r>
              <a:rPr lang="en-US" altLang="zh-CN" sz="2400" dirty="0">
                <a:solidFill>
                  <a:schemeClr val="bg1"/>
                </a:solidFill>
              </a:rPr>
              <a:t>=</a:t>
            </a:r>
            <a:r>
              <a:rPr lang="en-US" altLang="zh-CN" sz="2400" dirty="0" err="1">
                <a:solidFill>
                  <a:schemeClr val="bg1"/>
                </a:solidFill>
              </a:rPr>
              <a:t>turtle.Pen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对于相同的步骤可以使用循环操作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rgbClr val="FFC000"/>
                </a:solidFill>
              </a:rPr>
              <a:t>for</a:t>
            </a:r>
            <a:r>
              <a:rPr lang="en-US" altLang="zh-CN" sz="2400" dirty="0">
                <a:solidFill>
                  <a:schemeClr val="bg1"/>
                </a:solidFill>
              </a:rPr>
              <a:t> x in range(1,100):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magicPen.forward</a:t>
            </a:r>
            <a:r>
              <a:rPr lang="en-US" altLang="zh-CN" sz="2400" dirty="0">
                <a:solidFill>
                  <a:schemeClr val="bg1"/>
                </a:solidFill>
              </a:rPr>
              <a:t>(x)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magicPen.left</a:t>
            </a:r>
            <a:r>
              <a:rPr lang="en-US" altLang="zh-CN" sz="2400" dirty="0">
                <a:solidFill>
                  <a:schemeClr val="bg1"/>
                </a:solidFill>
              </a:rPr>
              <a:t>(91)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turtle.mainloop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turtle.bye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  <a:endParaRPr lang="zh-CN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556792"/>
            <a:ext cx="2792511" cy="2432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67608" y="548680"/>
            <a:ext cx="432048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需要酷一些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import turtle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turtle.Pen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改下背景色成黑色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turtle.bgcolor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('black')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改用红色的画笔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magicPen.pencolor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("red")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for x in range(100):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magicPen.forward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(x)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magicPen.left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(91)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turtle.mainloop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turtle.bye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443179"/>
            <a:ext cx="2677269" cy="245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/>
          <p:nvPr/>
        </p:nvSpPr>
        <p:spPr>
          <a:xfrm>
            <a:off x="8614824" y="5661248"/>
            <a:ext cx="1584176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改变颜色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7568" y="836712"/>
            <a:ext cx="527494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import turtle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magicPen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 err="1">
                <a:solidFill>
                  <a:schemeClr val="bg1"/>
                </a:solidFill>
              </a:rPr>
              <a:t>turtle.Pen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我们先准备好四种颜色的画笔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colors = ["red", "yellow", "blue", "green"]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for x in range(100):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  #</a:t>
            </a:r>
            <a:r>
              <a:rPr lang="zh-CN" altLang="en-US" sz="2400" dirty="0">
                <a:solidFill>
                  <a:schemeClr val="bg1"/>
                </a:solidFill>
              </a:rPr>
              <a:t>每次都换种颜色用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magicPen.pencolor</a:t>
            </a:r>
            <a:r>
              <a:rPr lang="en-US" altLang="zh-CN" sz="2400" dirty="0">
                <a:solidFill>
                  <a:schemeClr val="bg1"/>
                </a:solidFill>
              </a:rPr>
              <a:t>(colors[x%4])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magicPen.forward</a:t>
            </a:r>
            <a:r>
              <a:rPr lang="en-US" altLang="zh-CN" sz="2400" dirty="0">
                <a:solidFill>
                  <a:schemeClr val="bg1"/>
                </a:solidFill>
              </a:rPr>
              <a:t>(x)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magicPen.left</a:t>
            </a:r>
            <a:r>
              <a:rPr lang="en-US" altLang="zh-CN" sz="2400" dirty="0">
                <a:solidFill>
                  <a:schemeClr val="bg1"/>
                </a:solidFill>
              </a:rPr>
              <a:t>(91)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turtle.mainloop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turtle.bye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  <a:endParaRPr lang="zh-CN" altLang="en-US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/>
          <a:srcRect l="16773" t="5882" r="11341" b="8823"/>
          <a:stretch>
            <a:fillRect/>
          </a:stretch>
        </p:blipFill>
        <p:spPr bwMode="auto">
          <a:xfrm>
            <a:off x="7822736" y="1700808"/>
            <a:ext cx="2376264" cy="229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/>
          <p:nvPr/>
        </p:nvSpPr>
        <p:spPr>
          <a:xfrm>
            <a:off x="8614824" y="5661248"/>
            <a:ext cx="1584176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循环颜色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656" y="2420888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33292" y="476672"/>
            <a:ext cx="648072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正方形太土了，我们画点更酷炫的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import turtle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turtle.Pen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turtle.bgcolor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("black")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这次我们画个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边形组合的图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sides = 6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画笔的颜色也实现准备了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种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colors = ["red", "yellow", "blue", 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"orange", "green", "purple"]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for x in range(360):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magicPen.pencolor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(colors[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x%sides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])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magicPen.forward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(x * 3/sides + x)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magicPen.left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(360/sides + 1)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magicPen.width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(x*sides/200)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turtle.mainloop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turtle.bye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17510" y="1436123"/>
            <a:ext cx="2166922" cy="233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标题 1"/>
          <p:cNvSpPr txBox="1"/>
          <p:nvPr/>
        </p:nvSpPr>
        <p:spPr>
          <a:xfrm>
            <a:off x="8400256" y="5373216"/>
            <a:ext cx="1584176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多边形变化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7528" y="332656"/>
            <a:ext cx="8568952" cy="1184846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import re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import sys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default_encoding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="utf-8"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if(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default_encoding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!=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sys.getdefaultencoding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()):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reload(sys)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sys.setdefaultencoding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default_encoding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import turtle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name =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raw_input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("Input Your Name.\n")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turtle.Pen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turtle.bgcolor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("black")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这次我们画个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边形组合的图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sides = 6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画笔的颜色也实现准备了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种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colors = ["red", "yellow", "blue",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"orange", "green", "purple"]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for x in range(100):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magicPen.pencolor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(colors[x % sides])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magicPen.forward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(x * 3 / sides + x)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magicPen.left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(360 / sides + 1)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magicPen.width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(x * sides / 200) 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我们掏出自己的签名笔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turtle.Pen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把签名笔拿起来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signaturePen.penup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signaturePen.right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(90)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signaturePen.forward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(230)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signaturePen.left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(90)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signaturePen.forward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(130)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握紧签名笔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signaturePen.pendown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signaturePen.color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('yellow')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签下自己的名字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signaturePen.write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(" Good Job " +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name.decode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("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gb2312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") +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" ! ---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ryan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"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,align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="center", font=("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隶书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", 30, "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bold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"))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turtle.hideturtle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turtle.mainloop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turtle.bye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9131000" y="5589240"/>
            <a:ext cx="1584176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签名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1784" y="2413337"/>
            <a:ext cx="472249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431704" y="1772816"/>
            <a:ext cx="4896544" cy="2306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欢迎来到编程的世界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为什么是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让我们从绘图开始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76120" y="1052736"/>
            <a:ext cx="296672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编程语言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Programming Language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92144" y="5661248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欢迎来到编程的世界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 descr="https://timgsa.baidu.com/timg?image&amp;quality=80&amp;size=b9999_10000&amp;sec=1498042936960&amp;di=bf63c8fcf3f9c8d03a49dbd02255fcdd&amp;imgtype=0&amp;src=http%3A%2F%2Fpic.baike.soso.com%2Fp%2F20110301%2F20110301164913-205092244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980728"/>
            <a:ext cx="4238625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7232534" y="2448947"/>
            <a:ext cx="2926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是一种工具，更是一种力量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尤如宙斯手中的闪电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96449" y="3871990"/>
            <a:ext cx="2697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自由创造自己想要的世界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536" y="548680"/>
            <a:ext cx="4038600" cy="3057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40016" y="883620"/>
            <a:ext cx="3990171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Yuma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岁就开始编程。  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之后的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年，给苹果开发了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款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被苹果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CEO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库克点名称赞。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而他，只是个刚上五年级的宝宝。</a:t>
            </a:r>
            <a:endParaRPr lang="zh-CN" altLang="en-US" b="0" i="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76" name="Picture 4" descr="iPhone Screenshot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28" y="2276872"/>
            <a:ext cx="178447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KioL1YVybqBHOXnAAHlbQeoLAg9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789040"/>
            <a:ext cx="4278832" cy="239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7392144" y="5661248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欢迎来到编程的世界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68208" y="2949268"/>
            <a:ext cx="249554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想想自己手机里用的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都是自己做的！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多么美好的世界！</a:t>
            </a:r>
            <a:endParaRPr lang="zh-CN" altLang="en-US" b="0" i="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80176" y="5661248"/>
            <a:ext cx="280606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为什么是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 descr="https://ss0.baidu.com/6ONWsjip0QIZ8tyhnq/it/u=24940614,790679651&amp;fm=58&amp;bpow=500&amp;bpoh=7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87" y="660685"/>
            <a:ext cx="1549065" cy="179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s1.baidu.com/6ONXsjip0QIZ8tyhnq/it/u=196167844,801386006&amp;fm=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873" y="1592857"/>
            <a:ext cx="1440557" cy="166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s0.bdstatic.com/94oJfD_bAAcT8t7mm9GUKT-xh_/timg?image&amp;quality=100&amp;size=b4000_4000&amp;sec=1498033800&amp;di=b12640cf285075b9e27a36a55362cdbe&amp;src=http://img.xskhome.com/pic/2015/news/20150128/201501281438465546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83" y="682967"/>
            <a:ext cx="3239964" cy="181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b.hiphotos.baidu.com/baike/w%3D268%3Bg%3D0/sign=857cc52de2f81a4c2632ebcfef110764/a5c27d1ed21b0ef4929aef07d4c451da81cb3e7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741845"/>
            <a:ext cx="2008223" cy="251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pic2.zhimg.com/32aa4dc0b3a1d4f3a59ed969e5c8eeb1_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193" y="3068960"/>
            <a:ext cx="3207941" cy="219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168008" y="3518676"/>
            <a:ext cx="3383280" cy="1691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的设计哲学是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“优雅”、“明确”、“简单”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的游戏外挂都是由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编写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91744" y="2348880"/>
            <a:ext cx="504056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Hello World</a:t>
            </a:r>
            <a:r>
              <a:rPr lang="zh-CN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52184" y="5661248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编程语言的传统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15880" y="3573016"/>
            <a:ext cx="5403850" cy="163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world")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最初的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"hello, world"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有个标准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全小写，有逗号，逗号后空一格，且无感叹号</a:t>
            </a:r>
            <a:endParaRPr lang="zh-CN" altLang="en-US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58680" y="1484784"/>
            <a:ext cx="6805930" cy="3291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提出问题，并将输入存贮在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中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raw_input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("what is your name ? \n")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按实现写好的格式拼接输入的内容，显示在屏幕上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print(“Hello " + </a:t>
            </a:r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+ 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“ welcome to 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TutorABC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python class!")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定好规则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=》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=》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00256" y="5733256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第一次交互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92144" y="5661248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让我们从绘图开始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1584" y="2564904"/>
            <a:ext cx="7498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通过绘图的过程慢慢将“宙斯的闪电”掌握在自己手中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38192" y="404664"/>
            <a:ext cx="4572000" cy="59708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# -*- coding: utf-8 -*-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>
                <a:solidFill>
                  <a:schemeClr val="bg1"/>
                </a:solidFill>
              </a:rPr>
              <a:t>掏出一盒画图笔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import turtle</a:t>
            </a:r>
            <a:endParaRPr lang="zh-CN" altLang="en-US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#从盒中拿出一直铅笔，给它起个名字叫magicPen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magicPen=turtle.Pen()</a:t>
            </a:r>
            <a:endParaRPr lang="zh-CN" altLang="en-US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#请问画个正方形需要几步？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#先画一条长100的直线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magicPen.forward(100)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#笔头转90度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magicPen.left(90)</a:t>
            </a:r>
            <a:endParaRPr lang="zh-CN" altLang="en-US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#重复上面这个步骤三次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magicPen.forward(100)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magicPen.left(90)</a:t>
            </a:r>
            <a:endParaRPr lang="zh-CN" altLang="en-US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magicPen.forward(100)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magicPen.left(90)</a:t>
            </a:r>
            <a:endParaRPr lang="zh-CN" altLang="en-US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magicPen.forward(100)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magicPen.left(90)</a:t>
            </a:r>
            <a:endParaRPr lang="zh-CN" altLang="en-US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#</a:t>
            </a:r>
            <a:r>
              <a:rPr lang="zh-CN" altLang="en-US" sz="1400" dirty="0">
                <a:solidFill>
                  <a:schemeClr val="bg1"/>
                </a:solidFill>
              </a:rPr>
              <a:t>画完了，让我我看下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turtle.mainloop()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#记得把画笔盒子关上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turtle.bye()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1624" y="2276872"/>
            <a:ext cx="1872208" cy="1800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44272" y="5733256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画个正方形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3592" y="1412776"/>
            <a:ext cx="272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画个正方形需要几步？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2793</Words>
  <Application>WPS 演示</Application>
  <PresentationFormat>宽屏</PresentationFormat>
  <Paragraphs>216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1_Office 主题</vt:lpstr>
      <vt:lpstr>Python 体验课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改变角度循环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jimmy_ynhuang</dc:creator>
  <cp:lastModifiedBy>admin</cp:lastModifiedBy>
  <cp:revision>9</cp:revision>
  <dcterms:created xsi:type="dcterms:W3CDTF">2017-09-29T08:34:00Z</dcterms:created>
  <dcterms:modified xsi:type="dcterms:W3CDTF">2018-06-05T10:07:46Z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