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70" r:id="rId11"/>
    <p:sldId id="271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2035-6A36-4BD7-B8AA-FDB78598F7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02540-7C12-4082-AFC2-AB5008E55E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2540-7C12-4082-AFC2-AB5008E55E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146" name="Picture 2" descr="“k-means   gif”的图片搜索结果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79659" y="1114854"/>
            <a:ext cx="3888432" cy="30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21088"/>
            <a:ext cx="2414130" cy="251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73233"/>
            <a:ext cx="2304256" cy="240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74584"/>
            <a:ext cx="2418581" cy="255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）根据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，随机选择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个点作为中心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）计算新目标到中心的距离， 属于距离较近的类别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）每个样本分类后，重新计算中心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）不断重复（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中心计算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1880" y="3212976"/>
            <a:ext cx="1851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A(5.1,3.5,1.4,0.2) </a:t>
            </a:r>
            <a:endParaRPr lang="en-US" altLang="zh-CN" dirty="0"/>
          </a:p>
          <a:p>
            <a:r>
              <a:rPr lang="en-US" altLang="zh-CN" dirty="0"/>
              <a:t>B(4.9,3.0,1.4,0.2)</a:t>
            </a:r>
            <a:endParaRPr lang="en-US" altLang="zh-CN" dirty="0" smtClean="0"/>
          </a:p>
          <a:p>
            <a:r>
              <a:rPr lang="en-US" altLang="zh-CN" dirty="0"/>
              <a:t>C(4.7,3.2,1.3,0.2)</a:t>
            </a:r>
            <a:endParaRPr lang="en-US" altLang="zh-CN" dirty="0" smtClean="0"/>
          </a:p>
          <a:p>
            <a:r>
              <a:rPr lang="en-US" altLang="zh-CN" dirty="0"/>
              <a:t>D(4.6,3.1,1.5,0.2)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中心计算：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57669" y="46903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5.1+4.9+4.7+4.6)/4 = </a:t>
            </a:r>
            <a:r>
              <a:rPr lang="en-US" altLang="zh-CN" dirty="0" smtClean="0"/>
              <a:t>4.825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3.5+3+3.2+3.1</a:t>
            </a:r>
            <a:r>
              <a:rPr lang="zh-CN" altLang="en-US" dirty="0"/>
              <a:t>）</a:t>
            </a:r>
            <a:r>
              <a:rPr lang="en-US" altLang="zh-CN" dirty="0"/>
              <a:t>/4 = </a:t>
            </a:r>
            <a:r>
              <a:rPr lang="en-US" altLang="zh-CN" dirty="0" smtClean="0"/>
              <a:t>3.2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1.4+1.4+1.3+1.5</a:t>
            </a:r>
            <a:r>
              <a:rPr lang="zh-CN" altLang="en-US" dirty="0"/>
              <a:t>）</a:t>
            </a:r>
            <a:r>
              <a:rPr lang="en-US" altLang="zh-CN" dirty="0"/>
              <a:t>/4 = </a:t>
            </a:r>
            <a:r>
              <a:rPr lang="en-US" altLang="zh-CN" dirty="0" smtClean="0"/>
              <a:t>1.4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0.2+0.2+0.2+0.2</a:t>
            </a:r>
            <a:r>
              <a:rPr lang="zh-CN" altLang="en-US" dirty="0"/>
              <a:t>）</a:t>
            </a:r>
            <a:r>
              <a:rPr lang="en-US" altLang="zh-CN" dirty="0"/>
              <a:t>/4 = </a:t>
            </a:r>
            <a:r>
              <a:rPr lang="en-US" altLang="zh-CN" dirty="0" smtClean="0"/>
              <a:t>0.2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</a:t>
            </a:r>
            <a:r>
              <a:rPr lang="zh-CN" altLang="en-US" dirty="0" smtClean="0"/>
              <a:t>算法实例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582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datasets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sklearn.cluster</a:t>
            </a:r>
            <a:r>
              <a:rPr lang="en-US" altLang="zh-CN" dirty="0"/>
              <a:t> import </a:t>
            </a:r>
            <a:r>
              <a:rPr lang="en-US" altLang="zh-CN" dirty="0" err="1"/>
              <a:t>KMeans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sklearn.metrics</a:t>
            </a:r>
            <a:r>
              <a:rPr lang="en-US" altLang="zh-CN" dirty="0"/>
              <a:t> as </a:t>
            </a:r>
            <a:r>
              <a:rPr lang="en-US" altLang="zh-CN" dirty="0" err="1" smtClean="0"/>
              <a:t>sm</a:t>
            </a:r>
            <a:endParaRPr lang="en-US" altLang="zh-CN" dirty="0"/>
          </a:p>
          <a:p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 smtClean="0"/>
              <a:t>np</a:t>
            </a:r>
            <a:endParaRPr lang="en-US" altLang="zh-CN" dirty="0"/>
          </a:p>
          <a:p>
            <a:r>
              <a:rPr lang="en-US" altLang="zh-CN" dirty="0"/>
              <a:t># Only needed if you want to display your plots inline if using Notebook</a:t>
            </a:r>
            <a:endParaRPr lang="en-US" altLang="zh-CN" dirty="0"/>
          </a:p>
          <a:p>
            <a:r>
              <a:rPr lang="en-US" altLang="zh-CN" dirty="0"/>
              <a:t># change inline to auto if you have </a:t>
            </a:r>
            <a:r>
              <a:rPr lang="en-US" altLang="zh-CN" dirty="0" err="1"/>
              <a:t>Spyder</a:t>
            </a:r>
            <a:r>
              <a:rPr lang="en-US" altLang="zh-CN" dirty="0"/>
              <a:t> installed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en-US" altLang="zh-CN" dirty="0" err="1"/>
              <a:t>matplotlib</a:t>
            </a:r>
            <a:r>
              <a:rPr lang="en-US" altLang="zh-CN" dirty="0"/>
              <a:t> inline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474196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 import some data to play with</a:t>
            </a:r>
            <a:endParaRPr lang="en-US" altLang="zh-CN" dirty="0"/>
          </a:p>
          <a:p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iris.feature_names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iris.target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iris.target_names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00808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Store the inputs as a Pandas </a:t>
            </a:r>
            <a:r>
              <a:rPr lang="en-US" altLang="zh-CN" dirty="0" err="1"/>
              <a:t>Dataframe</a:t>
            </a:r>
            <a:r>
              <a:rPr lang="en-US" altLang="zh-CN" dirty="0"/>
              <a:t> and set the column names</a:t>
            </a:r>
            <a:endParaRPr lang="en-US" altLang="zh-CN" dirty="0"/>
          </a:p>
          <a:p>
            <a:r>
              <a:rPr lang="en-US" altLang="zh-CN" dirty="0"/>
              <a:t>x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x.columns</a:t>
            </a:r>
            <a:r>
              <a:rPr lang="en-US" altLang="zh-CN" dirty="0"/>
              <a:t> = ['Sepal_Length','Sepal_Width','Petal_Length','</a:t>
            </a:r>
            <a:r>
              <a:rPr lang="en-US" altLang="zh-CN" dirty="0" err="1"/>
              <a:t>Petal_Width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y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iris.target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y.columns</a:t>
            </a:r>
            <a:r>
              <a:rPr lang="en-US" altLang="zh-CN" dirty="0"/>
              <a:t> = ['Targets']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809965"/>
            <a:ext cx="41044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Set the size of the plot</a:t>
            </a:r>
            <a:endParaRPr lang="en-US" altLang="zh-CN" dirty="0"/>
          </a:p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=(14,7))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Create a </a:t>
            </a:r>
            <a:r>
              <a:rPr lang="en-US" altLang="zh-CN" dirty="0" err="1"/>
              <a:t>colormap</a:t>
            </a:r>
            <a:endParaRPr lang="en-US" altLang="zh-CN" dirty="0"/>
          </a:p>
          <a:p>
            <a:r>
              <a:rPr lang="en-US" altLang="zh-CN" dirty="0" err="1"/>
              <a:t>colormap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(['red', 'lime', 'black'])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Plot Sepal</a:t>
            </a:r>
            <a:endParaRPr lang="en-US" altLang="zh-CN" dirty="0"/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(1, 2, 1)</a:t>
            </a:r>
            <a:endParaRPr lang="en-US" altLang="zh-CN" dirty="0"/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x.Sepal_Length</a:t>
            </a:r>
            <a:r>
              <a:rPr lang="en-US" altLang="zh-CN" dirty="0"/>
              <a:t>, </a:t>
            </a:r>
            <a:r>
              <a:rPr lang="en-US" altLang="zh-CN" dirty="0" err="1"/>
              <a:t>x.Sepal_Width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  <a:endParaRPr lang="en-US" altLang="zh-CN" dirty="0"/>
          </a:p>
          <a:p>
            <a:r>
              <a:rPr lang="en-US" altLang="zh-CN" dirty="0" err="1"/>
              <a:t>plt.title</a:t>
            </a:r>
            <a:r>
              <a:rPr lang="en-US" altLang="zh-CN" dirty="0"/>
              <a:t>('Sepal')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(1, 2, 2)</a:t>
            </a:r>
            <a:endParaRPr lang="en-US" altLang="zh-CN" dirty="0"/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  <a:endParaRPr lang="en-US" altLang="zh-CN" dirty="0"/>
          </a:p>
          <a:p>
            <a:r>
              <a:rPr lang="en-US" altLang="zh-CN" dirty="0" err="1"/>
              <a:t>plt.title</a:t>
            </a:r>
            <a:r>
              <a:rPr lang="en-US" altLang="zh-CN" dirty="0"/>
              <a:t>('Petal')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66" y="2780928"/>
            <a:ext cx="484383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682883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K Means Cluster</a:t>
            </a:r>
            <a:endParaRPr lang="en-US" altLang="zh-CN" dirty="0"/>
          </a:p>
          <a:p>
            <a:r>
              <a:rPr lang="en-US" altLang="zh-CN" dirty="0"/>
              <a:t>model =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=3)</a:t>
            </a:r>
            <a:endParaRPr lang="en-US" altLang="zh-CN" dirty="0"/>
          </a:p>
          <a:p>
            <a:r>
              <a:rPr lang="en-US" altLang="zh-CN" dirty="0" err="1"/>
              <a:t>model.fit</a:t>
            </a:r>
            <a:r>
              <a:rPr lang="en-US" altLang="zh-CN" dirty="0"/>
              <a:t>(x)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K Means Cluster</a:t>
            </a:r>
            <a:endParaRPr lang="en-US" altLang="zh-CN" dirty="0"/>
          </a:p>
          <a:p>
            <a:r>
              <a:rPr lang="en-US" altLang="zh-CN" dirty="0"/>
              <a:t>model =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=3)</a:t>
            </a:r>
            <a:endParaRPr lang="en-US" altLang="zh-CN" dirty="0"/>
          </a:p>
          <a:p>
            <a:r>
              <a:rPr lang="en-US" altLang="zh-CN" dirty="0" err="1"/>
              <a:t>model.fit</a:t>
            </a:r>
            <a:r>
              <a:rPr lang="en-US" altLang="zh-CN" dirty="0"/>
              <a:t>(x)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67536" y="1556792"/>
            <a:ext cx="41764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View the results</a:t>
            </a:r>
            <a:endParaRPr lang="en-US" altLang="zh-CN" dirty="0"/>
          </a:p>
          <a:p>
            <a:r>
              <a:rPr lang="en-US" altLang="zh-CN" dirty="0"/>
              <a:t># Set the size of the plot</a:t>
            </a:r>
            <a:endParaRPr lang="en-US" altLang="zh-CN" dirty="0"/>
          </a:p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=(14,7))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Create a </a:t>
            </a:r>
            <a:r>
              <a:rPr lang="en-US" altLang="zh-CN" dirty="0" err="1"/>
              <a:t>colormap</a:t>
            </a:r>
            <a:endParaRPr lang="en-US" altLang="zh-CN" dirty="0"/>
          </a:p>
          <a:p>
            <a:r>
              <a:rPr lang="en-US" altLang="zh-CN" dirty="0" err="1"/>
              <a:t>colormap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(['red', 'lime', 'black'])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Plot the Original Classifications</a:t>
            </a:r>
            <a:endParaRPr lang="en-US" altLang="zh-CN" dirty="0"/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(1, 2, 1)</a:t>
            </a:r>
            <a:endParaRPr lang="en-US" altLang="zh-CN" dirty="0"/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  <a:endParaRPr lang="en-US" altLang="zh-CN" dirty="0"/>
          </a:p>
          <a:p>
            <a:r>
              <a:rPr lang="en-US" altLang="zh-CN" dirty="0" err="1"/>
              <a:t>plt.title</a:t>
            </a:r>
            <a:r>
              <a:rPr lang="en-US" altLang="zh-CN" dirty="0"/>
              <a:t>('Real Classification')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Plot the Models Classifications</a:t>
            </a:r>
            <a:endParaRPr lang="en-US" altLang="zh-CN" dirty="0"/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(1, 2, 2)</a:t>
            </a:r>
            <a:endParaRPr lang="en-US" altLang="zh-CN" dirty="0"/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</a:t>
            </a:r>
            <a:r>
              <a:rPr lang="en-US" altLang="zh-CN" dirty="0" err="1"/>
              <a:t>colormap</a:t>
            </a:r>
            <a:r>
              <a:rPr lang="en-US" altLang="zh-CN" dirty="0"/>
              <a:t>[</a:t>
            </a:r>
            <a:r>
              <a:rPr lang="en-US" altLang="zh-CN" dirty="0" err="1"/>
              <a:t>model.labels</a:t>
            </a:r>
            <a:r>
              <a:rPr lang="en-US" altLang="zh-CN" dirty="0"/>
              <a:t>_], s=40)</a:t>
            </a:r>
            <a:endParaRPr lang="en-US" altLang="zh-CN" dirty="0"/>
          </a:p>
          <a:p>
            <a:r>
              <a:rPr lang="en-US" altLang="zh-CN" dirty="0" err="1"/>
              <a:t>plt.title</a:t>
            </a:r>
            <a:r>
              <a:rPr lang="en-US" altLang="zh-CN" dirty="0"/>
              <a:t>('K Mean Classification')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9" y="4063156"/>
            <a:ext cx="4709826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物以类聚人以群分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"/>
          <a:stretch>
            <a:fillRect/>
          </a:stretch>
        </p:blipFill>
        <p:spPr bwMode="auto">
          <a:xfrm>
            <a:off x="432496" y="2204864"/>
            <a:ext cx="4177945" cy="332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/>
          <a:stretch>
            <a:fillRect/>
          </a:stretch>
        </p:blipFill>
        <p:spPr bwMode="auto">
          <a:xfrm>
            <a:off x="4962706" y="2424389"/>
            <a:ext cx="367681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数据聚类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4958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88840"/>
            <a:ext cx="661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KNN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k-nearest neighbors  K-</a:t>
            </a:r>
            <a:r>
              <a:rPr lang="zh-CN" altLang="en-US" dirty="0" smtClean="0"/>
              <a:t>最紧邻。找到最近邻居，投票决定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555941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K-</a:t>
            </a:r>
            <a:r>
              <a:rPr lang="zh-CN" altLang="en-US" dirty="0" smtClean="0"/>
              <a:t>均值算法。距离类别中心的距离作为判断依据。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算法举例</a:t>
            </a:r>
            <a:endParaRPr lang="zh-CN" altLang="en-US" dirty="0"/>
          </a:p>
        </p:txBody>
      </p:sp>
      <p:pic>
        <p:nvPicPr>
          <p:cNvPr id="3074" name="Picture 2" descr="http://www.cim.mcgill.ca/~philg/rss2008/KnnAnimation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1433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4581128"/>
            <a:ext cx="2180109" cy="18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2282949" cy="18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3" y="4581128"/>
            <a:ext cx="2350195" cy="18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如何判断远近呢</a:t>
            </a:r>
            <a:endParaRPr lang="zh-CN" altLang="en-US" dirty="0"/>
          </a:p>
        </p:txBody>
      </p:sp>
      <p:pic>
        <p:nvPicPr>
          <p:cNvPr id="4098" name="Picture 2" descr="“cos  vector”的图片搜索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310731" cy="164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59025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投票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52" y="4149080"/>
            <a:ext cx="4416921" cy="240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395" y="1225550"/>
            <a:ext cx="7327265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np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matplotlib.colors</a:t>
            </a:r>
            <a:r>
              <a:rPr lang="en-US" altLang="zh-CN" dirty="0"/>
              <a:t> import </a:t>
            </a:r>
            <a:r>
              <a:rPr lang="en-US" altLang="zh-CN" dirty="0" err="1"/>
              <a:t>ListedColormap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neighbors, datasets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n_neighbors</a:t>
            </a:r>
            <a:r>
              <a:rPr lang="en-US" altLang="zh-CN" dirty="0"/>
              <a:t> = 15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import some data to play with</a:t>
            </a:r>
            <a:endParaRPr lang="en-US" altLang="zh-CN" dirty="0"/>
          </a:p>
          <a:p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we only take the first two features. We could avoid this ugly</a:t>
            </a:r>
            <a:endParaRPr lang="en-US" altLang="zh-CN" dirty="0"/>
          </a:p>
          <a:p>
            <a:r>
              <a:rPr lang="en-US" altLang="zh-CN" dirty="0"/>
              <a:t># slicing by using a two-dim dataset</a:t>
            </a:r>
            <a:endParaRPr lang="en-US" altLang="zh-CN" dirty="0"/>
          </a:p>
          <a:p>
            <a:r>
              <a:rPr lang="en-US" altLang="zh-CN" dirty="0"/>
              <a:t>X = </a:t>
            </a:r>
            <a:r>
              <a:rPr lang="en-US" altLang="zh-CN" dirty="0" err="1"/>
              <a:t>iris.data</a:t>
            </a:r>
            <a:r>
              <a:rPr lang="en-US" altLang="zh-CN" dirty="0"/>
              <a:t>[:, :2]</a:t>
            </a:r>
            <a:endParaRPr lang="en-US" altLang="zh-CN" dirty="0"/>
          </a:p>
          <a:p>
            <a:r>
              <a:rPr lang="en-US" altLang="zh-CN" dirty="0"/>
              <a:t>y = </a:t>
            </a:r>
            <a:r>
              <a:rPr lang="en-US" altLang="zh-CN" dirty="0" err="1"/>
              <a:t>iris.target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 = .02  # step size in the mesh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Create color maps</a:t>
            </a:r>
            <a:endParaRPr lang="en-US" altLang="zh-CN" dirty="0"/>
          </a:p>
          <a:p>
            <a:r>
              <a:rPr lang="en-US" altLang="zh-CN" dirty="0" err="1"/>
              <a:t>cmap_light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(['#FFAAAA', '#AAFFAA', '#AAAAFF'])</a:t>
            </a:r>
            <a:endParaRPr lang="en-US" altLang="zh-CN" dirty="0"/>
          </a:p>
          <a:p>
            <a:r>
              <a:rPr lang="en-US" altLang="zh-CN" dirty="0" err="1"/>
              <a:t>cmap_bold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(['#FF0000', '#00FF00', '#0000FF'])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671691"/>
            <a:ext cx="82626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weights in ['uniform', 'distance']:</a:t>
            </a:r>
            <a:endParaRPr lang="en-US" altLang="zh-CN" dirty="0"/>
          </a:p>
          <a:p>
            <a:r>
              <a:rPr lang="en-US" altLang="zh-CN" dirty="0"/>
              <a:t>    # we create an instance of </a:t>
            </a:r>
            <a:r>
              <a:rPr lang="en-US" altLang="zh-CN" dirty="0" err="1"/>
              <a:t>Neighbours</a:t>
            </a:r>
            <a:r>
              <a:rPr lang="en-US" altLang="zh-CN" dirty="0"/>
              <a:t> Classifier and fit the data.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clf</a:t>
            </a:r>
            <a:r>
              <a:rPr lang="en-US" altLang="zh-CN" dirty="0"/>
              <a:t> = </a:t>
            </a:r>
            <a:r>
              <a:rPr lang="en-US" altLang="zh-CN" dirty="0" err="1"/>
              <a:t>neighbors.KNeighborsClassifier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, weights=weights)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clf.fit</a:t>
            </a:r>
            <a:r>
              <a:rPr lang="en-US" altLang="zh-CN" dirty="0"/>
              <a:t>(X, y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   # Plot the decision boundary. For that, we will assign a color to each</a:t>
            </a:r>
            <a:endParaRPr lang="en-US" altLang="zh-CN" dirty="0"/>
          </a:p>
          <a:p>
            <a:r>
              <a:rPr lang="en-US" altLang="zh-CN" dirty="0"/>
              <a:t>    # point in the mesh [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]x[</a:t>
            </a: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].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 = X[:, 0].min() - 1, X[:, 0].max() + 1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 = X[:, 1].min() - 1, X[:, 1].max() + 1</a:t>
            </a:r>
            <a:endParaRPr lang="en-US" altLang="zh-CN" dirty="0"/>
          </a:p>
          <a:p>
            <a:r>
              <a:rPr lang="en-US" altLang="zh-CN" dirty="0"/>
              <a:t>    xx, </a:t>
            </a:r>
            <a:r>
              <a:rPr lang="en-US" altLang="zh-CN" dirty="0" err="1"/>
              <a:t>yy</a:t>
            </a:r>
            <a:r>
              <a:rPr lang="en-US" altLang="zh-CN" dirty="0"/>
              <a:t> = </a:t>
            </a:r>
            <a:r>
              <a:rPr lang="en-US" altLang="zh-CN" dirty="0" err="1"/>
              <a:t>np.meshgrid</a:t>
            </a:r>
            <a:r>
              <a:rPr lang="en-US" altLang="zh-CN" dirty="0"/>
              <a:t>(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, h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np.arange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, h))</a:t>
            </a:r>
            <a:endParaRPr lang="en-US" altLang="zh-CN" dirty="0"/>
          </a:p>
          <a:p>
            <a:r>
              <a:rPr lang="en-US" altLang="zh-CN" dirty="0"/>
              <a:t>    Z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np.c</a:t>
            </a:r>
            <a:r>
              <a:rPr lang="en-US" altLang="zh-CN" dirty="0"/>
              <a:t>_[</a:t>
            </a:r>
            <a:r>
              <a:rPr lang="en-US" altLang="zh-CN" dirty="0" err="1"/>
              <a:t>xx.ravel</a:t>
            </a:r>
            <a:r>
              <a:rPr lang="en-US" altLang="zh-CN" dirty="0"/>
              <a:t>(), </a:t>
            </a:r>
            <a:r>
              <a:rPr lang="en-US" altLang="zh-CN" dirty="0" err="1"/>
              <a:t>yy.ravel</a:t>
            </a:r>
            <a:r>
              <a:rPr lang="en-US" altLang="zh-CN" dirty="0"/>
              <a:t>()])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# Put the result into a color plot</a:t>
            </a:r>
            <a:endParaRPr lang="en-US" altLang="zh-CN" dirty="0"/>
          </a:p>
          <a:p>
            <a:r>
              <a:rPr lang="en-US" altLang="zh-CN" dirty="0"/>
              <a:t>    Z = </a:t>
            </a:r>
            <a:r>
              <a:rPr lang="en-US" altLang="zh-CN" dirty="0" err="1"/>
              <a:t>Z.reshape</a:t>
            </a:r>
            <a:r>
              <a:rPr lang="en-US" altLang="zh-CN" dirty="0"/>
              <a:t>(</a:t>
            </a:r>
            <a:r>
              <a:rPr lang="en-US" altLang="zh-CN" dirty="0" err="1"/>
              <a:t>xx.shape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plt.pcolormesh</a:t>
            </a:r>
            <a:r>
              <a:rPr lang="en-US" altLang="zh-CN" dirty="0"/>
              <a:t>(xx, </a:t>
            </a:r>
            <a:r>
              <a:rPr lang="en-US" altLang="zh-CN" dirty="0" err="1"/>
              <a:t>yy</a:t>
            </a:r>
            <a:r>
              <a:rPr lang="en-US" altLang="zh-CN" dirty="0"/>
              <a:t>, Z,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cmap_light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# Plot also the training points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plt.scatter</a:t>
            </a:r>
            <a:r>
              <a:rPr lang="en-US" altLang="zh-CN" dirty="0"/>
              <a:t>(X[:, 0], X[:, 1], c=y, </a:t>
            </a:r>
            <a:r>
              <a:rPr lang="en-US" altLang="zh-CN" dirty="0" err="1" smtClean="0"/>
              <a:t>cmap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cmap_bold,edgecolor</a:t>
            </a:r>
            <a:r>
              <a:rPr lang="en-US" altLang="zh-CN" dirty="0"/>
              <a:t>='k', s=20)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plt.xlim</a:t>
            </a:r>
            <a:r>
              <a:rPr lang="en-US" altLang="zh-CN" dirty="0"/>
              <a:t>(</a:t>
            </a:r>
            <a:r>
              <a:rPr lang="en-US" altLang="zh-CN" dirty="0" err="1"/>
              <a:t>xx.min</a:t>
            </a:r>
            <a:r>
              <a:rPr lang="en-US" altLang="zh-CN" dirty="0"/>
              <a:t>(), </a:t>
            </a:r>
            <a:r>
              <a:rPr lang="en-US" altLang="zh-CN" dirty="0" err="1"/>
              <a:t>xx.max</a:t>
            </a:r>
            <a:r>
              <a:rPr lang="en-US" altLang="zh-CN" dirty="0"/>
              <a:t>())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plt.ylim</a:t>
            </a:r>
            <a:r>
              <a:rPr lang="en-US" altLang="zh-CN" dirty="0"/>
              <a:t>(</a:t>
            </a:r>
            <a:r>
              <a:rPr lang="en-US" altLang="zh-CN" dirty="0" err="1"/>
              <a:t>yy.min</a:t>
            </a:r>
            <a:r>
              <a:rPr lang="en-US" altLang="zh-CN" dirty="0"/>
              <a:t>(), </a:t>
            </a:r>
            <a:r>
              <a:rPr lang="en-US" altLang="zh-CN" dirty="0" err="1"/>
              <a:t>yy.max</a:t>
            </a:r>
            <a:r>
              <a:rPr lang="en-US" altLang="zh-CN" dirty="0"/>
              <a:t>())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plt.title</a:t>
            </a:r>
            <a:r>
              <a:rPr lang="en-US" altLang="zh-CN" dirty="0"/>
              <a:t>("3-Class classification (k = %</a:t>
            </a:r>
            <a:r>
              <a:rPr lang="en-US" altLang="zh-CN" dirty="0" err="1"/>
              <a:t>i</a:t>
            </a:r>
            <a:r>
              <a:rPr lang="en-US" altLang="zh-CN" dirty="0"/>
              <a:t>, weights = '%s</a:t>
            </a:r>
            <a:r>
              <a:rPr lang="en-US" altLang="zh-CN" dirty="0" smtClean="0"/>
              <a:t>')"% 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, weights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9339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49547"/>
            <a:ext cx="46196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3588</Words>
  <Application>WPS 演示</Application>
  <PresentationFormat>全屏显示(4:3)</PresentationFormat>
  <Paragraphs>206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聚类</vt:lpstr>
      <vt:lpstr>物以类聚人以群分</vt:lpstr>
      <vt:lpstr>数据聚类</vt:lpstr>
      <vt:lpstr>KNN与K-means聚类</vt:lpstr>
      <vt:lpstr>KNN算法举例</vt:lpstr>
      <vt:lpstr>如何判断远近呢</vt:lpstr>
      <vt:lpstr>实例</vt:lpstr>
      <vt:lpstr>实例</vt:lpstr>
      <vt:lpstr>PowerPoint 演示文稿</vt:lpstr>
      <vt:lpstr>K-means算法</vt:lpstr>
      <vt:lpstr>如何分类</vt:lpstr>
      <vt:lpstr>中心计算</vt:lpstr>
      <vt:lpstr>K-means 算法实例</vt:lpstr>
      <vt:lpstr>K-means 算法实例</vt:lpstr>
      <vt:lpstr>K-means 算法实例</vt:lpstr>
      <vt:lpstr>K-means 算法实例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聚类</dc:title>
  <dc:creator>Jack_p Liu_刘鹏</dc:creator>
  <cp:lastModifiedBy>admin</cp:lastModifiedBy>
  <cp:revision>12</cp:revision>
  <dcterms:created xsi:type="dcterms:W3CDTF">2017-08-18T07:22:00Z</dcterms:created>
  <dcterms:modified xsi:type="dcterms:W3CDTF">2018-06-10T10:04:16Z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