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1" r:id="rId4"/>
    <p:sldId id="290" r:id="rId5"/>
    <p:sldId id="260" r:id="rId6"/>
    <p:sldId id="261" r:id="rId7"/>
    <p:sldId id="293" r:id="rId8"/>
    <p:sldId id="258" r:id="rId9"/>
    <p:sldId id="259" r:id="rId10"/>
    <p:sldId id="262" r:id="rId11"/>
    <p:sldId id="263" r:id="rId12"/>
    <p:sldId id="264" r:id="rId13"/>
    <p:sldId id="265" r:id="rId14"/>
    <p:sldId id="266" r:id="rId15"/>
    <p:sldId id="268" r:id="rId16"/>
    <p:sldId id="267" r:id="rId17"/>
    <p:sldId id="269" r:id="rId18"/>
    <p:sldId id="270" r:id="rId19"/>
    <p:sldId id="271" r:id="rId20"/>
    <p:sldId id="272" r:id="rId21"/>
    <p:sldId id="273" r:id="rId22"/>
    <p:sldId id="292" r:id="rId23"/>
    <p:sldId id="294"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3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4075C-5551-4728-ABD2-B83F4D4F354E}"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zh-CN" altLang="en-US"/>
        </a:p>
      </dgm:t>
    </dgm:pt>
    <dgm:pt modelId="{506A9445-0CC4-41BB-BED8-FA047CC74F3D}">
      <dgm:prSet phldrT="[文本]"/>
      <dgm:spPr/>
      <dgm:t>
        <a:bodyPr/>
        <a:lstStyle/>
        <a:p>
          <a:r>
            <a:rPr lang="zh-CN" altLang="en-US" b="1" dirty="0" smtClean="0"/>
            <a:t>坐标系</a:t>
          </a:r>
          <a:endParaRPr lang="zh-CN" altLang="en-US" b="1" dirty="0"/>
        </a:p>
      </dgm:t>
    </dgm:pt>
    <dgm:pt modelId="{E0F36465-A342-4BCD-BD68-FB7DF3A7E3B9}" type="parTrans" cxnId="{D8063856-6917-415E-9391-E1AAB0694C34}">
      <dgm:prSet/>
      <dgm:spPr/>
      <dgm:t>
        <a:bodyPr/>
        <a:lstStyle/>
        <a:p>
          <a:endParaRPr lang="zh-CN" altLang="en-US"/>
        </a:p>
      </dgm:t>
    </dgm:pt>
    <dgm:pt modelId="{476B8E16-8E1C-44E5-8B61-368D5F1242F0}" type="sibTrans" cxnId="{D8063856-6917-415E-9391-E1AAB0694C34}">
      <dgm:prSet/>
      <dgm:spPr/>
      <dgm:t>
        <a:bodyPr/>
        <a:lstStyle/>
        <a:p>
          <a:endParaRPr lang="zh-CN" altLang="en-US"/>
        </a:p>
      </dgm:t>
    </dgm:pt>
    <dgm:pt modelId="{FB27F7CA-E712-43B6-BCD8-7A37654D085D}">
      <dgm:prSet phldrT="[文本]"/>
      <dgm:spPr/>
      <dgm:t>
        <a:bodyPr/>
        <a:lstStyle/>
        <a:p>
          <a:r>
            <a:rPr lang="zh-CN" b="1" dirty="0" smtClean="0"/>
            <a:t>地形系统</a:t>
          </a:r>
          <a:endParaRPr lang="zh-CN" altLang="en-US" b="1" dirty="0"/>
        </a:p>
      </dgm:t>
    </dgm:pt>
    <dgm:pt modelId="{F8253C77-6AF3-4A0C-8654-664FD60B8864}" type="parTrans" cxnId="{16E53504-BA57-48C9-B2F9-5315348035B5}">
      <dgm:prSet/>
      <dgm:spPr/>
      <dgm:t>
        <a:bodyPr/>
        <a:lstStyle/>
        <a:p>
          <a:endParaRPr lang="zh-CN" altLang="en-US"/>
        </a:p>
      </dgm:t>
    </dgm:pt>
    <dgm:pt modelId="{27AB8339-29D7-4752-8B52-71B5E0B1CC97}" type="sibTrans" cxnId="{16E53504-BA57-48C9-B2F9-5315348035B5}">
      <dgm:prSet/>
      <dgm:spPr/>
      <dgm:t>
        <a:bodyPr/>
        <a:lstStyle/>
        <a:p>
          <a:endParaRPr lang="zh-CN" altLang="en-US"/>
        </a:p>
      </dgm:t>
    </dgm:pt>
    <dgm:pt modelId="{AA81C890-39CB-41F5-B110-3D9CA9814736}">
      <dgm:prSet phldrT="[文本]"/>
      <dgm:spPr/>
      <dgm:t>
        <a:bodyPr/>
        <a:lstStyle/>
        <a:p>
          <a:r>
            <a:rPr lang="zh-CN" altLang="en-US" b="1" dirty="0" smtClean="0"/>
            <a:t>性能分析</a:t>
          </a:r>
          <a:endParaRPr lang="zh-CN" altLang="en-US" b="1" dirty="0"/>
        </a:p>
      </dgm:t>
    </dgm:pt>
    <dgm:pt modelId="{6EC0B5D7-1285-4BC5-AE43-9CC54CD65CA5}" type="parTrans" cxnId="{D5D717C8-B065-4514-9C7C-A5F9E8F5407C}">
      <dgm:prSet/>
      <dgm:spPr/>
      <dgm:t>
        <a:bodyPr/>
        <a:lstStyle/>
        <a:p>
          <a:endParaRPr lang="zh-CN" altLang="en-US"/>
        </a:p>
      </dgm:t>
    </dgm:pt>
    <dgm:pt modelId="{78D9799A-0BFB-4804-B5BE-F48EFBD4780D}" type="sibTrans" cxnId="{D5D717C8-B065-4514-9C7C-A5F9E8F5407C}">
      <dgm:prSet/>
      <dgm:spPr/>
      <dgm:t>
        <a:bodyPr/>
        <a:lstStyle/>
        <a:p>
          <a:endParaRPr lang="zh-CN" altLang="en-US"/>
        </a:p>
      </dgm:t>
    </dgm:pt>
    <dgm:pt modelId="{4574612B-ACD7-4645-BA16-357B915E0A1E}">
      <dgm:prSet phldrT="[文本]"/>
      <dgm:spPr/>
      <dgm:t>
        <a:bodyPr/>
        <a:lstStyle/>
        <a:p>
          <a:r>
            <a:rPr lang="zh-CN" altLang="en-US" b="1" dirty="0" smtClean="0"/>
            <a:t>材质</a:t>
          </a:r>
          <a:endParaRPr lang="zh-CN" altLang="en-US" b="1" dirty="0"/>
        </a:p>
      </dgm:t>
    </dgm:pt>
    <dgm:pt modelId="{8F5812A0-A4C6-4675-A827-37FDD80F371A}" type="parTrans" cxnId="{B8A07039-58F4-41BC-9A33-5DA6832C3074}">
      <dgm:prSet/>
      <dgm:spPr/>
      <dgm:t>
        <a:bodyPr/>
        <a:lstStyle/>
        <a:p>
          <a:endParaRPr lang="zh-CN" altLang="en-US"/>
        </a:p>
      </dgm:t>
    </dgm:pt>
    <dgm:pt modelId="{B1E06A27-2CFD-4388-B66D-B728875BFD54}" type="sibTrans" cxnId="{B8A07039-58F4-41BC-9A33-5DA6832C3074}">
      <dgm:prSet/>
      <dgm:spPr/>
      <dgm:t>
        <a:bodyPr/>
        <a:lstStyle/>
        <a:p>
          <a:endParaRPr lang="zh-CN" altLang="en-US"/>
        </a:p>
      </dgm:t>
    </dgm:pt>
    <dgm:pt modelId="{3FE44FB8-6742-44A8-A631-E66B7C5F27DD}">
      <dgm:prSet phldrT="[文本]"/>
      <dgm:spPr/>
      <dgm:t>
        <a:bodyPr/>
        <a:lstStyle/>
        <a:p>
          <a:r>
            <a:rPr lang="en-US" altLang="zh-CN" b="1" dirty="0" err="1" smtClean="0"/>
            <a:t>UE4</a:t>
          </a:r>
          <a:r>
            <a:rPr lang="zh-CN" altLang="en-US" b="1" dirty="0" smtClean="0"/>
            <a:t>编程</a:t>
          </a:r>
          <a:endParaRPr lang="zh-CN" altLang="en-US" b="1" dirty="0"/>
        </a:p>
      </dgm:t>
    </dgm:pt>
    <dgm:pt modelId="{B5FB1D12-7DCE-46B8-9A84-CE02C8E2E8B7}" type="parTrans" cxnId="{A5312DA2-0F60-4B4B-8E74-A9A3DF9890EB}">
      <dgm:prSet/>
      <dgm:spPr/>
      <dgm:t>
        <a:bodyPr/>
        <a:lstStyle/>
        <a:p>
          <a:endParaRPr lang="zh-CN" altLang="en-US"/>
        </a:p>
      </dgm:t>
    </dgm:pt>
    <dgm:pt modelId="{AD83D761-5146-4254-83FB-10E0C08FC939}" type="sibTrans" cxnId="{A5312DA2-0F60-4B4B-8E74-A9A3DF9890EB}">
      <dgm:prSet/>
      <dgm:spPr/>
      <dgm:t>
        <a:bodyPr/>
        <a:lstStyle/>
        <a:p>
          <a:endParaRPr lang="zh-CN" altLang="en-US"/>
        </a:p>
      </dgm:t>
    </dgm:pt>
    <dgm:pt modelId="{69FB003B-57EE-4211-9807-A8B7AB7B07E0}" type="pres">
      <dgm:prSet presAssocID="{E5E4075C-5551-4728-ABD2-B83F4D4F354E}" presName="diagram" presStyleCnt="0">
        <dgm:presLayoutVars>
          <dgm:dir/>
          <dgm:resizeHandles val="exact"/>
        </dgm:presLayoutVars>
      </dgm:prSet>
      <dgm:spPr/>
      <dgm:t>
        <a:bodyPr/>
        <a:lstStyle/>
        <a:p>
          <a:endParaRPr lang="zh-CN" altLang="en-US"/>
        </a:p>
      </dgm:t>
    </dgm:pt>
    <dgm:pt modelId="{1F2F9025-D0DC-46C3-9FAB-FBAAC6D923C8}" type="pres">
      <dgm:prSet presAssocID="{506A9445-0CC4-41BB-BED8-FA047CC74F3D}" presName="node" presStyleLbl="node1" presStyleIdx="0" presStyleCnt="5" custLinFactNeighborX="4150" custLinFactNeighborY="1482">
        <dgm:presLayoutVars>
          <dgm:bulletEnabled val="1"/>
        </dgm:presLayoutVars>
      </dgm:prSet>
      <dgm:spPr/>
      <dgm:t>
        <a:bodyPr/>
        <a:lstStyle/>
        <a:p>
          <a:endParaRPr lang="zh-CN" altLang="en-US"/>
        </a:p>
      </dgm:t>
    </dgm:pt>
    <dgm:pt modelId="{3BBB9D84-24DF-4B6C-AEB9-7E7D0689A6A7}" type="pres">
      <dgm:prSet presAssocID="{476B8E16-8E1C-44E5-8B61-368D5F1242F0}" presName="sibTrans" presStyleCnt="0"/>
      <dgm:spPr/>
    </dgm:pt>
    <dgm:pt modelId="{074321C5-9573-47B6-BDC6-C905E8DC5C88}" type="pres">
      <dgm:prSet presAssocID="{FB27F7CA-E712-43B6-BCD8-7A37654D085D}" presName="node" presStyleLbl="node1" presStyleIdx="1" presStyleCnt="5" custLinFactNeighborX="5038" custLinFactNeighborY="494">
        <dgm:presLayoutVars>
          <dgm:bulletEnabled val="1"/>
        </dgm:presLayoutVars>
      </dgm:prSet>
      <dgm:spPr/>
      <dgm:t>
        <a:bodyPr/>
        <a:lstStyle/>
        <a:p>
          <a:endParaRPr lang="zh-CN" altLang="en-US"/>
        </a:p>
      </dgm:t>
    </dgm:pt>
    <dgm:pt modelId="{C7CB3A2C-B000-4DBA-B886-4D0A7920FA2D}" type="pres">
      <dgm:prSet presAssocID="{27AB8339-29D7-4752-8B52-71B5E0B1CC97}" presName="sibTrans" presStyleCnt="0"/>
      <dgm:spPr/>
    </dgm:pt>
    <dgm:pt modelId="{125073EE-010C-4B55-9491-C390E0FD2C60}" type="pres">
      <dgm:prSet presAssocID="{3FE44FB8-6742-44A8-A631-E66B7C5F27DD}" presName="node" presStyleLbl="node1" presStyleIdx="2" presStyleCnt="5" custLinFactNeighborX="7559" custLinFactNeighborY="988">
        <dgm:presLayoutVars>
          <dgm:bulletEnabled val="1"/>
        </dgm:presLayoutVars>
      </dgm:prSet>
      <dgm:spPr/>
      <dgm:t>
        <a:bodyPr/>
        <a:lstStyle/>
        <a:p>
          <a:endParaRPr lang="zh-CN" altLang="en-US"/>
        </a:p>
      </dgm:t>
    </dgm:pt>
    <dgm:pt modelId="{4FE76354-28E6-4DAE-AA14-CCF4F2227412}" type="pres">
      <dgm:prSet presAssocID="{AD83D761-5146-4254-83FB-10E0C08FC939}" presName="sibTrans" presStyleCnt="0"/>
      <dgm:spPr/>
    </dgm:pt>
    <dgm:pt modelId="{2F085381-FDA9-496D-A54C-18125C5AE7A7}" type="pres">
      <dgm:prSet presAssocID="{AA81C890-39CB-41F5-B110-3D9CA9814736}" presName="node" presStyleLbl="node1" presStyleIdx="3" presStyleCnt="5" custLinFactNeighborX="-16624" custLinFactNeighborY="-892">
        <dgm:presLayoutVars>
          <dgm:bulletEnabled val="1"/>
        </dgm:presLayoutVars>
      </dgm:prSet>
      <dgm:spPr/>
      <dgm:t>
        <a:bodyPr/>
        <a:lstStyle/>
        <a:p>
          <a:endParaRPr lang="zh-CN" altLang="en-US"/>
        </a:p>
      </dgm:t>
    </dgm:pt>
    <dgm:pt modelId="{63C8F050-BFC2-4F2D-981A-CD42F36AED3C}" type="pres">
      <dgm:prSet presAssocID="{78D9799A-0BFB-4804-B5BE-F48EFBD4780D}" presName="sibTrans" presStyleCnt="0"/>
      <dgm:spPr/>
    </dgm:pt>
    <dgm:pt modelId="{0D65E8FB-9B9B-464F-AC5A-066F1A996B1E}" type="pres">
      <dgm:prSet presAssocID="{4574612B-ACD7-4645-BA16-357B915E0A1E}" presName="node" presStyleLbl="node1" presStyleIdx="4" presStyleCnt="5" custLinFactNeighborX="-13041" custLinFactNeighborY="-892">
        <dgm:presLayoutVars>
          <dgm:bulletEnabled val="1"/>
        </dgm:presLayoutVars>
      </dgm:prSet>
      <dgm:spPr/>
      <dgm:t>
        <a:bodyPr/>
        <a:lstStyle/>
        <a:p>
          <a:endParaRPr lang="zh-CN" altLang="en-US"/>
        </a:p>
      </dgm:t>
    </dgm:pt>
  </dgm:ptLst>
  <dgm:cxnLst>
    <dgm:cxn modelId="{D5D717C8-B065-4514-9C7C-A5F9E8F5407C}" srcId="{E5E4075C-5551-4728-ABD2-B83F4D4F354E}" destId="{AA81C890-39CB-41F5-B110-3D9CA9814736}" srcOrd="3" destOrd="0" parTransId="{6EC0B5D7-1285-4BC5-AE43-9CC54CD65CA5}" sibTransId="{78D9799A-0BFB-4804-B5BE-F48EFBD4780D}"/>
    <dgm:cxn modelId="{229D888D-AFF9-49D4-B3E9-878647522445}" type="presOf" srcId="{4574612B-ACD7-4645-BA16-357B915E0A1E}" destId="{0D65E8FB-9B9B-464F-AC5A-066F1A996B1E}" srcOrd="0" destOrd="0" presId="urn:microsoft.com/office/officeart/2005/8/layout/default"/>
    <dgm:cxn modelId="{D8063856-6917-415E-9391-E1AAB0694C34}" srcId="{E5E4075C-5551-4728-ABD2-B83F4D4F354E}" destId="{506A9445-0CC4-41BB-BED8-FA047CC74F3D}" srcOrd="0" destOrd="0" parTransId="{E0F36465-A342-4BCD-BD68-FB7DF3A7E3B9}" sibTransId="{476B8E16-8E1C-44E5-8B61-368D5F1242F0}"/>
    <dgm:cxn modelId="{B8A07039-58F4-41BC-9A33-5DA6832C3074}" srcId="{E5E4075C-5551-4728-ABD2-B83F4D4F354E}" destId="{4574612B-ACD7-4645-BA16-357B915E0A1E}" srcOrd="4" destOrd="0" parTransId="{8F5812A0-A4C6-4675-A827-37FDD80F371A}" sibTransId="{B1E06A27-2CFD-4388-B66D-B728875BFD54}"/>
    <dgm:cxn modelId="{16E53504-BA57-48C9-B2F9-5315348035B5}" srcId="{E5E4075C-5551-4728-ABD2-B83F4D4F354E}" destId="{FB27F7CA-E712-43B6-BCD8-7A37654D085D}" srcOrd="1" destOrd="0" parTransId="{F8253C77-6AF3-4A0C-8654-664FD60B8864}" sibTransId="{27AB8339-29D7-4752-8B52-71B5E0B1CC97}"/>
    <dgm:cxn modelId="{AF35498B-7F37-4ABA-9DF9-D8DD3CBDCD71}" type="presOf" srcId="{AA81C890-39CB-41F5-B110-3D9CA9814736}" destId="{2F085381-FDA9-496D-A54C-18125C5AE7A7}" srcOrd="0" destOrd="0" presId="urn:microsoft.com/office/officeart/2005/8/layout/default"/>
    <dgm:cxn modelId="{CD7AA11D-C6A3-47A4-A248-409EF497980E}" type="presOf" srcId="{E5E4075C-5551-4728-ABD2-B83F4D4F354E}" destId="{69FB003B-57EE-4211-9807-A8B7AB7B07E0}" srcOrd="0" destOrd="0" presId="urn:microsoft.com/office/officeart/2005/8/layout/default"/>
    <dgm:cxn modelId="{A5312DA2-0F60-4B4B-8E74-A9A3DF9890EB}" srcId="{E5E4075C-5551-4728-ABD2-B83F4D4F354E}" destId="{3FE44FB8-6742-44A8-A631-E66B7C5F27DD}" srcOrd="2" destOrd="0" parTransId="{B5FB1D12-7DCE-46B8-9A84-CE02C8E2E8B7}" sibTransId="{AD83D761-5146-4254-83FB-10E0C08FC939}"/>
    <dgm:cxn modelId="{6E4A9B55-DD44-4D92-90FC-757F38AF6250}" type="presOf" srcId="{FB27F7CA-E712-43B6-BCD8-7A37654D085D}" destId="{074321C5-9573-47B6-BDC6-C905E8DC5C88}" srcOrd="0" destOrd="0" presId="urn:microsoft.com/office/officeart/2005/8/layout/default"/>
    <dgm:cxn modelId="{E31FB227-7A42-40FC-BD5C-11E90168D257}" type="presOf" srcId="{506A9445-0CC4-41BB-BED8-FA047CC74F3D}" destId="{1F2F9025-D0DC-46C3-9FAB-FBAAC6D923C8}" srcOrd="0" destOrd="0" presId="urn:microsoft.com/office/officeart/2005/8/layout/default"/>
    <dgm:cxn modelId="{005BD9E5-3A63-41DB-B167-BF84AD5147FC}" type="presOf" srcId="{3FE44FB8-6742-44A8-A631-E66B7C5F27DD}" destId="{125073EE-010C-4B55-9491-C390E0FD2C60}" srcOrd="0" destOrd="0" presId="urn:microsoft.com/office/officeart/2005/8/layout/default"/>
    <dgm:cxn modelId="{A0D48E16-246F-48E2-A025-A650303B8A86}" type="presParOf" srcId="{69FB003B-57EE-4211-9807-A8B7AB7B07E0}" destId="{1F2F9025-D0DC-46C3-9FAB-FBAAC6D923C8}" srcOrd="0" destOrd="0" presId="urn:microsoft.com/office/officeart/2005/8/layout/default"/>
    <dgm:cxn modelId="{922FE2F5-7C11-4CCC-B4B4-83AFD043ABE1}" type="presParOf" srcId="{69FB003B-57EE-4211-9807-A8B7AB7B07E0}" destId="{3BBB9D84-24DF-4B6C-AEB9-7E7D0689A6A7}" srcOrd="1" destOrd="0" presId="urn:microsoft.com/office/officeart/2005/8/layout/default"/>
    <dgm:cxn modelId="{097B9757-1572-4AE2-B199-304C8D1B01C4}" type="presParOf" srcId="{69FB003B-57EE-4211-9807-A8B7AB7B07E0}" destId="{074321C5-9573-47B6-BDC6-C905E8DC5C88}" srcOrd="2" destOrd="0" presId="urn:microsoft.com/office/officeart/2005/8/layout/default"/>
    <dgm:cxn modelId="{AA527F5F-8DF2-4A46-80C8-7AB0D84436B9}" type="presParOf" srcId="{69FB003B-57EE-4211-9807-A8B7AB7B07E0}" destId="{C7CB3A2C-B000-4DBA-B886-4D0A7920FA2D}" srcOrd="3" destOrd="0" presId="urn:microsoft.com/office/officeart/2005/8/layout/default"/>
    <dgm:cxn modelId="{9701CB4D-F79A-48FD-9C33-7071CD0AEF2F}" type="presParOf" srcId="{69FB003B-57EE-4211-9807-A8B7AB7B07E0}" destId="{125073EE-010C-4B55-9491-C390E0FD2C60}" srcOrd="4" destOrd="0" presId="urn:microsoft.com/office/officeart/2005/8/layout/default"/>
    <dgm:cxn modelId="{89F1DFB5-6EBF-410D-AB3A-4C48236085D4}" type="presParOf" srcId="{69FB003B-57EE-4211-9807-A8B7AB7B07E0}" destId="{4FE76354-28E6-4DAE-AA14-CCF4F2227412}" srcOrd="5" destOrd="0" presId="urn:microsoft.com/office/officeart/2005/8/layout/default"/>
    <dgm:cxn modelId="{9BCDD944-1C55-4C33-8A1D-883AA6E8C676}" type="presParOf" srcId="{69FB003B-57EE-4211-9807-A8B7AB7B07E0}" destId="{2F085381-FDA9-496D-A54C-18125C5AE7A7}" srcOrd="6" destOrd="0" presId="urn:microsoft.com/office/officeart/2005/8/layout/default"/>
    <dgm:cxn modelId="{A2C88BA3-3BAA-46FA-B3D7-2AE0A478FDC9}" type="presParOf" srcId="{69FB003B-57EE-4211-9807-A8B7AB7B07E0}" destId="{63C8F050-BFC2-4F2D-981A-CD42F36AED3C}" srcOrd="7" destOrd="0" presId="urn:microsoft.com/office/officeart/2005/8/layout/default"/>
    <dgm:cxn modelId="{38BF0342-AA98-4C50-9486-0CF2672F7A39}" type="presParOf" srcId="{69FB003B-57EE-4211-9807-A8B7AB7B07E0}" destId="{0D65E8FB-9B9B-464F-AC5A-066F1A996B1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70E96D-EF35-4CDF-98A4-85976568E671}"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zh-CN" altLang="en-US"/>
        </a:p>
      </dgm:t>
    </dgm:pt>
    <dgm:pt modelId="{ADACF16E-37D4-42AA-9B0F-22CBF6213C36}">
      <dgm:prSet phldrT="[文本]"/>
      <dgm:spPr/>
      <dgm:t>
        <a:bodyPr/>
        <a:lstStyle/>
        <a:p>
          <a:r>
            <a:rPr lang="zh-CN" altLang="zh-CN" b="1" dirty="0" smtClean="0"/>
            <a:t>更适合创建巨大地形</a:t>
          </a:r>
          <a:endParaRPr lang="zh-CN" altLang="en-US" b="1" dirty="0"/>
        </a:p>
      </dgm:t>
    </dgm:pt>
    <dgm:pt modelId="{E3D2EBF7-6605-45F1-AFF3-17667D933495}" type="parTrans" cxnId="{5DBF043C-9776-4FC3-A1D3-8CD4C169E5D3}">
      <dgm:prSet/>
      <dgm:spPr/>
      <dgm:t>
        <a:bodyPr/>
        <a:lstStyle/>
        <a:p>
          <a:endParaRPr lang="zh-CN" altLang="en-US"/>
        </a:p>
      </dgm:t>
    </dgm:pt>
    <dgm:pt modelId="{BB743EE9-F9DC-4501-AEF2-B500D8D369C3}" type="sibTrans" cxnId="{5DBF043C-9776-4FC3-A1D3-8CD4C169E5D3}">
      <dgm:prSet/>
      <dgm:spPr/>
      <dgm:t>
        <a:bodyPr/>
        <a:lstStyle/>
        <a:p>
          <a:endParaRPr lang="zh-CN" altLang="en-US"/>
        </a:p>
      </dgm:t>
    </dgm:pt>
    <dgm:pt modelId="{84070FC3-46FB-407B-8A90-FDB056190C4F}">
      <dgm:prSet phldrT="[文本]"/>
      <dgm:spPr/>
      <dgm:t>
        <a:bodyPr/>
        <a:lstStyle/>
        <a:p>
          <a:r>
            <a:rPr lang="zh-CN" altLang="en-US" b="1" dirty="0" smtClean="0"/>
            <a:t>多种动态加载方式</a:t>
          </a:r>
          <a:endParaRPr lang="zh-CN" altLang="en-US" b="1" dirty="0"/>
        </a:p>
      </dgm:t>
    </dgm:pt>
    <dgm:pt modelId="{1484C3EA-E247-4A3C-9E58-7A319922595F}" type="parTrans" cxnId="{8CC1C9D7-EB87-4FA1-A863-709208972D88}">
      <dgm:prSet/>
      <dgm:spPr/>
      <dgm:t>
        <a:bodyPr/>
        <a:lstStyle/>
        <a:p>
          <a:endParaRPr lang="zh-CN" altLang="en-US"/>
        </a:p>
      </dgm:t>
    </dgm:pt>
    <dgm:pt modelId="{E7677D9E-A6F5-49E3-9880-B02EEB14F695}" type="sibTrans" cxnId="{8CC1C9D7-EB87-4FA1-A863-709208972D88}">
      <dgm:prSet/>
      <dgm:spPr/>
      <dgm:t>
        <a:bodyPr/>
        <a:lstStyle/>
        <a:p>
          <a:endParaRPr lang="zh-CN" altLang="en-US"/>
        </a:p>
      </dgm:t>
    </dgm:pt>
    <dgm:pt modelId="{628025AB-8C65-42BA-8E2A-D867E4831157}">
      <dgm:prSet phldrT="[文本]"/>
      <dgm:spPr/>
      <dgm:t>
        <a:bodyPr/>
        <a:lstStyle/>
        <a:p>
          <a:r>
            <a:rPr lang="zh-CN" altLang="zh-CN" b="1" dirty="0" smtClean="0"/>
            <a:t>合理</a:t>
          </a:r>
          <a:r>
            <a:rPr lang="zh-CN" altLang="en-US" b="1" dirty="0" smtClean="0"/>
            <a:t>配置</a:t>
          </a:r>
          <a:endParaRPr lang="zh-CN" altLang="en-US" b="1" dirty="0"/>
        </a:p>
      </dgm:t>
    </dgm:pt>
    <dgm:pt modelId="{3CD4FE6A-FFFE-4A7C-8A34-D3A41DDCE3EF}" type="parTrans" cxnId="{2BDDC488-CF88-4E23-B337-BD71A934E956}">
      <dgm:prSet/>
      <dgm:spPr/>
      <dgm:t>
        <a:bodyPr/>
        <a:lstStyle/>
        <a:p>
          <a:endParaRPr lang="zh-CN" altLang="en-US"/>
        </a:p>
      </dgm:t>
    </dgm:pt>
    <dgm:pt modelId="{99548C66-7809-40D3-B8F7-18A5C2CD8643}" type="sibTrans" cxnId="{2BDDC488-CF88-4E23-B337-BD71A934E956}">
      <dgm:prSet/>
      <dgm:spPr/>
      <dgm:t>
        <a:bodyPr/>
        <a:lstStyle/>
        <a:p>
          <a:endParaRPr lang="zh-CN" altLang="en-US"/>
        </a:p>
      </dgm:t>
    </dgm:pt>
    <dgm:pt modelId="{3840E690-8EE3-4FBA-B359-E9715C011514}">
      <dgm:prSet phldrT="[文本]"/>
      <dgm:spPr/>
      <dgm:t>
        <a:bodyPr/>
        <a:lstStyle/>
        <a:p>
          <a:r>
            <a:rPr lang="zh-CN" altLang="en-US" b="1" dirty="0" smtClean="0"/>
            <a:t>如何</a:t>
          </a:r>
          <a:r>
            <a:rPr lang="zh-CN" altLang="zh-CN" b="1" dirty="0" smtClean="0"/>
            <a:t>创建</a:t>
          </a:r>
          <a:endParaRPr lang="zh-CN" altLang="en-US" b="1" dirty="0"/>
        </a:p>
      </dgm:t>
    </dgm:pt>
    <dgm:pt modelId="{FD896F78-3543-47EE-8ACC-CC83DFE406CF}" type="parTrans" cxnId="{77BFE15C-C882-44F9-9CF5-737CA1340E89}">
      <dgm:prSet/>
      <dgm:spPr/>
      <dgm:t>
        <a:bodyPr/>
        <a:lstStyle/>
        <a:p>
          <a:endParaRPr lang="zh-CN" altLang="en-US"/>
        </a:p>
      </dgm:t>
    </dgm:pt>
    <dgm:pt modelId="{6D6B5953-FA49-47AD-8617-DBA5A5D5CDAD}" type="sibTrans" cxnId="{77BFE15C-C882-44F9-9CF5-737CA1340E89}">
      <dgm:prSet/>
      <dgm:spPr/>
      <dgm:t>
        <a:bodyPr/>
        <a:lstStyle/>
        <a:p>
          <a:endParaRPr lang="zh-CN" altLang="en-US"/>
        </a:p>
      </dgm:t>
    </dgm:pt>
    <dgm:pt modelId="{1703EA84-11F3-44FD-8C88-6DED38B1E92A}">
      <dgm:prSet phldrT="[文本]"/>
      <dgm:spPr/>
      <dgm:t>
        <a:bodyPr/>
        <a:lstStyle/>
        <a:p>
          <a:r>
            <a:rPr lang="zh-CN" altLang="en-US" b="1" dirty="0" smtClean="0"/>
            <a:t>组成结构</a:t>
          </a:r>
          <a:endParaRPr lang="zh-CN" altLang="en-US" b="1" dirty="0"/>
        </a:p>
      </dgm:t>
    </dgm:pt>
    <dgm:pt modelId="{00A17F9E-5682-444D-8F93-9A04C336E04E}" type="parTrans" cxnId="{391715F9-B53C-4C68-AFA0-B08A0EA3EDA9}">
      <dgm:prSet/>
      <dgm:spPr/>
      <dgm:t>
        <a:bodyPr/>
        <a:lstStyle/>
        <a:p>
          <a:endParaRPr lang="zh-CN" altLang="en-US"/>
        </a:p>
      </dgm:t>
    </dgm:pt>
    <dgm:pt modelId="{7E535486-17F9-4FDC-BB12-D72EB573B000}" type="sibTrans" cxnId="{391715F9-B53C-4C68-AFA0-B08A0EA3EDA9}">
      <dgm:prSet/>
      <dgm:spPr/>
      <dgm:t>
        <a:bodyPr/>
        <a:lstStyle/>
        <a:p>
          <a:endParaRPr lang="zh-CN" altLang="en-US"/>
        </a:p>
      </dgm:t>
    </dgm:pt>
    <dgm:pt modelId="{B28014DF-55D0-43A3-8F49-DF4DF8C281F6}">
      <dgm:prSet phldrT="[文本]"/>
      <dgm:spPr/>
      <dgm:t>
        <a:bodyPr/>
        <a:lstStyle/>
        <a:p>
          <a:r>
            <a:rPr lang="zh-CN" altLang="zh-CN" b="1" dirty="0" smtClean="0"/>
            <a:t>存储方式</a:t>
          </a:r>
          <a:endParaRPr lang="zh-CN" altLang="en-US" dirty="0"/>
        </a:p>
      </dgm:t>
    </dgm:pt>
    <dgm:pt modelId="{A3E02922-47AD-4AE7-8252-1D0A7A205E22}" type="parTrans" cxnId="{76F80BC4-C6CF-472C-AFDD-6ED332B3CDD0}">
      <dgm:prSet/>
      <dgm:spPr/>
      <dgm:t>
        <a:bodyPr/>
        <a:lstStyle/>
        <a:p>
          <a:endParaRPr lang="zh-CN" altLang="en-US"/>
        </a:p>
      </dgm:t>
    </dgm:pt>
    <dgm:pt modelId="{B1504C05-EC7C-497B-907F-6C4E9B287BE3}" type="sibTrans" cxnId="{76F80BC4-C6CF-472C-AFDD-6ED332B3CDD0}">
      <dgm:prSet/>
      <dgm:spPr/>
      <dgm:t>
        <a:bodyPr/>
        <a:lstStyle/>
        <a:p>
          <a:endParaRPr lang="zh-CN" altLang="en-US"/>
        </a:p>
      </dgm:t>
    </dgm:pt>
    <dgm:pt modelId="{1BF00C57-ADFF-46EE-AF48-A3A968C9BD98}" type="pres">
      <dgm:prSet presAssocID="{0370E96D-EF35-4CDF-98A4-85976568E671}" presName="Name0" presStyleCnt="0">
        <dgm:presLayoutVars>
          <dgm:chPref val="1"/>
          <dgm:dir/>
          <dgm:animOne val="branch"/>
          <dgm:animLvl val="lvl"/>
          <dgm:resizeHandles/>
        </dgm:presLayoutVars>
      </dgm:prSet>
      <dgm:spPr/>
      <dgm:t>
        <a:bodyPr/>
        <a:lstStyle/>
        <a:p>
          <a:endParaRPr lang="zh-CN" altLang="en-US"/>
        </a:p>
      </dgm:t>
    </dgm:pt>
    <dgm:pt modelId="{B0A9BCF3-6B0A-4960-A7EF-4A3D4C961F45}" type="pres">
      <dgm:prSet presAssocID="{ADACF16E-37D4-42AA-9B0F-22CBF6213C36}" presName="vertOne" presStyleCnt="0"/>
      <dgm:spPr/>
    </dgm:pt>
    <dgm:pt modelId="{DBD7E2F3-5731-4252-B927-24A840CE6F60}" type="pres">
      <dgm:prSet presAssocID="{ADACF16E-37D4-42AA-9B0F-22CBF6213C36}" presName="txOne" presStyleLbl="node0" presStyleIdx="0" presStyleCnt="1">
        <dgm:presLayoutVars>
          <dgm:chPref val="3"/>
        </dgm:presLayoutVars>
      </dgm:prSet>
      <dgm:spPr/>
      <dgm:t>
        <a:bodyPr/>
        <a:lstStyle/>
        <a:p>
          <a:endParaRPr lang="zh-CN" altLang="en-US"/>
        </a:p>
      </dgm:t>
    </dgm:pt>
    <dgm:pt modelId="{074E8725-4869-4D07-8356-6876B534413C}" type="pres">
      <dgm:prSet presAssocID="{ADACF16E-37D4-42AA-9B0F-22CBF6213C36}" presName="parTransOne" presStyleCnt="0"/>
      <dgm:spPr/>
    </dgm:pt>
    <dgm:pt modelId="{BAE3A4A8-3722-4D51-84B6-1AE00E58A574}" type="pres">
      <dgm:prSet presAssocID="{ADACF16E-37D4-42AA-9B0F-22CBF6213C36}" presName="horzOne" presStyleCnt="0"/>
      <dgm:spPr/>
    </dgm:pt>
    <dgm:pt modelId="{E7BD976E-D9D3-4492-8187-03B7646C39EB}" type="pres">
      <dgm:prSet presAssocID="{84070FC3-46FB-407B-8A90-FDB056190C4F}" presName="vertTwo" presStyleCnt="0"/>
      <dgm:spPr/>
    </dgm:pt>
    <dgm:pt modelId="{A93BB301-F45C-4130-B442-2F5FC1FFE1FF}" type="pres">
      <dgm:prSet presAssocID="{84070FC3-46FB-407B-8A90-FDB056190C4F}" presName="txTwo" presStyleLbl="node2" presStyleIdx="0" presStyleCnt="2">
        <dgm:presLayoutVars>
          <dgm:chPref val="3"/>
        </dgm:presLayoutVars>
      </dgm:prSet>
      <dgm:spPr/>
      <dgm:t>
        <a:bodyPr/>
        <a:lstStyle/>
        <a:p>
          <a:endParaRPr lang="zh-CN" altLang="en-US"/>
        </a:p>
      </dgm:t>
    </dgm:pt>
    <dgm:pt modelId="{D9660598-5311-4351-9DAE-42DD2DCE8CD0}" type="pres">
      <dgm:prSet presAssocID="{84070FC3-46FB-407B-8A90-FDB056190C4F}" presName="parTransTwo" presStyleCnt="0"/>
      <dgm:spPr/>
    </dgm:pt>
    <dgm:pt modelId="{F44C0766-E1BA-4A48-82DE-276C97F04A5C}" type="pres">
      <dgm:prSet presAssocID="{84070FC3-46FB-407B-8A90-FDB056190C4F}" presName="horzTwo" presStyleCnt="0"/>
      <dgm:spPr/>
    </dgm:pt>
    <dgm:pt modelId="{50840099-8DC1-4AE1-9C50-C2B0E635D57D}" type="pres">
      <dgm:prSet presAssocID="{628025AB-8C65-42BA-8E2A-D867E4831157}" presName="vertThree" presStyleCnt="0"/>
      <dgm:spPr/>
    </dgm:pt>
    <dgm:pt modelId="{6B5980F8-EB92-454F-BC60-700501CB126A}" type="pres">
      <dgm:prSet presAssocID="{628025AB-8C65-42BA-8E2A-D867E4831157}" presName="txThree" presStyleLbl="node3" presStyleIdx="0" presStyleCnt="3">
        <dgm:presLayoutVars>
          <dgm:chPref val="3"/>
        </dgm:presLayoutVars>
      </dgm:prSet>
      <dgm:spPr/>
      <dgm:t>
        <a:bodyPr/>
        <a:lstStyle/>
        <a:p>
          <a:endParaRPr lang="zh-CN" altLang="en-US"/>
        </a:p>
      </dgm:t>
    </dgm:pt>
    <dgm:pt modelId="{7AF785C9-D39A-49F8-A2D0-5FCC2642A9D2}" type="pres">
      <dgm:prSet presAssocID="{628025AB-8C65-42BA-8E2A-D867E4831157}" presName="horzThree" presStyleCnt="0"/>
      <dgm:spPr/>
    </dgm:pt>
    <dgm:pt modelId="{B05E17DC-6BF3-46A0-B2EE-2A174F63B684}" type="pres">
      <dgm:prSet presAssocID="{99548C66-7809-40D3-B8F7-18A5C2CD8643}" presName="sibSpaceThree" presStyleCnt="0"/>
      <dgm:spPr/>
    </dgm:pt>
    <dgm:pt modelId="{686E20E8-AB76-442F-8566-8AECFE2A1F25}" type="pres">
      <dgm:prSet presAssocID="{3840E690-8EE3-4FBA-B359-E9715C011514}" presName="vertThree" presStyleCnt="0"/>
      <dgm:spPr/>
    </dgm:pt>
    <dgm:pt modelId="{85208FF0-C300-41F3-9CC1-FCF547D49A55}" type="pres">
      <dgm:prSet presAssocID="{3840E690-8EE3-4FBA-B359-E9715C011514}" presName="txThree" presStyleLbl="node3" presStyleIdx="1" presStyleCnt="3">
        <dgm:presLayoutVars>
          <dgm:chPref val="3"/>
        </dgm:presLayoutVars>
      </dgm:prSet>
      <dgm:spPr/>
      <dgm:t>
        <a:bodyPr/>
        <a:lstStyle/>
        <a:p>
          <a:endParaRPr lang="zh-CN" altLang="en-US"/>
        </a:p>
      </dgm:t>
    </dgm:pt>
    <dgm:pt modelId="{08A24662-B633-454E-8DA5-BFFBBE557DE4}" type="pres">
      <dgm:prSet presAssocID="{3840E690-8EE3-4FBA-B359-E9715C011514}" presName="horzThree" presStyleCnt="0"/>
      <dgm:spPr/>
    </dgm:pt>
    <dgm:pt modelId="{6B39ACF6-1966-46E6-B838-29157494A6F6}" type="pres">
      <dgm:prSet presAssocID="{E7677D9E-A6F5-49E3-9880-B02EEB14F695}" presName="sibSpaceTwo" presStyleCnt="0"/>
      <dgm:spPr/>
    </dgm:pt>
    <dgm:pt modelId="{E7466F07-9F6B-4C8E-9481-25E629325A83}" type="pres">
      <dgm:prSet presAssocID="{1703EA84-11F3-44FD-8C88-6DED38B1E92A}" presName="vertTwo" presStyleCnt="0"/>
      <dgm:spPr/>
    </dgm:pt>
    <dgm:pt modelId="{84563411-7D21-4842-9F2F-4C1340D17741}" type="pres">
      <dgm:prSet presAssocID="{1703EA84-11F3-44FD-8C88-6DED38B1E92A}" presName="txTwo" presStyleLbl="node2" presStyleIdx="1" presStyleCnt="2">
        <dgm:presLayoutVars>
          <dgm:chPref val="3"/>
        </dgm:presLayoutVars>
      </dgm:prSet>
      <dgm:spPr/>
      <dgm:t>
        <a:bodyPr/>
        <a:lstStyle/>
        <a:p>
          <a:endParaRPr lang="zh-CN" altLang="en-US"/>
        </a:p>
      </dgm:t>
    </dgm:pt>
    <dgm:pt modelId="{6170A7A2-19C6-47A8-AEA1-AA95A067090F}" type="pres">
      <dgm:prSet presAssocID="{1703EA84-11F3-44FD-8C88-6DED38B1E92A}" presName="parTransTwo" presStyleCnt="0"/>
      <dgm:spPr/>
    </dgm:pt>
    <dgm:pt modelId="{984927EF-A2CD-4A54-8167-547CDDB19AD8}" type="pres">
      <dgm:prSet presAssocID="{1703EA84-11F3-44FD-8C88-6DED38B1E92A}" presName="horzTwo" presStyleCnt="0"/>
      <dgm:spPr/>
    </dgm:pt>
    <dgm:pt modelId="{68DC3848-3C43-4A79-BBBC-F038E075759F}" type="pres">
      <dgm:prSet presAssocID="{B28014DF-55D0-43A3-8F49-DF4DF8C281F6}" presName="vertThree" presStyleCnt="0"/>
      <dgm:spPr/>
    </dgm:pt>
    <dgm:pt modelId="{56530FB7-DF15-4C7E-AF47-AFD647E1153D}" type="pres">
      <dgm:prSet presAssocID="{B28014DF-55D0-43A3-8F49-DF4DF8C281F6}" presName="txThree" presStyleLbl="node3" presStyleIdx="2" presStyleCnt="3">
        <dgm:presLayoutVars>
          <dgm:chPref val="3"/>
        </dgm:presLayoutVars>
      </dgm:prSet>
      <dgm:spPr/>
      <dgm:t>
        <a:bodyPr/>
        <a:lstStyle/>
        <a:p>
          <a:endParaRPr lang="zh-CN" altLang="en-US"/>
        </a:p>
      </dgm:t>
    </dgm:pt>
    <dgm:pt modelId="{FD999640-8833-4180-884C-D4544199E579}" type="pres">
      <dgm:prSet presAssocID="{B28014DF-55D0-43A3-8F49-DF4DF8C281F6}" presName="horzThree" presStyleCnt="0"/>
      <dgm:spPr/>
    </dgm:pt>
  </dgm:ptLst>
  <dgm:cxnLst>
    <dgm:cxn modelId="{76F80BC4-C6CF-472C-AFDD-6ED332B3CDD0}" srcId="{1703EA84-11F3-44FD-8C88-6DED38B1E92A}" destId="{B28014DF-55D0-43A3-8F49-DF4DF8C281F6}" srcOrd="0" destOrd="0" parTransId="{A3E02922-47AD-4AE7-8252-1D0A7A205E22}" sibTransId="{B1504C05-EC7C-497B-907F-6C4E9B287BE3}"/>
    <dgm:cxn modelId="{EF930AED-E456-4A53-88F9-AF16E3668335}" type="presOf" srcId="{628025AB-8C65-42BA-8E2A-D867E4831157}" destId="{6B5980F8-EB92-454F-BC60-700501CB126A}" srcOrd="0" destOrd="0" presId="urn:microsoft.com/office/officeart/2005/8/layout/hierarchy4"/>
    <dgm:cxn modelId="{77BFE15C-C882-44F9-9CF5-737CA1340E89}" srcId="{84070FC3-46FB-407B-8A90-FDB056190C4F}" destId="{3840E690-8EE3-4FBA-B359-E9715C011514}" srcOrd="1" destOrd="0" parTransId="{FD896F78-3543-47EE-8ACC-CC83DFE406CF}" sibTransId="{6D6B5953-FA49-47AD-8617-DBA5A5D5CDAD}"/>
    <dgm:cxn modelId="{391715F9-B53C-4C68-AFA0-B08A0EA3EDA9}" srcId="{ADACF16E-37D4-42AA-9B0F-22CBF6213C36}" destId="{1703EA84-11F3-44FD-8C88-6DED38B1E92A}" srcOrd="1" destOrd="0" parTransId="{00A17F9E-5682-444D-8F93-9A04C336E04E}" sibTransId="{7E535486-17F9-4FDC-BB12-D72EB573B000}"/>
    <dgm:cxn modelId="{8CC1C9D7-EB87-4FA1-A863-709208972D88}" srcId="{ADACF16E-37D4-42AA-9B0F-22CBF6213C36}" destId="{84070FC3-46FB-407B-8A90-FDB056190C4F}" srcOrd="0" destOrd="0" parTransId="{1484C3EA-E247-4A3C-9E58-7A319922595F}" sibTransId="{E7677D9E-A6F5-49E3-9880-B02EEB14F695}"/>
    <dgm:cxn modelId="{2BDDC488-CF88-4E23-B337-BD71A934E956}" srcId="{84070FC3-46FB-407B-8A90-FDB056190C4F}" destId="{628025AB-8C65-42BA-8E2A-D867E4831157}" srcOrd="0" destOrd="0" parTransId="{3CD4FE6A-FFFE-4A7C-8A34-D3A41DDCE3EF}" sibTransId="{99548C66-7809-40D3-B8F7-18A5C2CD8643}"/>
    <dgm:cxn modelId="{5DBF043C-9776-4FC3-A1D3-8CD4C169E5D3}" srcId="{0370E96D-EF35-4CDF-98A4-85976568E671}" destId="{ADACF16E-37D4-42AA-9B0F-22CBF6213C36}" srcOrd="0" destOrd="0" parTransId="{E3D2EBF7-6605-45F1-AFF3-17667D933495}" sibTransId="{BB743EE9-F9DC-4501-AEF2-B500D8D369C3}"/>
    <dgm:cxn modelId="{22451CFD-F6C5-40A9-A3C9-9EE8E7B0A1ED}" type="presOf" srcId="{ADACF16E-37D4-42AA-9B0F-22CBF6213C36}" destId="{DBD7E2F3-5731-4252-B927-24A840CE6F60}" srcOrd="0" destOrd="0" presId="urn:microsoft.com/office/officeart/2005/8/layout/hierarchy4"/>
    <dgm:cxn modelId="{A559EF37-E67B-402A-BB82-0AD49E68AD93}" type="presOf" srcId="{0370E96D-EF35-4CDF-98A4-85976568E671}" destId="{1BF00C57-ADFF-46EE-AF48-A3A968C9BD98}" srcOrd="0" destOrd="0" presId="urn:microsoft.com/office/officeart/2005/8/layout/hierarchy4"/>
    <dgm:cxn modelId="{6B347132-14EF-4355-9BE6-1444A3AE7890}" type="presOf" srcId="{3840E690-8EE3-4FBA-B359-E9715C011514}" destId="{85208FF0-C300-41F3-9CC1-FCF547D49A55}" srcOrd="0" destOrd="0" presId="urn:microsoft.com/office/officeart/2005/8/layout/hierarchy4"/>
    <dgm:cxn modelId="{23739F02-904D-4E23-A736-F0A58FB03A0D}" type="presOf" srcId="{B28014DF-55D0-43A3-8F49-DF4DF8C281F6}" destId="{56530FB7-DF15-4C7E-AF47-AFD647E1153D}" srcOrd="0" destOrd="0" presId="urn:microsoft.com/office/officeart/2005/8/layout/hierarchy4"/>
    <dgm:cxn modelId="{C39CA5E4-83FF-4054-BAC2-BA8E3EB57669}" type="presOf" srcId="{1703EA84-11F3-44FD-8C88-6DED38B1E92A}" destId="{84563411-7D21-4842-9F2F-4C1340D17741}" srcOrd="0" destOrd="0" presId="urn:microsoft.com/office/officeart/2005/8/layout/hierarchy4"/>
    <dgm:cxn modelId="{3EAA77B4-C587-4214-99FD-86426E5AE8D8}" type="presOf" srcId="{84070FC3-46FB-407B-8A90-FDB056190C4F}" destId="{A93BB301-F45C-4130-B442-2F5FC1FFE1FF}" srcOrd="0" destOrd="0" presId="urn:microsoft.com/office/officeart/2005/8/layout/hierarchy4"/>
    <dgm:cxn modelId="{EEA71D85-696B-490B-9C5B-3616B209CB72}" type="presParOf" srcId="{1BF00C57-ADFF-46EE-AF48-A3A968C9BD98}" destId="{B0A9BCF3-6B0A-4960-A7EF-4A3D4C961F45}" srcOrd="0" destOrd="0" presId="urn:microsoft.com/office/officeart/2005/8/layout/hierarchy4"/>
    <dgm:cxn modelId="{782DACDD-8958-4EFA-98FB-F1886AA63C8C}" type="presParOf" srcId="{B0A9BCF3-6B0A-4960-A7EF-4A3D4C961F45}" destId="{DBD7E2F3-5731-4252-B927-24A840CE6F60}" srcOrd="0" destOrd="0" presId="urn:microsoft.com/office/officeart/2005/8/layout/hierarchy4"/>
    <dgm:cxn modelId="{DA83F792-7BDD-4DB0-9F16-0FFA62971441}" type="presParOf" srcId="{B0A9BCF3-6B0A-4960-A7EF-4A3D4C961F45}" destId="{074E8725-4869-4D07-8356-6876B534413C}" srcOrd="1" destOrd="0" presId="urn:microsoft.com/office/officeart/2005/8/layout/hierarchy4"/>
    <dgm:cxn modelId="{BDC1489A-EB9B-47C2-B771-CCF358557C8A}" type="presParOf" srcId="{B0A9BCF3-6B0A-4960-A7EF-4A3D4C961F45}" destId="{BAE3A4A8-3722-4D51-84B6-1AE00E58A574}" srcOrd="2" destOrd="0" presId="urn:microsoft.com/office/officeart/2005/8/layout/hierarchy4"/>
    <dgm:cxn modelId="{62563ACE-5CF2-4BAE-B1E2-3B960A1D30A1}" type="presParOf" srcId="{BAE3A4A8-3722-4D51-84B6-1AE00E58A574}" destId="{E7BD976E-D9D3-4492-8187-03B7646C39EB}" srcOrd="0" destOrd="0" presId="urn:microsoft.com/office/officeart/2005/8/layout/hierarchy4"/>
    <dgm:cxn modelId="{D45806B7-43D4-4CD4-A9F9-34BA7305C515}" type="presParOf" srcId="{E7BD976E-D9D3-4492-8187-03B7646C39EB}" destId="{A93BB301-F45C-4130-B442-2F5FC1FFE1FF}" srcOrd="0" destOrd="0" presId="urn:microsoft.com/office/officeart/2005/8/layout/hierarchy4"/>
    <dgm:cxn modelId="{58286B5E-8D09-449A-B4A7-AD060F32F6AB}" type="presParOf" srcId="{E7BD976E-D9D3-4492-8187-03B7646C39EB}" destId="{D9660598-5311-4351-9DAE-42DD2DCE8CD0}" srcOrd="1" destOrd="0" presId="urn:microsoft.com/office/officeart/2005/8/layout/hierarchy4"/>
    <dgm:cxn modelId="{B0090773-0E7B-4917-80BA-427F75373625}" type="presParOf" srcId="{E7BD976E-D9D3-4492-8187-03B7646C39EB}" destId="{F44C0766-E1BA-4A48-82DE-276C97F04A5C}" srcOrd="2" destOrd="0" presId="urn:microsoft.com/office/officeart/2005/8/layout/hierarchy4"/>
    <dgm:cxn modelId="{A36165F9-5ABF-409B-87F6-8D05D86949D6}" type="presParOf" srcId="{F44C0766-E1BA-4A48-82DE-276C97F04A5C}" destId="{50840099-8DC1-4AE1-9C50-C2B0E635D57D}" srcOrd="0" destOrd="0" presId="urn:microsoft.com/office/officeart/2005/8/layout/hierarchy4"/>
    <dgm:cxn modelId="{358972B7-5D2C-4F38-A4BB-2E8464680C82}" type="presParOf" srcId="{50840099-8DC1-4AE1-9C50-C2B0E635D57D}" destId="{6B5980F8-EB92-454F-BC60-700501CB126A}" srcOrd="0" destOrd="0" presId="urn:microsoft.com/office/officeart/2005/8/layout/hierarchy4"/>
    <dgm:cxn modelId="{2C38D12F-F9D9-4067-8ED3-673202894D1E}" type="presParOf" srcId="{50840099-8DC1-4AE1-9C50-C2B0E635D57D}" destId="{7AF785C9-D39A-49F8-A2D0-5FCC2642A9D2}" srcOrd="1" destOrd="0" presId="urn:microsoft.com/office/officeart/2005/8/layout/hierarchy4"/>
    <dgm:cxn modelId="{AC72FB03-F272-491E-9B8B-CE430ECB89DC}" type="presParOf" srcId="{F44C0766-E1BA-4A48-82DE-276C97F04A5C}" destId="{B05E17DC-6BF3-46A0-B2EE-2A174F63B684}" srcOrd="1" destOrd="0" presId="urn:microsoft.com/office/officeart/2005/8/layout/hierarchy4"/>
    <dgm:cxn modelId="{F5BDA593-006B-4A2C-B25A-2E184EFC7890}" type="presParOf" srcId="{F44C0766-E1BA-4A48-82DE-276C97F04A5C}" destId="{686E20E8-AB76-442F-8566-8AECFE2A1F25}" srcOrd="2" destOrd="0" presId="urn:microsoft.com/office/officeart/2005/8/layout/hierarchy4"/>
    <dgm:cxn modelId="{90043BC2-87DE-4178-9D11-9F0676149E92}" type="presParOf" srcId="{686E20E8-AB76-442F-8566-8AECFE2A1F25}" destId="{85208FF0-C300-41F3-9CC1-FCF547D49A55}" srcOrd="0" destOrd="0" presId="urn:microsoft.com/office/officeart/2005/8/layout/hierarchy4"/>
    <dgm:cxn modelId="{7D442D55-AB35-4E20-A76B-18451FC22FD2}" type="presParOf" srcId="{686E20E8-AB76-442F-8566-8AECFE2A1F25}" destId="{08A24662-B633-454E-8DA5-BFFBBE557DE4}" srcOrd="1" destOrd="0" presId="urn:microsoft.com/office/officeart/2005/8/layout/hierarchy4"/>
    <dgm:cxn modelId="{49DD9B3E-F940-4577-9A5A-BA9D25F96DC9}" type="presParOf" srcId="{BAE3A4A8-3722-4D51-84B6-1AE00E58A574}" destId="{6B39ACF6-1966-46E6-B838-29157494A6F6}" srcOrd="1" destOrd="0" presId="urn:microsoft.com/office/officeart/2005/8/layout/hierarchy4"/>
    <dgm:cxn modelId="{4D535358-4235-4CEE-AA1A-70B4B5B8C371}" type="presParOf" srcId="{BAE3A4A8-3722-4D51-84B6-1AE00E58A574}" destId="{E7466F07-9F6B-4C8E-9481-25E629325A83}" srcOrd="2" destOrd="0" presId="urn:microsoft.com/office/officeart/2005/8/layout/hierarchy4"/>
    <dgm:cxn modelId="{CC3723BB-2E9B-4712-8CF4-729889A9AE9A}" type="presParOf" srcId="{E7466F07-9F6B-4C8E-9481-25E629325A83}" destId="{84563411-7D21-4842-9F2F-4C1340D17741}" srcOrd="0" destOrd="0" presId="urn:microsoft.com/office/officeart/2005/8/layout/hierarchy4"/>
    <dgm:cxn modelId="{3FA9EEDF-81A7-455D-9E1B-43FE84D9EF97}" type="presParOf" srcId="{E7466F07-9F6B-4C8E-9481-25E629325A83}" destId="{6170A7A2-19C6-47A8-AEA1-AA95A067090F}" srcOrd="1" destOrd="0" presId="urn:microsoft.com/office/officeart/2005/8/layout/hierarchy4"/>
    <dgm:cxn modelId="{AACABBDB-6F8A-4620-8B9A-5E44B5F10900}" type="presParOf" srcId="{E7466F07-9F6B-4C8E-9481-25E629325A83}" destId="{984927EF-A2CD-4A54-8167-547CDDB19AD8}" srcOrd="2" destOrd="0" presId="urn:microsoft.com/office/officeart/2005/8/layout/hierarchy4"/>
    <dgm:cxn modelId="{42B148C0-5CED-4503-80BA-7D35C864404F}" type="presParOf" srcId="{984927EF-A2CD-4A54-8167-547CDDB19AD8}" destId="{68DC3848-3C43-4A79-BBBC-F038E075759F}" srcOrd="0" destOrd="0" presId="urn:microsoft.com/office/officeart/2005/8/layout/hierarchy4"/>
    <dgm:cxn modelId="{F5BB04AC-A3B6-4384-8E18-D02AF0D69DF4}" type="presParOf" srcId="{68DC3848-3C43-4A79-BBBC-F038E075759F}" destId="{56530FB7-DF15-4C7E-AF47-AFD647E1153D}" srcOrd="0" destOrd="0" presId="urn:microsoft.com/office/officeart/2005/8/layout/hierarchy4"/>
    <dgm:cxn modelId="{DEF7F385-F785-468C-9A19-31EEDDA7823B}" type="presParOf" srcId="{68DC3848-3C43-4A79-BBBC-F038E075759F}" destId="{FD999640-8833-4180-884C-D4544199E57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1D1D3E-BFF2-465A-9ADE-589161AE2623}"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zh-CN" altLang="en-US"/>
        </a:p>
      </dgm:t>
    </dgm:pt>
    <dgm:pt modelId="{C86CD7A0-5C46-40DF-A9BC-51F7E2CF5307}">
      <dgm:prSet phldrT="[文本]"/>
      <dgm:spPr/>
      <dgm:t>
        <a:bodyPr/>
        <a:lstStyle/>
        <a:p>
          <a:r>
            <a:rPr lang="zh-CN" altLang="en-US" dirty="0" smtClean="0"/>
            <a:t>关卡流送体积域</a:t>
          </a:r>
          <a:endParaRPr lang="zh-CN" altLang="en-US" dirty="0"/>
        </a:p>
      </dgm:t>
    </dgm:pt>
    <dgm:pt modelId="{CCBFB4C9-94D5-48AC-A995-5AF62781D1F7}" type="parTrans" cxnId="{ED2436F0-900E-429B-A038-2D187538BC09}">
      <dgm:prSet/>
      <dgm:spPr/>
      <dgm:t>
        <a:bodyPr/>
        <a:lstStyle/>
        <a:p>
          <a:endParaRPr lang="zh-CN" altLang="en-US"/>
        </a:p>
      </dgm:t>
    </dgm:pt>
    <dgm:pt modelId="{9D7697E8-B2CC-4CF7-AFA0-42D8662F88BF}" type="sibTrans" cxnId="{ED2436F0-900E-429B-A038-2D187538BC09}">
      <dgm:prSet/>
      <dgm:spPr/>
      <dgm:t>
        <a:bodyPr/>
        <a:lstStyle/>
        <a:p>
          <a:endParaRPr lang="zh-CN" altLang="en-US"/>
        </a:p>
      </dgm:t>
    </dgm:pt>
    <dgm:pt modelId="{54AF9C07-55FF-47CB-A55E-F8CC9CC1FC20}">
      <dgm:prSet phldrT="[文本]"/>
      <dgm:spPr/>
      <dgm:t>
        <a:bodyPr/>
        <a:lstStyle/>
        <a:p>
          <a:r>
            <a:rPr lang="zh-CN" dirty="0" smtClean="0"/>
            <a:t>使得在游戏过程中</a:t>
          </a:r>
          <a:r>
            <a:rPr lang="zh-CN" altLang="en-US" dirty="0" smtClean="0"/>
            <a:t>可以</a:t>
          </a:r>
          <a:r>
            <a:rPr lang="zh-CN" dirty="0" smtClean="0"/>
            <a:t>加载或卸载关卡，并能控制关卡是否可见。</a:t>
          </a:r>
          <a:endParaRPr lang="zh-CN" altLang="en-US" dirty="0"/>
        </a:p>
      </dgm:t>
    </dgm:pt>
    <dgm:pt modelId="{394EE589-3080-455D-9D6F-FAB9E57C39F2}" type="parTrans" cxnId="{DFC4CF87-0E24-4460-A136-891A60201D8B}">
      <dgm:prSet/>
      <dgm:spPr/>
      <dgm:t>
        <a:bodyPr/>
        <a:lstStyle/>
        <a:p>
          <a:endParaRPr lang="zh-CN" altLang="en-US"/>
        </a:p>
      </dgm:t>
    </dgm:pt>
    <dgm:pt modelId="{6AFAE941-13E9-4653-8155-24229A053910}" type="sibTrans" cxnId="{DFC4CF87-0E24-4460-A136-891A60201D8B}">
      <dgm:prSet/>
      <dgm:spPr/>
      <dgm:t>
        <a:bodyPr/>
        <a:lstStyle/>
        <a:p>
          <a:endParaRPr lang="zh-CN" altLang="en-US"/>
        </a:p>
      </dgm:t>
    </dgm:pt>
    <dgm:pt modelId="{2B3F2E87-0968-4877-A297-8629F6A83DFD}">
      <dgm:prSet phldrT="[文本]"/>
      <dgm:spPr/>
      <dgm:t>
        <a:bodyPr/>
        <a:lstStyle/>
        <a:p>
          <a:r>
            <a:rPr lang="zh-CN" altLang="en-US" dirty="0" smtClean="0"/>
            <a:t>世界构成器</a:t>
          </a:r>
          <a:endParaRPr lang="zh-CN" altLang="en-US" dirty="0"/>
        </a:p>
      </dgm:t>
    </dgm:pt>
    <dgm:pt modelId="{A569566D-6337-49DD-8EF5-ABC37DA1EB69}" type="parTrans" cxnId="{E2930144-6589-42E2-B61A-36FDA6F16E4A}">
      <dgm:prSet/>
      <dgm:spPr/>
      <dgm:t>
        <a:bodyPr/>
        <a:lstStyle/>
        <a:p>
          <a:endParaRPr lang="zh-CN" altLang="en-US"/>
        </a:p>
      </dgm:t>
    </dgm:pt>
    <dgm:pt modelId="{999A1862-71B2-4649-B1FE-2D46945278D7}" type="sibTrans" cxnId="{E2930144-6589-42E2-B61A-36FDA6F16E4A}">
      <dgm:prSet/>
      <dgm:spPr/>
      <dgm:t>
        <a:bodyPr/>
        <a:lstStyle/>
        <a:p>
          <a:endParaRPr lang="zh-CN" altLang="en-US"/>
        </a:p>
      </dgm:t>
    </dgm:pt>
    <dgm:pt modelId="{115FF821-715C-4A09-8F81-CAF8FD8CFC42}">
      <dgm:prSet phldrT="[文本]"/>
      <dgm:spPr/>
      <dgm:t>
        <a:bodyPr/>
        <a:lstStyle/>
        <a:p>
          <a:r>
            <a:rPr lang="zh-CN" dirty="0" smtClean="0"/>
            <a:t>世界构成器</a:t>
          </a:r>
          <a:r>
            <a:rPr lang="en-US" dirty="0" smtClean="0"/>
            <a:t> </a:t>
          </a:r>
          <a:r>
            <a:rPr lang="zh-CN" dirty="0" smtClean="0"/>
            <a:t>的设计是为了简单的管理大型世界。</a:t>
          </a:r>
          <a:endParaRPr lang="zh-CN" altLang="en-US" dirty="0"/>
        </a:p>
      </dgm:t>
    </dgm:pt>
    <dgm:pt modelId="{736969F3-F3A5-4BD3-AC3B-042641F9F579}" type="parTrans" cxnId="{EDFBD590-9479-4B56-B450-CD7E2AA8C27A}">
      <dgm:prSet/>
      <dgm:spPr/>
      <dgm:t>
        <a:bodyPr/>
        <a:lstStyle/>
        <a:p>
          <a:endParaRPr lang="zh-CN" altLang="en-US"/>
        </a:p>
      </dgm:t>
    </dgm:pt>
    <dgm:pt modelId="{59E39EEB-1EA2-4861-8DA0-81A0F80082FA}" type="sibTrans" cxnId="{EDFBD590-9479-4B56-B450-CD7E2AA8C27A}">
      <dgm:prSet/>
      <dgm:spPr/>
      <dgm:t>
        <a:bodyPr/>
        <a:lstStyle/>
        <a:p>
          <a:endParaRPr lang="zh-CN" altLang="en-US"/>
        </a:p>
      </dgm:t>
    </dgm:pt>
    <dgm:pt modelId="{9E06B55F-8807-4C1D-9A82-F2425FFF1DDD}" type="pres">
      <dgm:prSet presAssocID="{451D1D3E-BFF2-465A-9ADE-589161AE2623}" presName="linear" presStyleCnt="0">
        <dgm:presLayoutVars>
          <dgm:animLvl val="lvl"/>
          <dgm:resizeHandles val="exact"/>
        </dgm:presLayoutVars>
      </dgm:prSet>
      <dgm:spPr/>
      <dgm:t>
        <a:bodyPr/>
        <a:lstStyle/>
        <a:p>
          <a:endParaRPr lang="zh-CN" altLang="en-US"/>
        </a:p>
      </dgm:t>
    </dgm:pt>
    <dgm:pt modelId="{47C3B4A6-34B3-4147-8ED0-56E374A7CBC9}" type="pres">
      <dgm:prSet presAssocID="{C86CD7A0-5C46-40DF-A9BC-51F7E2CF5307}" presName="parentText" presStyleLbl="node1" presStyleIdx="0" presStyleCnt="2" custLinFactNeighborX="-26010" custLinFactNeighborY="-3042">
        <dgm:presLayoutVars>
          <dgm:chMax val="0"/>
          <dgm:bulletEnabled val="1"/>
        </dgm:presLayoutVars>
      </dgm:prSet>
      <dgm:spPr/>
      <dgm:t>
        <a:bodyPr/>
        <a:lstStyle/>
        <a:p>
          <a:endParaRPr lang="zh-CN" altLang="en-US"/>
        </a:p>
      </dgm:t>
    </dgm:pt>
    <dgm:pt modelId="{E676463E-F884-4155-A822-19E8057A53F0}" type="pres">
      <dgm:prSet presAssocID="{C86CD7A0-5C46-40DF-A9BC-51F7E2CF5307}" presName="childText" presStyleLbl="revTx" presStyleIdx="0" presStyleCnt="2">
        <dgm:presLayoutVars>
          <dgm:bulletEnabled val="1"/>
        </dgm:presLayoutVars>
      </dgm:prSet>
      <dgm:spPr/>
      <dgm:t>
        <a:bodyPr/>
        <a:lstStyle/>
        <a:p>
          <a:endParaRPr lang="zh-CN" altLang="en-US"/>
        </a:p>
      </dgm:t>
    </dgm:pt>
    <dgm:pt modelId="{753030A8-E6DD-475F-BAF7-DDDF49DB3921}" type="pres">
      <dgm:prSet presAssocID="{2B3F2E87-0968-4877-A297-8629F6A83DFD}" presName="parentText" presStyleLbl="node1" presStyleIdx="1" presStyleCnt="2">
        <dgm:presLayoutVars>
          <dgm:chMax val="0"/>
          <dgm:bulletEnabled val="1"/>
        </dgm:presLayoutVars>
      </dgm:prSet>
      <dgm:spPr/>
      <dgm:t>
        <a:bodyPr/>
        <a:lstStyle/>
        <a:p>
          <a:endParaRPr lang="zh-CN" altLang="en-US"/>
        </a:p>
      </dgm:t>
    </dgm:pt>
    <dgm:pt modelId="{1742288D-EE24-4CDD-B62F-A092CD6DCADB}" type="pres">
      <dgm:prSet presAssocID="{2B3F2E87-0968-4877-A297-8629F6A83DFD}" presName="childText" presStyleLbl="revTx" presStyleIdx="1" presStyleCnt="2">
        <dgm:presLayoutVars>
          <dgm:bulletEnabled val="1"/>
        </dgm:presLayoutVars>
      </dgm:prSet>
      <dgm:spPr/>
      <dgm:t>
        <a:bodyPr/>
        <a:lstStyle/>
        <a:p>
          <a:endParaRPr lang="zh-CN" altLang="en-US"/>
        </a:p>
      </dgm:t>
    </dgm:pt>
  </dgm:ptLst>
  <dgm:cxnLst>
    <dgm:cxn modelId="{7C094B6C-87C2-4E68-BB5C-F290A9D3CB0E}" type="presOf" srcId="{C86CD7A0-5C46-40DF-A9BC-51F7E2CF5307}" destId="{47C3B4A6-34B3-4147-8ED0-56E374A7CBC9}" srcOrd="0" destOrd="0" presId="urn:microsoft.com/office/officeart/2005/8/layout/vList2"/>
    <dgm:cxn modelId="{EDFBD590-9479-4B56-B450-CD7E2AA8C27A}" srcId="{2B3F2E87-0968-4877-A297-8629F6A83DFD}" destId="{115FF821-715C-4A09-8F81-CAF8FD8CFC42}" srcOrd="0" destOrd="0" parTransId="{736969F3-F3A5-4BD3-AC3B-042641F9F579}" sibTransId="{59E39EEB-1EA2-4861-8DA0-81A0F80082FA}"/>
    <dgm:cxn modelId="{DBC76A90-7628-4924-A7D5-068B3A895A80}" type="presOf" srcId="{54AF9C07-55FF-47CB-A55E-F8CC9CC1FC20}" destId="{E676463E-F884-4155-A822-19E8057A53F0}" srcOrd="0" destOrd="0" presId="urn:microsoft.com/office/officeart/2005/8/layout/vList2"/>
    <dgm:cxn modelId="{ED2436F0-900E-429B-A038-2D187538BC09}" srcId="{451D1D3E-BFF2-465A-9ADE-589161AE2623}" destId="{C86CD7A0-5C46-40DF-A9BC-51F7E2CF5307}" srcOrd="0" destOrd="0" parTransId="{CCBFB4C9-94D5-48AC-A995-5AF62781D1F7}" sibTransId="{9D7697E8-B2CC-4CF7-AFA0-42D8662F88BF}"/>
    <dgm:cxn modelId="{DFC4CF87-0E24-4460-A136-891A60201D8B}" srcId="{C86CD7A0-5C46-40DF-A9BC-51F7E2CF5307}" destId="{54AF9C07-55FF-47CB-A55E-F8CC9CC1FC20}" srcOrd="0" destOrd="0" parTransId="{394EE589-3080-455D-9D6F-FAB9E57C39F2}" sibTransId="{6AFAE941-13E9-4653-8155-24229A053910}"/>
    <dgm:cxn modelId="{E2930144-6589-42E2-B61A-36FDA6F16E4A}" srcId="{451D1D3E-BFF2-465A-9ADE-589161AE2623}" destId="{2B3F2E87-0968-4877-A297-8629F6A83DFD}" srcOrd="1" destOrd="0" parTransId="{A569566D-6337-49DD-8EF5-ABC37DA1EB69}" sibTransId="{999A1862-71B2-4649-B1FE-2D46945278D7}"/>
    <dgm:cxn modelId="{04B3B94C-4E87-40B5-8D17-A246D4195266}" type="presOf" srcId="{115FF821-715C-4A09-8F81-CAF8FD8CFC42}" destId="{1742288D-EE24-4CDD-B62F-A092CD6DCADB}" srcOrd="0" destOrd="0" presId="urn:microsoft.com/office/officeart/2005/8/layout/vList2"/>
    <dgm:cxn modelId="{67FA47A1-BCF3-4AAB-AA43-E26CBB302C03}" type="presOf" srcId="{451D1D3E-BFF2-465A-9ADE-589161AE2623}" destId="{9E06B55F-8807-4C1D-9A82-F2425FFF1DDD}" srcOrd="0" destOrd="0" presId="urn:microsoft.com/office/officeart/2005/8/layout/vList2"/>
    <dgm:cxn modelId="{59F21801-81B4-4001-A6DE-3A2870A6F112}" type="presOf" srcId="{2B3F2E87-0968-4877-A297-8629F6A83DFD}" destId="{753030A8-E6DD-475F-BAF7-DDDF49DB3921}" srcOrd="0" destOrd="0" presId="urn:microsoft.com/office/officeart/2005/8/layout/vList2"/>
    <dgm:cxn modelId="{33106F76-952C-41FF-8568-25FAC1EEA2B8}" type="presParOf" srcId="{9E06B55F-8807-4C1D-9A82-F2425FFF1DDD}" destId="{47C3B4A6-34B3-4147-8ED0-56E374A7CBC9}" srcOrd="0" destOrd="0" presId="urn:microsoft.com/office/officeart/2005/8/layout/vList2"/>
    <dgm:cxn modelId="{26104E93-E94D-42D1-AB9E-9AC74E4E2699}" type="presParOf" srcId="{9E06B55F-8807-4C1D-9A82-F2425FFF1DDD}" destId="{E676463E-F884-4155-A822-19E8057A53F0}" srcOrd="1" destOrd="0" presId="urn:microsoft.com/office/officeart/2005/8/layout/vList2"/>
    <dgm:cxn modelId="{6EF6F1F4-0CCA-4D57-9EC9-F11B9632D788}" type="presParOf" srcId="{9E06B55F-8807-4C1D-9A82-F2425FFF1DDD}" destId="{753030A8-E6DD-475F-BAF7-DDDF49DB3921}" srcOrd="2" destOrd="0" presId="urn:microsoft.com/office/officeart/2005/8/layout/vList2"/>
    <dgm:cxn modelId="{A1F66BAF-7DAA-4F66-B1A2-7479116BA5A0}" type="presParOf" srcId="{9E06B55F-8807-4C1D-9A82-F2425FFF1DDD}" destId="{1742288D-EE24-4CDD-B62F-A092CD6DCAD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BB4D91-DB44-4C28-9B0B-5DB26E3DAC93}" type="doc">
      <dgm:prSet loTypeId="urn:microsoft.com/office/officeart/2005/8/layout/default" loCatId="list" qsTypeId="urn:microsoft.com/office/officeart/2005/8/quickstyle/3d2" qsCatId="3D" csTypeId="urn:microsoft.com/office/officeart/2005/8/colors/colorful1" csCatId="colorful" phldr="1"/>
      <dgm:spPr/>
      <dgm:t>
        <a:bodyPr/>
        <a:lstStyle/>
        <a:p>
          <a:endParaRPr lang="zh-CN" altLang="en-US"/>
        </a:p>
      </dgm:t>
    </dgm:pt>
    <dgm:pt modelId="{913D1130-5F28-4F03-BA23-D60A232E0A24}">
      <dgm:prSet phldrT="[文本]"/>
      <dgm:spPr/>
      <dgm:t>
        <a:bodyPr/>
        <a:lstStyle/>
        <a:p>
          <a:r>
            <a:rPr lang="zh-CN" altLang="en-US" b="1" dirty="0" smtClean="0"/>
            <a:t>蓝图</a:t>
          </a:r>
          <a:endParaRPr lang="zh-CN" altLang="en-US" b="1" dirty="0"/>
        </a:p>
      </dgm:t>
    </dgm:pt>
    <dgm:pt modelId="{C0683CC7-C70B-4184-86BE-ACF6F05657C4}" type="parTrans" cxnId="{56F1BA12-C81B-4D33-A32F-B6B14810FFA2}">
      <dgm:prSet/>
      <dgm:spPr/>
      <dgm:t>
        <a:bodyPr/>
        <a:lstStyle/>
        <a:p>
          <a:endParaRPr lang="zh-CN" altLang="en-US"/>
        </a:p>
      </dgm:t>
    </dgm:pt>
    <dgm:pt modelId="{3EC5FB17-E6BD-4495-A769-12219C7C33EB}" type="sibTrans" cxnId="{56F1BA12-C81B-4D33-A32F-B6B14810FFA2}">
      <dgm:prSet/>
      <dgm:spPr/>
      <dgm:t>
        <a:bodyPr/>
        <a:lstStyle/>
        <a:p>
          <a:endParaRPr lang="zh-CN" altLang="en-US"/>
        </a:p>
      </dgm:t>
    </dgm:pt>
    <dgm:pt modelId="{7EA3FEB7-859F-4690-8211-6240D8ADB563}">
      <dgm:prSet phldrT="[文本]"/>
      <dgm:spPr/>
      <dgm:t>
        <a:bodyPr/>
        <a:lstStyle/>
        <a:p>
          <a:r>
            <a:rPr lang="zh-CN" altLang="en-US" b="1" dirty="0" smtClean="0"/>
            <a:t>基类</a:t>
          </a:r>
          <a:r>
            <a:rPr lang="en-US" altLang="zh-CN" b="1" dirty="0" smtClean="0"/>
            <a:t>Object</a:t>
          </a:r>
          <a:endParaRPr lang="zh-CN" altLang="en-US" b="1" dirty="0"/>
        </a:p>
      </dgm:t>
    </dgm:pt>
    <dgm:pt modelId="{90096F81-8ED1-44B3-A29A-B61A38038A06}" type="parTrans" cxnId="{8C97CF3E-F9F5-4B5C-B70F-801859F96D77}">
      <dgm:prSet/>
      <dgm:spPr/>
      <dgm:t>
        <a:bodyPr/>
        <a:lstStyle/>
        <a:p>
          <a:endParaRPr lang="zh-CN" altLang="en-US"/>
        </a:p>
      </dgm:t>
    </dgm:pt>
    <dgm:pt modelId="{65258403-C6CA-4BE4-8C0C-082D0156A034}" type="sibTrans" cxnId="{8C97CF3E-F9F5-4B5C-B70F-801859F96D77}">
      <dgm:prSet/>
      <dgm:spPr/>
      <dgm:t>
        <a:bodyPr/>
        <a:lstStyle/>
        <a:p>
          <a:endParaRPr lang="zh-CN" altLang="en-US"/>
        </a:p>
      </dgm:t>
    </dgm:pt>
    <dgm:pt modelId="{1DB3C9C0-9D0D-4885-8217-5BB04CF64A66}">
      <dgm:prSet phldrT="[文本]"/>
      <dgm:spPr/>
      <dgm:t>
        <a:bodyPr/>
        <a:lstStyle/>
        <a:p>
          <a:r>
            <a:rPr lang="zh-CN" altLang="en-US" b="1" dirty="0" smtClean="0"/>
            <a:t>组件化</a:t>
          </a:r>
          <a:endParaRPr lang="zh-CN" altLang="en-US" b="1" dirty="0"/>
        </a:p>
      </dgm:t>
    </dgm:pt>
    <dgm:pt modelId="{C08BC44E-DACE-42F2-ABCC-3527F48C9D88}" type="parTrans" cxnId="{9C848518-E054-4132-A6A0-AB24372281A4}">
      <dgm:prSet/>
      <dgm:spPr/>
      <dgm:t>
        <a:bodyPr/>
        <a:lstStyle/>
        <a:p>
          <a:endParaRPr lang="zh-CN" altLang="en-US"/>
        </a:p>
      </dgm:t>
    </dgm:pt>
    <dgm:pt modelId="{F3B763F7-9A1B-47E1-9245-0DE4D46F76FE}" type="sibTrans" cxnId="{9C848518-E054-4132-A6A0-AB24372281A4}">
      <dgm:prSet/>
      <dgm:spPr/>
      <dgm:t>
        <a:bodyPr/>
        <a:lstStyle/>
        <a:p>
          <a:endParaRPr lang="zh-CN" altLang="en-US"/>
        </a:p>
      </dgm:t>
    </dgm:pt>
    <dgm:pt modelId="{77F9D11D-D41F-4CE4-B66F-CD895EC293A6}">
      <dgm:prSet phldrT="[文本]"/>
      <dgm:spPr/>
      <dgm:t>
        <a:bodyPr/>
        <a:lstStyle/>
        <a:p>
          <a:r>
            <a:rPr lang="en-US" altLang="zh-CN" b="1" dirty="0" err="1" smtClean="0"/>
            <a:t>MVC</a:t>
          </a:r>
          <a:endParaRPr lang="zh-CN" altLang="en-US" b="1" dirty="0"/>
        </a:p>
      </dgm:t>
    </dgm:pt>
    <dgm:pt modelId="{71FCFD2D-2B32-4095-A75D-09A297D844CF}" type="sibTrans" cxnId="{7B4244FD-2767-4F18-9AAB-BAE39B90E38F}">
      <dgm:prSet/>
      <dgm:spPr/>
      <dgm:t>
        <a:bodyPr/>
        <a:lstStyle/>
        <a:p>
          <a:endParaRPr lang="zh-CN" altLang="en-US"/>
        </a:p>
      </dgm:t>
    </dgm:pt>
    <dgm:pt modelId="{930871FF-B5D0-4C1A-90B5-38C79D13DB41}" type="parTrans" cxnId="{7B4244FD-2767-4F18-9AAB-BAE39B90E38F}">
      <dgm:prSet/>
      <dgm:spPr/>
      <dgm:t>
        <a:bodyPr/>
        <a:lstStyle/>
        <a:p>
          <a:endParaRPr lang="zh-CN" altLang="en-US"/>
        </a:p>
      </dgm:t>
    </dgm:pt>
    <dgm:pt modelId="{263ED570-531A-4C11-A1EC-D1A25AEDDEC7}" type="pres">
      <dgm:prSet presAssocID="{B7BB4D91-DB44-4C28-9B0B-5DB26E3DAC93}" presName="diagram" presStyleCnt="0">
        <dgm:presLayoutVars>
          <dgm:dir/>
          <dgm:resizeHandles val="exact"/>
        </dgm:presLayoutVars>
      </dgm:prSet>
      <dgm:spPr/>
      <dgm:t>
        <a:bodyPr/>
        <a:lstStyle/>
        <a:p>
          <a:endParaRPr lang="zh-CN" altLang="en-US"/>
        </a:p>
      </dgm:t>
    </dgm:pt>
    <dgm:pt modelId="{8CE5DF53-05AE-47D6-9F1F-B45F54DFFE48}" type="pres">
      <dgm:prSet presAssocID="{913D1130-5F28-4F03-BA23-D60A232E0A24}" presName="node" presStyleLbl="node1" presStyleIdx="0" presStyleCnt="4" custLinFactNeighborX="45047" custLinFactNeighborY="4445">
        <dgm:presLayoutVars>
          <dgm:bulletEnabled val="1"/>
        </dgm:presLayoutVars>
      </dgm:prSet>
      <dgm:spPr/>
      <dgm:t>
        <a:bodyPr/>
        <a:lstStyle/>
        <a:p>
          <a:endParaRPr lang="zh-CN" altLang="en-US"/>
        </a:p>
      </dgm:t>
    </dgm:pt>
    <dgm:pt modelId="{9358152E-66B4-431F-928E-DB6EE1FF6AC9}" type="pres">
      <dgm:prSet presAssocID="{3EC5FB17-E6BD-4495-A769-12219C7C33EB}" presName="sibTrans" presStyleCnt="0"/>
      <dgm:spPr/>
    </dgm:pt>
    <dgm:pt modelId="{79FB123C-C54E-452E-B6E4-079167B470EB}" type="pres">
      <dgm:prSet presAssocID="{7EA3FEB7-859F-4690-8211-6240D8ADB563}" presName="node" presStyleLbl="node1" presStyleIdx="1" presStyleCnt="4" custLinFactNeighborX="55419" custLinFactNeighborY="4939">
        <dgm:presLayoutVars>
          <dgm:bulletEnabled val="1"/>
        </dgm:presLayoutVars>
      </dgm:prSet>
      <dgm:spPr/>
      <dgm:t>
        <a:bodyPr/>
        <a:lstStyle/>
        <a:p>
          <a:endParaRPr lang="zh-CN" altLang="en-US"/>
        </a:p>
      </dgm:t>
    </dgm:pt>
    <dgm:pt modelId="{EFD375CD-F8F3-4E70-A1B3-BA824BC6A999}" type="pres">
      <dgm:prSet presAssocID="{65258403-C6CA-4BE4-8C0C-082D0156A034}" presName="sibTrans" presStyleCnt="0"/>
      <dgm:spPr/>
    </dgm:pt>
    <dgm:pt modelId="{8905E56E-7703-4F55-A284-A3CAEB4824BB}" type="pres">
      <dgm:prSet presAssocID="{77F9D11D-D41F-4CE4-B66F-CD895EC293A6}" presName="node" presStyleLbl="node1" presStyleIdx="2" presStyleCnt="4" custLinFactY="18245" custLinFactNeighborX="-53345" custLinFactNeighborY="100000">
        <dgm:presLayoutVars>
          <dgm:bulletEnabled val="1"/>
        </dgm:presLayoutVars>
      </dgm:prSet>
      <dgm:spPr/>
      <dgm:t>
        <a:bodyPr/>
        <a:lstStyle/>
        <a:p>
          <a:endParaRPr lang="zh-CN" altLang="en-US"/>
        </a:p>
      </dgm:t>
    </dgm:pt>
    <dgm:pt modelId="{DF511079-9196-4B28-A91B-978C31714A2D}" type="pres">
      <dgm:prSet presAssocID="{71FCFD2D-2B32-4095-A75D-09A297D844CF}" presName="sibTrans" presStyleCnt="0"/>
      <dgm:spPr/>
    </dgm:pt>
    <dgm:pt modelId="{DFECDFEF-ED29-40A1-AD56-D7D37D893A0B}" type="pres">
      <dgm:prSet presAssocID="{1DB3C9C0-9D0D-4885-8217-5BB04CF64A66}" presName="node" presStyleLbl="node1" presStyleIdx="3" presStyleCnt="4" custLinFactNeighborX="-65792" custLinFactNeighborY="494">
        <dgm:presLayoutVars>
          <dgm:bulletEnabled val="1"/>
        </dgm:presLayoutVars>
      </dgm:prSet>
      <dgm:spPr/>
      <dgm:t>
        <a:bodyPr/>
        <a:lstStyle/>
        <a:p>
          <a:endParaRPr lang="zh-CN" altLang="en-US"/>
        </a:p>
      </dgm:t>
    </dgm:pt>
  </dgm:ptLst>
  <dgm:cxnLst>
    <dgm:cxn modelId="{8C97CF3E-F9F5-4B5C-B70F-801859F96D77}" srcId="{B7BB4D91-DB44-4C28-9B0B-5DB26E3DAC93}" destId="{7EA3FEB7-859F-4690-8211-6240D8ADB563}" srcOrd="1" destOrd="0" parTransId="{90096F81-8ED1-44B3-A29A-B61A38038A06}" sibTransId="{65258403-C6CA-4BE4-8C0C-082D0156A034}"/>
    <dgm:cxn modelId="{B34CC8DF-AA54-43EA-9651-3BB5174474F4}" type="presOf" srcId="{7EA3FEB7-859F-4690-8211-6240D8ADB563}" destId="{79FB123C-C54E-452E-B6E4-079167B470EB}" srcOrd="0" destOrd="0" presId="urn:microsoft.com/office/officeart/2005/8/layout/default"/>
    <dgm:cxn modelId="{9C848518-E054-4132-A6A0-AB24372281A4}" srcId="{B7BB4D91-DB44-4C28-9B0B-5DB26E3DAC93}" destId="{1DB3C9C0-9D0D-4885-8217-5BB04CF64A66}" srcOrd="3" destOrd="0" parTransId="{C08BC44E-DACE-42F2-ABCC-3527F48C9D88}" sibTransId="{F3B763F7-9A1B-47E1-9245-0DE4D46F76FE}"/>
    <dgm:cxn modelId="{0A54AF0B-9D38-4E50-8B91-274B00C88D67}" type="presOf" srcId="{77F9D11D-D41F-4CE4-B66F-CD895EC293A6}" destId="{8905E56E-7703-4F55-A284-A3CAEB4824BB}" srcOrd="0" destOrd="0" presId="urn:microsoft.com/office/officeart/2005/8/layout/default"/>
    <dgm:cxn modelId="{56F1BA12-C81B-4D33-A32F-B6B14810FFA2}" srcId="{B7BB4D91-DB44-4C28-9B0B-5DB26E3DAC93}" destId="{913D1130-5F28-4F03-BA23-D60A232E0A24}" srcOrd="0" destOrd="0" parTransId="{C0683CC7-C70B-4184-86BE-ACF6F05657C4}" sibTransId="{3EC5FB17-E6BD-4495-A769-12219C7C33EB}"/>
    <dgm:cxn modelId="{7B4244FD-2767-4F18-9AAB-BAE39B90E38F}" srcId="{B7BB4D91-DB44-4C28-9B0B-5DB26E3DAC93}" destId="{77F9D11D-D41F-4CE4-B66F-CD895EC293A6}" srcOrd="2" destOrd="0" parTransId="{930871FF-B5D0-4C1A-90B5-38C79D13DB41}" sibTransId="{71FCFD2D-2B32-4095-A75D-09A297D844CF}"/>
    <dgm:cxn modelId="{1CBB21AB-086A-4894-84B8-D3E7525CCFBD}" type="presOf" srcId="{B7BB4D91-DB44-4C28-9B0B-5DB26E3DAC93}" destId="{263ED570-531A-4C11-A1EC-D1A25AEDDEC7}" srcOrd="0" destOrd="0" presId="urn:microsoft.com/office/officeart/2005/8/layout/default"/>
    <dgm:cxn modelId="{01C05939-B203-4EBC-9EF8-6927A0ED0C5E}" type="presOf" srcId="{913D1130-5F28-4F03-BA23-D60A232E0A24}" destId="{8CE5DF53-05AE-47D6-9F1F-B45F54DFFE48}" srcOrd="0" destOrd="0" presId="urn:microsoft.com/office/officeart/2005/8/layout/default"/>
    <dgm:cxn modelId="{9C63738B-04D8-4114-88B3-34EACA540113}" type="presOf" srcId="{1DB3C9C0-9D0D-4885-8217-5BB04CF64A66}" destId="{DFECDFEF-ED29-40A1-AD56-D7D37D893A0B}" srcOrd="0" destOrd="0" presId="urn:microsoft.com/office/officeart/2005/8/layout/default"/>
    <dgm:cxn modelId="{14C5F28D-1CAF-4719-9261-9ABCB600E694}" type="presParOf" srcId="{263ED570-531A-4C11-A1EC-D1A25AEDDEC7}" destId="{8CE5DF53-05AE-47D6-9F1F-B45F54DFFE48}" srcOrd="0" destOrd="0" presId="urn:microsoft.com/office/officeart/2005/8/layout/default"/>
    <dgm:cxn modelId="{AA7A8BD9-6D47-4DFD-8B30-03A4D80BC9CB}" type="presParOf" srcId="{263ED570-531A-4C11-A1EC-D1A25AEDDEC7}" destId="{9358152E-66B4-431F-928E-DB6EE1FF6AC9}" srcOrd="1" destOrd="0" presId="urn:microsoft.com/office/officeart/2005/8/layout/default"/>
    <dgm:cxn modelId="{3D28D034-8348-4431-AA9B-10A6AAB4C0EC}" type="presParOf" srcId="{263ED570-531A-4C11-A1EC-D1A25AEDDEC7}" destId="{79FB123C-C54E-452E-B6E4-079167B470EB}" srcOrd="2" destOrd="0" presId="urn:microsoft.com/office/officeart/2005/8/layout/default"/>
    <dgm:cxn modelId="{1E526A26-ED3C-4A28-AD31-41B6C06EE9F9}" type="presParOf" srcId="{263ED570-531A-4C11-A1EC-D1A25AEDDEC7}" destId="{EFD375CD-F8F3-4E70-A1B3-BA824BC6A999}" srcOrd="3" destOrd="0" presId="urn:microsoft.com/office/officeart/2005/8/layout/default"/>
    <dgm:cxn modelId="{BB02B9CD-BF26-4B60-88D3-B5CB93C17A8B}" type="presParOf" srcId="{263ED570-531A-4C11-A1EC-D1A25AEDDEC7}" destId="{8905E56E-7703-4F55-A284-A3CAEB4824BB}" srcOrd="4" destOrd="0" presId="urn:microsoft.com/office/officeart/2005/8/layout/default"/>
    <dgm:cxn modelId="{65845155-5CFB-469E-A6E1-BA00740BC3C7}" type="presParOf" srcId="{263ED570-531A-4C11-A1EC-D1A25AEDDEC7}" destId="{DF511079-9196-4B28-A91B-978C31714A2D}" srcOrd="5" destOrd="0" presId="urn:microsoft.com/office/officeart/2005/8/layout/default"/>
    <dgm:cxn modelId="{AABF5CF7-C674-4F85-9C03-44D4EDDFE58A}" type="presParOf" srcId="{263ED570-531A-4C11-A1EC-D1A25AEDDEC7}" destId="{DFECDFEF-ED29-40A1-AD56-D7D37D893A0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BE993E-5BB2-4F27-B9A8-E27CF569388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CN" altLang="en-US"/>
        </a:p>
      </dgm:t>
    </dgm:pt>
    <dgm:pt modelId="{4D5E3A4D-F608-43FF-AC77-B861213DCA38}">
      <dgm:prSet phldrT="[文本]"/>
      <dgm:spPr/>
      <dgm:t>
        <a:bodyPr/>
        <a:lstStyle/>
        <a:p>
          <a:r>
            <a:rPr lang="zh-CN" altLang="en-US" b="1" dirty="0" smtClean="0"/>
            <a:t>背景和方法</a:t>
          </a:r>
          <a:endParaRPr lang="zh-CN" altLang="en-US" b="1" dirty="0"/>
        </a:p>
      </dgm:t>
    </dgm:pt>
    <dgm:pt modelId="{F57FB4A2-2D84-4538-BD7B-09168A437A73}" type="parTrans" cxnId="{9BB8B7A3-A8AA-4648-AD34-D7B012BBC83C}">
      <dgm:prSet/>
      <dgm:spPr/>
      <dgm:t>
        <a:bodyPr/>
        <a:lstStyle/>
        <a:p>
          <a:endParaRPr lang="zh-CN" altLang="en-US"/>
        </a:p>
      </dgm:t>
    </dgm:pt>
    <dgm:pt modelId="{DF833E18-64D4-4A21-B2F6-562A61B1A539}" type="sibTrans" cxnId="{9BB8B7A3-A8AA-4648-AD34-D7B012BBC83C}">
      <dgm:prSet/>
      <dgm:spPr/>
      <dgm:t>
        <a:bodyPr/>
        <a:lstStyle/>
        <a:p>
          <a:endParaRPr lang="zh-CN" altLang="en-US"/>
        </a:p>
      </dgm:t>
    </dgm:pt>
    <dgm:pt modelId="{F489A877-988E-4D67-8038-6C3A552CFB91}">
      <dgm:prSet phldrT="[文本]"/>
      <dgm:spPr/>
      <dgm:t>
        <a:bodyPr/>
        <a:lstStyle/>
        <a:p>
          <a:r>
            <a:rPr lang="zh-CN" b="1" dirty="0" smtClean="0"/>
            <a:t>性能测试工具</a:t>
          </a:r>
          <a:endParaRPr lang="zh-CN" altLang="en-US" dirty="0"/>
        </a:p>
      </dgm:t>
    </dgm:pt>
    <dgm:pt modelId="{7DDA5B88-FAE2-4462-A15D-BAB8C0940070}" type="parTrans" cxnId="{5AB57362-1A4E-45DA-9A4A-7F502CC90AAB}">
      <dgm:prSet/>
      <dgm:spPr/>
      <dgm:t>
        <a:bodyPr/>
        <a:lstStyle/>
        <a:p>
          <a:endParaRPr lang="zh-CN" altLang="en-US"/>
        </a:p>
      </dgm:t>
    </dgm:pt>
    <dgm:pt modelId="{4B363B46-54BD-46DD-80DC-4ACA64CE20B0}" type="sibTrans" cxnId="{5AB57362-1A4E-45DA-9A4A-7F502CC90AAB}">
      <dgm:prSet/>
      <dgm:spPr/>
      <dgm:t>
        <a:bodyPr/>
        <a:lstStyle/>
        <a:p>
          <a:endParaRPr lang="zh-CN" altLang="en-US"/>
        </a:p>
      </dgm:t>
    </dgm:pt>
    <dgm:pt modelId="{08B01371-F34D-4035-B06A-3B83DA8A3AFA}">
      <dgm:prSet phldrT="[文本]"/>
      <dgm:spPr/>
      <dgm:t>
        <a:bodyPr/>
        <a:lstStyle/>
        <a:p>
          <a:r>
            <a:rPr lang="zh-CN" b="1" dirty="0" smtClean="0"/>
            <a:t>控制因素</a:t>
          </a:r>
          <a:r>
            <a:rPr lang="en-US" altLang="zh-CN" b="1" dirty="0" smtClean="0"/>
            <a:t>1</a:t>
          </a:r>
          <a:endParaRPr lang="zh-CN" altLang="en-US" dirty="0"/>
        </a:p>
      </dgm:t>
    </dgm:pt>
    <dgm:pt modelId="{7BE01891-C1D6-4C88-9945-71858DAA6C34}" type="parTrans" cxnId="{E8BB1BE9-162A-4C09-9C3E-97EEC9BB062A}">
      <dgm:prSet/>
      <dgm:spPr/>
      <dgm:t>
        <a:bodyPr/>
        <a:lstStyle/>
        <a:p>
          <a:endParaRPr lang="zh-CN" altLang="en-US"/>
        </a:p>
      </dgm:t>
    </dgm:pt>
    <dgm:pt modelId="{DFC861C8-5AFC-4F39-A97D-159F3F3CDCC5}" type="sibTrans" cxnId="{E8BB1BE9-162A-4C09-9C3E-97EEC9BB062A}">
      <dgm:prSet/>
      <dgm:spPr/>
      <dgm:t>
        <a:bodyPr/>
        <a:lstStyle/>
        <a:p>
          <a:endParaRPr lang="zh-CN" altLang="en-US"/>
        </a:p>
      </dgm:t>
    </dgm:pt>
    <dgm:pt modelId="{9562AD99-7D6B-4830-A5EB-620D61C145E1}">
      <dgm:prSet phldrT="[文本]"/>
      <dgm:spPr/>
      <dgm:t>
        <a:bodyPr/>
        <a:lstStyle/>
        <a:p>
          <a:r>
            <a:rPr lang="zh-CN" b="1" dirty="0" smtClean="0"/>
            <a:t>控制因素</a:t>
          </a:r>
          <a:r>
            <a:rPr lang="en-US" altLang="zh-CN" b="1" dirty="0" smtClean="0"/>
            <a:t>2</a:t>
          </a:r>
          <a:endParaRPr lang="zh-CN" altLang="en-US" dirty="0"/>
        </a:p>
      </dgm:t>
    </dgm:pt>
    <dgm:pt modelId="{F0241819-3A7D-46D9-998B-1E80333CFBC5}" type="parTrans" cxnId="{F6F2DBEA-8DF6-437B-945F-8F5427AC9D0C}">
      <dgm:prSet/>
      <dgm:spPr/>
      <dgm:t>
        <a:bodyPr/>
        <a:lstStyle/>
        <a:p>
          <a:endParaRPr lang="zh-CN" altLang="en-US"/>
        </a:p>
      </dgm:t>
    </dgm:pt>
    <dgm:pt modelId="{993064A3-703B-461C-A125-78C0F307BDF0}" type="sibTrans" cxnId="{F6F2DBEA-8DF6-437B-945F-8F5427AC9D0C}">
      <dgm:prSet/>
      <dgm:spPr/>
      <dgm:t>
        <a:bodyPr/>
        <a:lstStyle/>
        <a:p>
          <a:endParaRPr lang="zh-CN" altLang="en-US"/>
        </a:p>
      </dgm:t>
    </dgm:pt>
    <dgm:pt modelId="{1D31FF37-1FB7-48F6-84D7-B65D5F85F45A}">
      <dgm:prSet phldrT="[文本]"/>
      <dgm:spPr/>
      <dgm:t>
        <a:bodyPr/>
        <a:lstStyle/>
        <a:p>
          <a:r>
            <a:rPr lang="zh-CN" dirty="0" smtClean="0"/>
            <a:t>提升性能</a:t>
          </a:r>
          <a:endParaRPr lang="zh-CN" altLang="en-US" dirty="0"/>
        </a:p>
      </dgm:t>
    </dgm:pt>
    <dgm:pt modelId="{4EE75E60-F520-4E53-96D8-DFC9E34A809C}" type="parTrans" cxnId="{D7857B9A-E9F2-4314-BE50-AAB5EB70459E}">
      <dgm:prSet/>
      <dgm:spPr/>
      <dgm:t>
        <a:bodyPr/>
        <a:lstStyle/>
        <a:p>
          <a:endParaRPr lang="zh-CN" altLang="en-US"/>
        </a:p>
      </dgm:t>
    </dgm:pt>
    <dgm:pt modelId="{C70A97AB-A014-4A58-A81C-74B5E30D95B1}" type="sibTrans" cxnId="{D7857B9A-E9F2-4314-BE50-AAB5EB70459E}">
      <dgm:prSet/>
      <dgm:spPr/>
      <dgm:t>
        <a:bodyPr/>
        <a:lstStyle/>
        <a:p>
          <a:endParaRPr lang="zh-CN" altLang="en-US"/>
        </a:p>
      </dgm:t>
    </dgm:pt>
    <dgm:pt modelId="{7989EE24-4F37-4DEC-9B2D-9BF0A2B8F4FA}" type="pres">
      <dgm:prSet presAssocID="{A8BE993E-5BB2-4F27-B9A8-E27CF569388D}" presName="diagram" presStyleCnt="0">
        <dgm:presLayoutVars>
          <dgm:dir/>
          <dgm:resizeHandles val="exact"/>
        </dgm:presLayoutVars>
      </dgm:prSet>
      <dgm:spPr/>
      <dgm:t>
        <a:bodyPr/>
        <a:lstStyle/>
        <a:p>
          <a:endParaRPr lang="zh-CN" altLang="en-US"/>
        </a:p>
      </dgm:t>
    </dgm:pt>
    <dgm:pt modelId="{455441EA-9AC0-4A4A-A84C-8AB04CC90401}" type="pres">
      <dgm:prSet presAssocID="{4D5E3A4D-F608-43FF-AC77-B861213DCA38}" presName="node" presStyleLbl="node1" presStyleIdx="0" presStyleCnt="5" custScaleX="120027">
        <dgm:presLayoutVars>
          <dgm:bulletEnabled val="1"/>
        </dgm:presLayoutVars>
      </dgm:prSet>
      <dgm:spPr/>
      <dgm:t>
        <a:bodyPr/>
        <a:lstStyle/>
        <a:p>
          <a:endParaRPr lang="zh-CN" altLang="en-US"/>
        </a:p>
      </dgm:t>
    </dgm:pt>
    <dgm:pt modelId="{2111FC02-7458-4117-9316-EACC7256E4C5}" type="pres">
      <dgm:prSet presAssocID="{DF833E18-64D4-4A21-B2F6-562A61B1A539}" presName="sibTrans" presStyleCnt="0"/>
      <dgm:spPr/>
    </dgm:pt>
    <dgm:pt modelId="{587B50CE-75DE-47CB-8B8B-59B4685D2EA6}" type="pres">
      <dgm:prSet presAssocID="{F489A877-988E-4D67-8038-6C3A552CFB91}" presName="node" presStyleLbl="node1" presStyleIdx="1" presStyleCnt="5">
        <dgm:presLayoutVars>
          <dgm:bulletEnabled val="1"/>
        </dgm:presLayoutVars>
      </dgm:prSet>
      <dgm:spPr/>
      <dgm:t>
        <a:bodyPr/>
        <a:lstStyle/>
        <a:p>
          <a:endParaRPr lang="zh-CN" altLang="en-US"/>
        </a:p>
      </dgm:t>
    </dgm:pt>
    <dgm:pt modelId="{6E8E6606-21D9-4800-B473-1F14F2B5A4DD}" type="pres">
      <dgm:prSet presAssocID="{4B363B46-54BD-46DD-80DC-4ACA64CE20B0}" presName="sibTrans" presStyleCnt="0"/>
      <dgm:spPr/>
    </dgm:pt>
    <dgm:pt modelId="{EFD70DCE-F325-43E0-8E34-4A447461E810}" type="pres">
      <dgm:prSet presAssocID="{08B01371-F34D-4035-B06A-3B83DA8A3AFA}" presName="node" presStyleLbl="node1" presStyleIdx="2" presStyleCnt="5" custScaleX="107838">
        <dgm:presLayoutVars>
          <dgm:bulletEnabled val="1"/>
        </dgm:presLayoutVars>
      </dgm:prSet>
      <dgm:spPr/>
      <dgm:t>
        <a:bodyPr/>
        <a:lstStyle/>
        <a:p>
          <a:endParaRPr lang="zh-CN" altLang="en-US"/>
        </a:p>
      </dgm:t>
    </dgm:pt>
    <dgm:pt modelId="{73940484-BC65-4C15-8F9E-45D04A5989FA}" type="pres">
      <dgm:prSet presAssocID="{DFC861C8-5AFC-4F39-A97D-159F3F3CDCC5}" presName="sibTrans" presStyleCnt="0"/>
      <dgm:spPr/>
    </dgm:pt>
    <dgm:pt modelId="{A39844E3-EF27-46B1-9AF1-D812D45966C9}" type="pres">
      <dgm:prSet presAssocID="{9562AD99-7D6B-4830-A5EB-620D61C145E1}" presName="node" presStyleLbl="node1" presStyleIdx="3" presStyleCnt="5" custScaleX="111021">
        <dgm:presLayoutVars>
          <dgm:bulletEnabled val="1"/>
        </dgm:presLayoutVars>
      </dgm:prSet>
      <dgm:spPr/>
      <dgm:t>
        <a:bodyPr/>
        <a:lstStyle/>
        <a:p>
          <a:endParaRPr lang="zh-CN" altLang="en-US"/>
        </a:p>
      </dgm:t>
    </dgm:pt>
    <dgm:pt modelId="{91447104-6FC6-4547-A046-C1DB1244EF3E}" type="pres">
      <dgm:prSet presAssocID="{993064A3-703B-461C-A125-78C0F307BDF0}" presName="sibTrans" presStyleCnt="0"/>
      <dgm:spPr/>
    </dgm:pt>
    <dgm:pt modelId="{2C29E8F6-ED09-4729-A1BE-CBA8A42006A8}" type="pres">
      <dgm:prSet presAssocID="{1D31FF37-1FB7-48F6-84D7-B65D5F85F45A}" presName="node" presStyleLbl="node1" presStyleIdx="4" presStyleCnt="5" custScaleX="114946">
        <dgm:presLayoutVars>
          <dgm:bulletEnabled val="1"/>
        </dgm:presLayoutVars>
      </dgm:prSet>
      <dgm:spPr/>
      <dgm:t>
        <a:bodyPr/>
        <a:lstStyle/>
        <a:p>
          <a:endParaRPr lang="zh-CN" altLang="en-US"/>
        </a:p>
      </dgm:t>
    </dgm:pt>
  </dgm:ptLst>
  <dgm:cxnLst>
    <dgm:cxn modelId="{F6F2DBEA-8DF6-437B-945F-8F5427AC9D0C}" srcId="{A8BE993E-5BB2-4F27-B9A8-E27CF569388D}" destId="{9562AD99-7D6B-4830-A5EB-620D61C145E1}" srcOrd="3" destOrd="0" parTransId="{F0241819-3A7D-46D9-998B-1E80333CFBC5}" sibTransId="{993064A3-703B-461C-A125-78C0F307BDF0}"/>
    <dgm:cxn modelId="{5AB57362-1A4E-45DA-9A4A-7F502CC90AAB}" srcId="{A8BE993E-5BB2-4F27-B9A8-E27CF569388D}" destId="{F489A877-988E-4D67-8038-6C3A552CFB91}" srcOrd="1" destOrd="0" parTransId="{7DDA5B88-FAE2-4462-A15D-BAB8C0940070}" sibTransId="{4B363B46-54BD-46DD-80DC-4ACA64CE20B0}"/>
    <dgm:cxn modelId="{9CA92DC0-8055-4C2C-9C87-C29915FF76F0}" type="presOf" srcId="{1D31FF37-1FB7-48F6-84D7-B65D5F85F45A}" destId="{2C29E8F6-ED09-4729-A1BE-CBA8A42006A8}" srcOrd="0" destOrd="0" presId="urn:microsoft.com/office/officeart/2005/8/layout/default"/>
    <dgm:cxn modelId="{A5851ACA-82E0-4688-9B5D-511FA3785521}" type="presOf" srcId="{9562AD99-7D6B-4830-A5EB-620D61C145E1}" destId="{A39844E3-EF27-46B1-9AF1-D812D45966C9}" srcOrd="0" destOrd="0" presId="urn:microsoft.com/office/officeart/2005/8/layout/default"/>
    <dgm:cxn modelId="{D126B8DA-E015-46BD-9D97-337DE1243F99}" type="presOf" srcId="{F489A877-988E-4D67-8038-6C3A552CFB91}" destId="{587B50CE-75DE-47CB-8B8B-59B4685D2EA6}" srcOrd="0" destOrd="0" presId="urn:microsoft.com/office/officeart/2005/8/layout/default"/>
    <dgm:cxn modelId="{D7857B9A-E9F2-4314-BE50-AAB5EB70459E}" srcId="{A8BE993E-5BB2-4F27-B9A8-E27CF569388D}" destId="{1D31FF37-1FB7-48F6-84D7-B65D5F85F45A}" srcOrd="4" destOrd="0" parTransId="{4EE75E60-F520-4E53-96D8-DFC9E34A809C}" sibTransId="{C70A97AB-A014-4A58-A81C-74B5E30D95B1}"/>
    <dgm:cxn modelId="{01CAF17E-E1C0-477D-8ADB-088FA5355397}" type="presOf" srcId="{A8BE993E-5BB2-4F27-B9A8-E27CF569388D}" destId="{7989EE24-4F37-4DEC-9B2D-9BF0A2B8F4FA}" srcOrd="0" destOrd="0" presId="urn:microsoft.com/office/officeart/2005/8/layout/default"/>
    <dgm:cxn modelId="{E8BB1BE9-162A-4C09-9C3E-97EEC9BB062A}" srcId="{A8BE993E-5BB2-4F27-B9A8-E27CF569388D}" destId="{08B01371-F34D-4035-B06A-3B83DA8A3AFA}" srcOrd="2" destOrd="0" parTransId="{7BE01891-C1D6-4C88-9945-71858DAA6C34}" sibTransId="{DFC861C8-5AFC-4F39-A97D-159F3F3CDCC5}"/>
    <dgm:cxn modelId="{9BB8B7A3-A8AA-4648-AD34-D7B012BBC83C}" srcId="{A8BE993E-5BB2-4F27-B9A8-E27CF569388D}" destId="{4D5E3A4D-F608-43FF-AC77-B861213DCA38}" srcOrd="0" destOrd="0" parTransId="{F57FB4A2-2D84-4538-BD7B-09168A437A73}" sibTransId="{DF833E18-64D4-4A21-B2F6-562A61B1A539}"/>
    <dgm:cxn modelId="{D60F04DF-768D-4463-9226-28CD6F0FCE56}" type="presOf" srcId="{4D5E3A4D-F608-43FF-AC77-B861213DCA38}" destId="{455441EA-9AC0-4A4A-A84C-8AB04CC90401}" srcOrd="0" destOrd="0" presId="urn:microsoft.com/office/officeart/2005/8/layout/default"/>
    <dgm:cxn modelId="{A8551B35-95CC-4A57-9729-B8D59A035D20}" type="presOf" srcId="{08B01371-F34D-4035-B06A-3B83DA8A3AFA}" destId="{EFD70DCE-F325-43E0-8E34-4A447461E810}" srcOrd="0" destOrd="0" presId="urn:microsoft.com/office/officeart/2005/8/layout/default"/>
    <dgm:cxn modelId="{58816EF3-FAF9-4D0F-A787-4C967A52687F}" type="presParOf" srcId="{7989EE24-4F37-4DEC-9B2D-9BF0A2B8F4FA}" destId="{455441EA-9AC0-4A4A-A84C-8AB04CC90401}" srcOrd="0" destOrd="0" presId="urn:microsoft.com/office/officeart/2005/8/layout/default"/>
    <dgm:cxn modelId="{AF295BFF-494D-4E31-8917-CA6D74ED261E}" type="presParOf" srcId="{7989EE24-4F37-4DEC-9B2D-9BF0A2B8F4FA}" destId="{2111FC02-7458-4117-9316-EACC7256E4C5}" srcOrd="1" destOrd="0" presId="urn:microsoft.com/office/officeart/2005/8/layout/default"/>
    <dgm:cxn modelId="{DA579879-FA2E-4108-94DB-051A151B6745}" type="presParOf" srcId="{7989EE24-4F37-4DEC-9B2D-9BF0A2B8F4FA}" destId="{587B50CE-75DE-47CB-8B8B-59B4685D2EA6}" srcOrd="2" destOrd="0" presId="urn:microsoft.com/office/officeart/2005/8/layout/default"/>
    <dgm:cxn modelId="{CAAE17F6-6632-40BF-B615-946B1FB278BF}" type="presParOf" srcId="{7989EE24-4F37-4DEC-9B2D-9BF0A2B8F4FA}" destId="{6E8E6606-21D9-4800-B473-1F14F2B5A4DD}" srcOrd="3" destOrd="0" presId="urn:microsoft.com/office/officeart/2005/8/layout/default"/>
    <dgm:cxn modelId="{422EDBC4-BBE5-42C3-9DA9-6D02323B68F5}" type="presParOf" srcId="{7989EE24-4F37-4DEC-9B2D-9BF0A2B8F4FA}" destId="{EFD70DCE-F325-43E0-8E34-4A447461E810}" srcOrd="4" destOrd="0" presId="urn:microsoft.com/office/officeart/2005/8/layout/default"/>
    <dgm:cxn modelId="{69BACA08-254E-49D3-8206-5ADB52A72809}" type="presParOf" srcId="{7989EE24-4F37-4DEC-9B2D-9BF0A2B8F4FA}" destId="{73940484-BC65-4C15-8F9E-45D04A5989FA}" srcOrd="5" destOrd="0" presId="urn:microsoft.com/office/officeart/2005/8/layout/default"/>
    <dgm:cxn modelId="{B4910F89-1851-4BFF-A87B-4D848699421E}" type="presParOf" srcId="{7989EE24-4F37-4DEC-9B2D-9BF0A2B8F4FA}" destId="{A39844E3-EF27-46B1-9AF1-D812D45966C9}" srcOrd="6" destOrd="0" presId="urn:microsoft.com/office/officeart/2005/8/layout/default"/>
    <dgm:cxn modelId="{DC8DDBAF-FED5-409F-8DE0-5A19998C43BE}" type="presParOf" srcId="{7989EE24-4F37-4DEC-9B2D-9BF0A2B8F4FA}" destId="{91447104-6FC6-4547-A046-C1DB1244EF3E}" srcOrd="7" destOrd="0" presId="urn:microsoft.com/office/officeart/2005/8/layout/default"/>
    <dgm:cxn modelId="{3A2C0DC3-F7C7-44B6-9FC5-DE8C400DBB5D}" type="presParOf" srcId="{7989EE24-4F37-4DEC-9B2D-9BF0A2B8F4FA}" destId="{2C29E8F6-ED09-4729-A1BE-CBA8A42006A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26E65D-BC5C-4207-9F16-79CBA776E0D6}" type="doc">
      <dgm:prSet loTypeId="urn:microsoft.com/office/officeart/2005/8/layout/hierarchy4" loCatId="list" qsTypeId="urn:microsoft.com/office/officeart/2005/8/quickstyle/simple2" qsCatId="simple" csTypeId="urn:microsoft.com/office/officeart/2005/8/colors/colorful1" csCatId="colorful" phldr="1"/>
      <dgm:spPr/>
      <dgm:t>
        <a:bodyPr/>
        <a:lstStyle/>
        <a:p>
          <a:endParaRPr lang="zh-CN" altLang="en-US"/>
        </a:p>
      </dgm:t>
    </dgm:pt>
    <dgm:pt modelId="{0B555E10-6D6D-4669-B09D-7079C95F9D57}">
      <dgm:prSet phldrT="[文本]"/>
      <dgm:spPr/>
      <dgm:t>
        <a:bodyPr/>
        <a:lstStyle/>
        <a:p>
          <a:r>
            <a:rPr lang="en-US" b="1" dirty="0" err="1" smtClean="0"/>
            <a:t>HSV</a:t>
          </a:r>
          <a:endParaRPr lang="zh-CN" altLang="en-US" dirty="0"/>
        </a:p>
      </dgm:t>
    </dgm:pt>
    <dgm:pt modelId="{081F19BD-35FA-4D4D-B151-5D21B1392A3F}" type="parTrans" cxnId="{C8980523-10EC-479E-BF15-B264688570E7}">
      <dgm:prSet/>
      <dgm:spPr/>
      <dgm:t>
        <a:bodyPr/>
        <a:lstStyle/>
        <a:p>
          <a:endParaRPr lang="zh-CN" altLang="en-US"/>
        </a:p>
      </dgm:t>
    </dgm:pt>
    <dgm:pt modelId="{205F5FC0-D657-494F-B905-099F06258EB6}" type="sibTrans" cxnId="{C8980523-10EC-479E-BF15-B264688570E7}">
      <dgm:prSet/>
      <dgm:spPr/>
      <dgm:t>
        <a:bodyPr/>
        <a:lstStyle/>
        <a:p>
          <a:endParaRPr lang="zh-CN" altLang="en-US"/>
        </a:p>
      </dgm:t>
    </dgm:pt>
    <dgm:pt modelId="{4BC4B251-968A-44A6-9BDA-C23B52081660}">
      <dgm:prSet phldrT="[文本]"/>
      <dgm:spPr/>
      <dgm:t>
        <a:bodyPr/>
        <a:lstStyle/>
        <a:p>
          <a:r>
            <a:rPr lang="en-US" b="1" dirty="0" smtClean="0"/>
            <a:t>Texture</a:t>
          </a:r>
          <a:endParaRPr lang="zh-CN" altLang="en-US" dirty="0"/>
        </a:p>
      </dgm:t>
    </dgm:pt>
    <dgm:pt modelId="{E2AA216B-F9D5-40FE-97B4-11A49EBD34AE}" type="parTrans" cxnId="{E09B36C1-2F45-4540-B18A-AE991E2FB16F}">
      <dgm:prSet/>
      <dgm:spPr/>
      <dgm:t>
        <a:bodyPr/>
        <a:lstStyle/>
        <a:p>
          <a:endParaRPr lang="zh-CN" altLang="en-US"/>
        </a:p>
      </dgm:t>
    </dgm:pt>
    <dgm:pt modelId="{E7D27059-F912-41A1-9DAD-8D8EBFDD4C5B}" type="sibTrans" cxnId="{E09B36C1-2F45-4540-B18A-AE991E2FB16F}">
      <dgm:prSet/>
      <dgm:spPr/>
      <dgm:t>
        <a:bodyPr/>
        <a:lstStyle/>
        <a:p>
          <a:endParaRPr lang="zh-CN" altLang="en-US"/>
        </a:p>
      </dgm:t>
    </dgm:pt>
    <dgm:pt modelId="{289D1440-74A9-4633-AA20-BA1DF7D46C71}">
      <dgm:prSet phldrT="[文本]"/>
      <dgm:spPr/>
      <dgm:t>
        <a:bodyPr/>
        <a:lstStyle/>
        <a:p>
          <a:r>
            <a:rPr lang="en-US" dirty="0" err="1" smtClean="0"/>
            <a:t>HueShift</a:t>
          </a:r>
          <a:endParaRPr lang="zh-CN" altLang="en-US" dirty="0"/>
        </a:p>
      </dgm:t>
    </dgm:pt>
    <dgm:pt modelId="{45A3BA72-327A-479F-B9BB-D323D3B72D92}" type="parTrans" cxnId="{8028D995-EE8F-477E-9009-93A6D25FC455}">
      <dgm:prSet/>
      <dgm:spPr/>
      <dgm:t>
        <a:bodyPr/>
        <a:lstStyle/>
        <a:p>
          <a:endParaRPr lang="zh-CN" altLang="en-US"/>
        </a:p>
      </dgm:t>
    </dgm:pt>
    <dgm:pt modelId="{675D9707-9129-47D5-96B9-CFC72CF4FFC8}" type="sibTrans" cxnId="{8028D995-EE8F-477E-9009-93A6D25FC455}">
      <dgm:prSet/>
      <dgm:spPr/>
      <dgm:t>
        <a:bodyPr/>
        <a:lstStyle/>
        <a:p>
          <a:endParaRPr lang="zh-CN" altLang="en-US"/>
        </a:p>
      </dgm:t>
    </dgm:pt>
    <dgm:pt modelId="{2CFAABF1-704A-4403-B422-477F0991747F}">
      <dgm:prSet phldrT="[文本]"/>
      <dgm:spPr/>
      <dgm:t>
        <a:bodyPr/>
        <a:lstStyle/>
        <a:p>
          <a:r>
            <a:rPr lang="zh-CN" b="1" dirty="0" smtClean="0"/>
            <a:t>线性插值</a:t>
          </a:r>
          <a:endParaRPr lang="zh-CN" altLang="en-US" dirty="0"/>
        </a:p>
      </dgm:t>
    </dgm:pt>
    <dgm:pt modelId="{D781A181-A07A-467A-AA35-768BC21D1B82}" type="parTrans" cxnId="{486CACD2-536F-444C-A680-3150C542B31A}">
      <dgm:prSet/>
      <dgm:spPr/>
      <dgm:t>
        <a:bodyPr/>
        <a:lstStyle/>
        <a:p>
          <a:endParaRPr lang="zh-CN" altLang="en-US"/>
        </a:p>
      </dgm:t>
    </dgm:pt>
    <dgm:pt modelId="{79BB19EA-5AE7-4221-939F-4DDE6981ED95}" type="sibTrans" cxnId="{486CACD2-536F-444C-A680-3150C542B31A}">
      <dgm:prSet/>
      <dgm:spPr/>
      <dgm:t>
        <a:bodyPr/>
        <a:lstStyle/>
        <a:p>
          <a:endParaRPr lang="zh-CN" altLang="en-US"/>
        </a:p>
      </dgm:t>
    </dgm:pt>
    <dgm:pt modelId="{F5959AA6-A77F-4DA1-85C8-5A60806B51CF}">
      <dgm:prSet phldrT="[文本]"/>
      <dgm:spPr/>
      <dgm:t>
        <a:bodyPr/>
        <a:lstStyle/>
        <a:p>
          <a:r>
            <a:rPr lang="en-US" dirty="0" smtClean="0"/>
            <a:t>Multiply</a:t>
          </a:r>
          <a:endParaRPr lang="zh-CN" altLang="en-US" dirty="0"/>
        </a:p>
      </dgm:t>
    </dgm:pt>
    <dgm:pt modelId="{0429369F-A44B-4AA1-9D5F-0D4207D8A5F8}" type="parTrans" cxnId="{AD596C65-2B59-40F0-896B-0A66935AF3C7}">
      <dgm:prSet/>
      <dgm:spPr/>
      <dgm:t>
        <a:bodyPr/>
        <a:lstStyle/>
        <a:p>
          <a:endParaRPr lang="zh-CN" altLang="en-US"/>
        </a:p>
      </dgm:t>
    </dgm:pt>
    <dgm:pt modelId="{2CBED051-A6CB-4588-92F8-64A5B75CC3F4}" type="sibTrans" cxnId="{AD596C65-2B59-40F0-896B-0A66935AF3C7}">
      <dgm:prSet/>
      <dgm:spPr/>
      <dgm:t>
        <a:bodyPr/>
        <a:lstStyle/>
        <a:p>
          <a:endParaRPr lang="zh-CN" altLang="en-US"/>
        </a:p>
      </dgm:t>
    </dgm:pt>
    <dgm:pt modelId="{AC0676C3-4943-42E9-A493-0C3E2E08E5CB}">
      <dgm:prSet phldrT="[文本]"/>
      <dgm:spPr/>
      <dgm:t>
        <a:bodyPr/>
        <a:lstStyle/>
        <a:p>
          <a:r>
            <a:rPr lang="zh-CN" b="1" dirty="0" smtClean="0"/>
            <a:t>动态材质实例</a:t>
          </a:r>
          <a:endParaRPr lang="zh-CN" altLang="en-US" dirty="0"/>
        </a:p>
      </dgm:t>
    </dgm:pt>
    <dgm:pt modelId="{DAB48857-9870-4BCA-B2D6-6EA597329BD1}" type="parTrans" cxnId="{7A331D42-B77F-4A76-8A57-E9DFDD3734BF}">
      <dgm:prSet/>
      <dgm:spPr/>
      <dgm:t>
        <a:bodyPr/>
        <a:lstStyle/>
        <a:p>
          <a:endParaRPr lang="zh-CN" altLang="en-US"/>
        </a:p>
      </dgm:t>
    </dgm:pt>
    <dgm:pt modelId="{60C78B78-ACF6-46C4-BBD8-8DBA49496897}" type="sibTrans" cxnId="{7A331D42-B77F-4A76-8A57-E9DFDD3734BF}">
      <dgm:prSet/>
      <dgm:spPr/>
      <dgm:t>
        <a:bodyPr/>
        <a:lstStyle/>
        <a:p>
          <a:endParaRPr lang="zh-CN" altLang="en-US"/>
        </a:p>
      </dgm:t>
    </dgm:pt>
    <dgm:pt modelId="{9D392200-3550-4D99-A002-290E1D1B4546}" type="pres">
      <dgm:prSet presAssocID="{D726E65D-BC5C-4207-9F16-79CBA776E0D6}" presName="Name0" presStyleCnt="0">
        <dgm:presLayoutVars>
          <dgm:chPref val="1"/>
          <dgm:dir/>
          <dgm:animOne val="branch"/>
          <dgm:animLvl val="lvl"/>
          <dgm:resizeHandles/>
        </dgm:presLayoutVars>
      </dgm:prSet>
      <dgm:spPr/>
      <dgm:t>
        <a:bodyPr/>
        <a:lstStyle/>
        <a:p>
          <a:endParaRPr lang="zh-CN" altLang="en-US"/>
        </a:p>
      </dgm:t>
    </dgm:pt>
    <dgm:pt modelId="{FC397C06-1C56-4DF7-8403-67D825B7E4CE}" type="pres">
      <dgm:prSet presAssocID="{0B555E10-6D6D-4669-B09D-7079C95F9D57}" presName="vertOne" presStyleCnt="0"/>
      <dgm:spPr/>
    </dgm:pt>
    <dgm:pt modelId="{2291DC8A-8FAE-4BE0-8A6E-C67DFE2234B2}" type="pres">
      <dgm:prSet presAssocID="{0B555E10-6D6D-4669-B09D-7079C95F9D57}" presName="txOne" presStyleLbl="node0" presStyleIdx="0" presStyleCnt="1">
        <dgm:presLayoutVars>
          <dgm:chPref val="3"/>
        </dgm:presLayoutVars>
      </dgm:prSet>
      <dgm:spPr/>
      <dgm:t>
        <a:bodyPr/>
        <a:lstStyle/>
        <a:p>
          <a:endParaRPr lang="zh-CN" altLang="en-US"/>
        </a:p>
      </dgm:t>
    </dgm:pt>
    <dgm:pt modelId="{1D0D3100-A90D-413E-A533-94EDDC6DAF1C}" type="pres">
      <dgm:prSet presAssocID="{0B555E10-6D6D-4669-B09D-7079C95F9D57}" presName="parTransOne" presStyleCnt="0"/>
      <dgm:spPr/>
    </dgm:pt>
    <dgm:pt modelId="{9570B6CD-EE9E-458D-849A-CCFD46A4D2FC}" type="pres">
      <dgm:prSet presAssocID="{0B555E10-6D6D-4669-B09D-7079C95F9D57}" presName="horzOne" presStyleCnt="0"/>
      <dgm:spPr/>
    </dgm:pt>
    <dgm:pt modelId="{D120F6FF-D139-4F7B-A5C3-0EFE17D74F0B}" type="pres">
      <dgm:prSet presAssocID="{4BC4B251-968A-44A6-9BDA-C23B52081660}" presName="vertTwo" presStyleCnt="0"/>
      <dgm:spPr/>
    </dgm:pt>
    <dgm:pt modelId="{17D73CDD-10C7-47F4-9682-DE98CBF3C3BF}" type="pres">
      <dgm:prSet presAssocID="{4BC4B251-968A-44A6-9BDA-C23B52081660}" presName="txTwo" presStyleLbl="node2" presStyleIdx="0" presStyleCnt="2">
        <dgm:presLayoutVars>
          <dgm:chPref val="3"/>
        </dgm:presLayoutVars>
      </dgm:prSet>
      <dgm:spPr/>
      <dgm:t>
        <a:bodyPr/>
        <a:lstStyle/>
        <a:p>
          <a:endParaRPr lang="zh-CN" altLang="en-US"/>
        </a:p>
      </dgm:t>
    </dgm:pt>
    <dgm:pt modelId="{E07C6BD6-9DFD-440C-9ABA-551B6F81F1DF}" type="pres">
      <dgm:prSet presAssocID="{4BC4B251-968A-44A6-9BDA-C23B52081660}" presName="parTransTwo" presStyleCnt="0"/>
      <dgm:spPr/>
    </dgm:pt>
    <dgm:pt modelId="{B563F19A-ECEA-40BA-B5D3-7941E9D18AAE}" type="pres">
      <dgm:prSet presAssocID="{4BC4B251-968A-44A6-9BDA-C23B52081660}" presName="horzTwo" presStyleCnt="0"/>
      <dgm:spPr/>
    </dgm:pt>
    <dgm:pt modelId="{D61B873A-CC97-4937-B9CB-17254CD9505F}" type="pres">
      <dgm:prSet presAssocID="{289D1440-74A9-4633-AA20-BA1DF7D46C71}" presName="vertThree" presStyleCnt="0"/>
      <dgm:spPr/>
    </dgm:pt>
    <dgm:pt modelId="{89AFA72C-CE3F-4B6D-9631-55658B43D4E2}" type="pres">
      <dgm:prSet presAssocID="{289D1440-74A9-4633-AA20-BA1DF7D46C71}" presName="txThree" presStyleLbl="node3" presStyleIdx="0" presStyleCnt="3">
        <dgm:presLayoutVars>
          <dgm:chPref val="3"/>
        </dgm:presLayoutVars>
      </dgm:prSet>
      <dgm:spPr/>
      <dgm:t>
        <a:bodyPr/>
        <a:lstStyle/>
        <a:p>
          <a:endParaRPr lang="zh-CN" altLang="en-US"/>
        </a:p>
      </dgm:t>
    </dgm:pt>
    <dgm:pt modelId="{8AFA95D5-C14C-470B-B835-2F436FE393EC}" type="pres">
      <dgm:prSet presAssocID="{289D1440-74A9-4633-AA20-BA1DF7D46C71}" presName="horzThree" presStyleCnt="0"/>
      <dgm:spPr/>
    </dgm:pt>
    <dgm:pt modelId="{68EC55FD-8262-4832-98E8-AEAF1F51F653}" type="pres">
      <dgm:prSet presAssocID="{675D9707-9129-47D5-96B9-CFC72CF4FFC8}" presName="sibSpaceThree" presStyleCnt="0"/>
      <dgm:spPr/>
    </dgm:pt>
    <dgm:pt modelId="{55806AD2-4A81-4700-8F4A-7479BE896EE0}" type="pres">
      <dgm:prSet presAssocID="{2CFAABF1-704A-4403-B422-477F0991747F}" presName="vertThree" presStyleCnt="0"/>
      <dgm:spPr/>
    </dgm:pt>
    <dgm:pt modelId="{88C59CB5-12CA-4C80-97B1-E85675E5C658}" type="pres">
      <dgm:prSet presAssocID="{2CFAABF1-704A-4403-B422-477F0991747F}" presName="txThree" presStyleLbl="node3" presStyleIdx="1" presStyleCnt="3">
        <dgm:presLayoutVars>
          <dgm:chPref val="3"/>
        </dgm:presLayoutVars>
      </dgm:prSet>
      <dgm:spPr/>
      <dgm:t>
        <a:bodyPr/>
        <a:lstStyle/>
        <a:p>
          <a:endParaRPr lang="zh-CN" altLang="en-US"/>
        </a:p>
      </dgm:t>
    </dgm:pt>
    <dgm:pt modelId="{113B20DD-F0F8-49A0-9AFB-0D1DC02C25D1}" type="pres">
      <dgm:prSet presAssocID="{2CFAABF1-704A-4403-B422-477F0991747F}" presName="horzThree" presStyleCnt="0"/>
      <dgm:spPr/>
    </dgm:pt>
    <dgm:pt modelId="{B751A276-8A56-4906-A61D-76D51655870F}" type="pres">
      <dgm:prSet presAssocID="{E7D27059-F912-41A1-9DAD-8D8EBFDD4C5B}" presName="sibSpaceTwo" presStyleCnt="0"/>
      <dgm:spPr/>
    </dgm:pt>
    <dgm:pt modelId="{EF5C3582-4ED5-4DF0-BA8D-FB113E12650C}" type="pres">
      <dgm:prSet presAssocID="{F5959AA6-A77F-4DA1-85C8-5A60806B51CF}" presName="vertTwo" presStyleCnt="0"/>
      <dgm:spPr/>
    </dgm:pt>
    <dgm:pt modelId="{BCC1D3D6-6B7A-4324-BE64-63A00C0974E3}" type="pres">
      <dgm:prSet presAssocID="{F5959AA6-A77F-4DA1-85C8-5A60806B51CF}" presName="txTwo" presStyleLbl="node2" presStyleIdx="1" presStyleCnt="2">
        <dgm:presLayoutVars>
          <dgm:chPref val="3"/>
        </dgm:presLayoutVars>
      </dgm:prSet>
      <dgm:spPr/>
      <dgm:t>
        <a:bodyPr/>
        <a:lstStyle/>
        <a:p>
          <a:endParaRPr lang="zh-CN" altLang="en-US"/>
        </a:p>
      </dgm:t>
    </dgm:pt>
    <dgm:pt modelId="{B28895E1-A94A-4C8E-832C-FABFA4E8DA15}" type="pres">
      <dgm:prSet presAssocID="{F5959AA6-A77F-4DA1-85C8-5A60806B51CF}" presName="parTransTwo" presStyleCnt="0"/>
      <dgm:spPr/>
    </dgm:pt>
    <dgm:pt modelId="{1B56C0BC-B078-4B69-B6DB-C54D54324777}" type="pres">
      <dgm:prSet presAssocID="{F5959AA6-A77F-4DA1-85C8-5A60806B51CF}" presName="horzTwo" presStyleCnt="0"/>
      <dgm:spPr/>
    </dgm:pt>
    <dgm:pt modelId="{42E5CC5F-ECFB-48CA-9251-00BB830F76D4}" type="pres">
      <dgm:prSet presAssocID="{AC0676C3-4943-42E9-A493-0C3E2E08E5CB}" presName="vertThree" presStyleCnt="0"/>
      <dgm:spPr/>
    </dgm:pt>
    <dgm:pt modelId="{61647EF3-61B8-477B-846C-DF606B24AB25}" type="pres">
      <dgm:prSet presAssocID="{AC0676C3-4943-42E9-A493-0C3E2E08E5CB}" presName="txThree" presStyleLbl="node3" presStyleIdx="2" presStyleCnt="3">
        <dgm:presLayoutVars>
          <dgm:chPref val="3"/>
        </dgm:presLayoutVars>
      </dgm:prSet>
      <dgm:spPr/>
      <dgm:t>
        <a:bodyPr/>
        <a:lstStyle/>
        <a:p>
          <a:endParaRPr lang="zh-CN" altLang="en-US"/>
        </a:p>
      </dgm:t>
    </dgm:pt>
    <dgm:pt modelId="{5C7BCEEB-1653-4736-9AFA-80C244F99B8F}" type="pres">
      <dgm:prSet presAssocID="{AC0676C3-4943-42E9-A493-0C3E2E08E5CB}" presName="horzThree" presStyleCnt="0"/>
      <dgm:spPr/>
    </dgm:pt>
  </dgm:ptLst>
  <dgm:cxnLst>
    <dgm:cxn modelId="{7A331D42-B77F-4A76-8A57-E9DFDD3734BF}" srcId="{F5959AA6-A77F-4DA1-85C8-5A60806B51CF}" destId="{AC0676C3-4943-42E9-A493-0C3E2E08E5CB}" srcOrd="0" destOrd="0" parTransId="{DAB48857-9870-4BCA-B2D6-6EA597329BD1}" sibTransId="{60C78B78-ACF6-46C4-BBD8-8DBA49496897}"/>
    <dgm:cxn modelId="{8028D995-EE8F-477E-9009-93A6D25FC455}" srcId="{4BC4B251-968A-44A6-9BDA-C23B52081660}" destId="{289D1440-74A9-4633-AA20-BA1DF7D46C71}" srcOrd="0" destOrd="0" parTransId="{45A3BA72-327A-479F-B9BB-D323D3B72D92}" sibTransId="{675D9707-9129-47D5-96B9-CFC72CF4FFC8}"/>
    <dgm:cxn modelId="{B11A41D3-8132-40D7-8BF9-AE94F7672BE5}" type="presOf" srcId="{D726E65D-BC5C-4207-9F16-79CBA776E0D6}" destId="{9D392200-3550-4D99-A002-290E1D1B4546}" srcOrd="0" destOrd="0" presId="urn:microsoft.com/office/officeart/2005/8/layout/hierarchy4"/>
    <dgm:cxn modelId="{FA646869-4C2C-4C15-93CB-9B1F9DBE4F20}" type="presOf" srcId="{0B555E10-6D6D-4669-B09D-7079C95F9D57}" destId="{2291DC8A-8FAE-4BE0-8A6E-C67DFE2234B2}" srcOrd="0" destOrd="0" presId="urn:microsoft.com/office/officeart/2005/8/layout/hierarchy4"/>
    <dgm:cxn modelId="{AD596C65-2B59-40F0-896B-0A66935AF3C7}" srcId="{0B555E10-6D6D-4669-B09D-7079C95F9D57}" destId="{F5959AA6-A77F-4DA1-85C8-5A60806B51CF}" srcOrd="1" destOrd="0" parTransId="{0429369F-A44B-4AA1-9D5F-0D4207D8A5F8}" sibTransId="{2CBED051-A6CB-4588-92F8-64A5B75CC3F4}"/>
    <dgm:cxn modelId="{C8980523-10EC-479E-BF15-B264688570E7}" srcId="{D726E65D-BC5C-4207-9F16-79CBA776E0D6}" destId="{0B555E10-6D6D-4669-B09D-7079C95F9D57}" srcOrd="0" destOrd="0" parTransId="{081F19BD-35FA-4D4D-B151-5D21B1392A3F}" sibTransId="{205F5FC0-D657-494F-B905-099F06258EB6}"/>
    <dgm:cxn modelId="{486CACD2-536F-444C-A680-3150C542B31A}" srcId="{4BC4B251-968A-44A6-9BDA-C23B52081660}" destId="{2CFAABF1-704A-4403-B422-477F0991747F}" srcOrd="1" destOrd="0" parTransId="{D781A181-A07A-467A-AA35-768BC21D1B82}" sibTransId="{79BB19EA-5AE7-4221-939F-4DDE6981ED95}"/>
    <dgm:cxn modelId="{3D4F32FE-69D4-4BDE-ACEB-0C7C247C5F74}" type="presOf" srcId="{F5959AA6-A77F-4DA1-85C8-5A60806B51CF}" destId="{BCC1D3D6-6B7A-4324-BE64-63A00C0974E3}" srcOrd="0" destOrd="0" presId="urn:microsoft.com/office/officeart/2005/8/layout/hierarchy4"/>
    <dgm:cxn modelId="{5532D87D-BD51-40A7-A214-E10CD7D7744E}" type="presOf" srcId="{2CFAABF1-704A-4403-B422-477F0991747F}" destId="{88C59CB5-12CA-4C80-97B1-E85675E5C658}" srcOrd="0" destOrd="0" presId="urn:microsoft.com/office/officeart/2005/8/layout/hierarchy4"/>
    <dgm:cxn modelId="{E09B36C1-2F45-4540-B18A-AE991E2FB16F}" srcId="{0B555E10-6D6D-4669-B09D-7079C95F9D57}" destId="{4BC4B251-968A-44A6-9BDA-C23B52081660}" srcOrd="0" destOrd="0" parTransId="{E2AA216B-F9D5-40FE-97B4-11A49EBD34AE}" sibTransId="{E7D27059-F912-41A1-9DAD-8D8EBFDD4C5B}"/>
    <dgm:cxn modelId="{BB3ED146-115A-4E53-A6A7-B17A6FA57CA8}" type="presOf" srcId="{289D1440-74A9-4633-AA20-BA1DF7D46C71}" destId="{89AFA72C-CE3F-4B6D-9631-55658B43D4E2}" srcOrd="0" destOrd="0" presId="urn:microsoft.com/office/officeart/2005/8/layout/hierarchy4"/>
    <dgm:cxn modelId="{B8AA3E35-780C-4A03-A36F-FA84E14B003F}" type="presOf" srcId="{AC0676C3-4943-42E9-A493-0C3E2E08E5CB}" destId="{61647EF3-61B8-477B-846C-DF606B24AB25}" srcOrd="0" destOrd="0" presId="urn:microsoft.com/office/officeart/2005/8/layout/hierarchy4"/>
    <dgm:cxn modelId="{04E66D65-EB3D-483F-95AF-A1DB0FA5F9F2}" type="presOf" srcId="{4BC4B251-968A-44A6-9BDA-C23B52081660}" destId="{17D73CDD-10C7-47F4-9682-DE98CBF3C3BF}" srcOrd="0" destOrd="0" presId="urn:microsoft.com/office/officeart/2005/8/layout/hierarchy4"/>
    <dgm:cxn modelId="{D6575033-F4A6-454C-9F3E-206BE9476D92}" type="presParOf" srcId="{9D392200-3550-4D99-A002-290E1D1B4546}" destId="{FC397C06-1C56-4DF7-8403-67D825B7E4CE}" srcOrd="0" destOrd="0" presId="urn:microsoft.com/office/officeart/2005/8/layout/hierarchy4"/>
    <dgm:cxn modelId="{983CB765-1D4C-46A3-9F29-F7EE478F0C29}" type="presParOf" srcId="{FC397C06-1C56-4DF7-8403-67D825B7E4CE}" destId="{2291DC8A-8FAE-4BE0-8A6E-C67DFE2234B2}" srcOrd="0" destOrd="0" presId="urn:microsoft.com/office/officeart/2005/8/layout/hierarchy4"/>
    <dgm:cxn modelId="{261BA3A4-09C2-4EF3-A5AA-F12BEBE48D73}" type="presParOf" srcId="{FC397C06-1C56-4DF7-8403-67D825B7E4CE}" destId="{1D0D3100-A90D-413E-A533-94EDDC6DAF1C}" srcOrd="1" destOrd="0" presId="urn:microsoft.com/office/officeart/2005/8/layout/hierarchy4"/>
    <dgm:cxn modelId="{D0C74CC1-FA58-4380-AC68-A7E6432FF6D3}" type="presParOf" srcId="{FC397C06-1C56-4DF7-8403-67D825B7E4CE}" destId="{9570B6CD-EE9E-458D-849A-CCFD46A4D2FC}" srcOrd="2" destOrd="0" presId="urn:microsoft.com/office/officeart/2005/8/layout/hierarchy4"/>
    <dgm:cxn modelId="{349169A4-AE80-4E89-A661-A828E4783493}" type="presParOf" srcId="{9570B6CD-EE9E-458D-849A-CCFD46A4D2FC}" destId="{D120F6FF-D139-4F7B-A5C3-0EFE17D74F0B}" srcOrd="0" destOrd="0" presId="urn:microsoft.com/office/officeart/2005/8/layout/hierarchy4"/>
    <dgm:cxn modelId="{339C9081-BF91-4277-9542-E9A56FBD15F1}" type="presParOf" srcId="{D120F6FF-D139-4F7B-A5C3-0EFE17D74F0B}" destId="{17D73CDD-10C7-47F4-9682-DE98CBF3C3BF}" srcOrd="0" destOrd="0" presId="urn:microsoft.com/office/officeart/2005/8/layout/hierarchy4"/>
    <dgm:cxn modelId="{33D55A3B-EAEE-4034-8488-60DB9C80AEAE}" type="presParOf" srcId="{D120F6FF-D139-4F7B-A5C3-0EFE17D74F0B}" destId="{E07C6BD6-9DFD-440C-9ABA-551B6F81F1DF}" srcOrd="1" destOrd="0" presId="urn:microsoft.com/office/officeart/2005/8/layout/hierarchy4"/>
    <dgm:cxn modelId="{363F4357-E487-4B60-B695-964CB1C33ABF}" type="presParOf" srcId="{D120F6FF-D139-4F7B-A5C3-0EFE17D74F0B}" destId="{B563F19A-ECEA-40BA-B5D3-7941E9D18AAE}" srcOrd="2" destOrd="0" presId="urn:microsoft.com/office/officeart/2005/8/layout/hierarchy4"/>
    <dgm:cxn modelId="{7E983315-F988-4A30-AEE1-67E268295A2D}" type="presParOf" srcId="{B563F19A-ECEA-40BA-B5D3-7941E9D18AAE}" destId="{D61B873A-CC97-4937-B9CB-17254CD9505F}" srcOrd="0" destOrd="0" presId="urn:microsoft.com/office/officeart/2005/8/layout/hierarchy4"/>
    <dgm:cxn modelId="{753133B4-6807-4B78-9067-3DF3A1698207}" type="presParOf" srcId="{D61B873A-CC97-4937-B9CB-17254CD9505F}" destId="{89AFA72C-CE3F-4B6D-9631-55658B43D4E2}" srcOrd="0" destOrd="0" presId="urn:microsoft.com/office/officeart/2005/8/layout/hierarchy4"/>
    <dgm:cxn modelId="{B42B17D8-0AB0-4A28-B886-DA94F22CDBA0}" type="presParOf" srcId="{D61B873A-CC97-4937-B9CB-17254CD9505F}" destId="{8AFA95D5-C14C-470B-B835-2F436FE393EC}" srcOrd="1" destOrd="0" presId="urn:microsoft.com/office/officeart/2005/8/layout/hierarchy4"/>
    <dgm:cxn modelId="{BB5722CF-41B5-43F8-B3BB-186495C9A5B0}" type="presParOf" srcId="{B563F19A-ECEA-40BA-B5D3-7941E9D18AAE}" destId="{68EC55FD-8262-4832-98E8-AEAF1F51F653}" srcOrd="1" destOrd="0" presId="urn:microsoft.com/office/officeart/2005/8/layout/hierarchy4"/>
    <dgm:cxn modelId="{613E4D43-15DD-4DDC-AD2B-ED3EB5ADD446}" type="presParOf" srcId="{B563F19A-ECEA-40BA-B5D3-7941E9D18AAE}" destId="{55806AD2-4A81-4700-8F4A-7479BE896EE0}" srcOrd="2" destOrd="0" presId="urn:microsoft.com/office/officeart/2005/8/layout/hierarchy4"/>
    <dgm:cxn modelId="{494C7688-FB85-4DB8-8D80-44F8E73D4594}" type="presParOf" srcId="{55806AD2-4A81-4700-8F4A-7479BE896EE0}" destId="{88C59CB5-12CA-4C80-97B1-E85675E5C658}" srcOrd="0" destOrd="0" presId="urn:microsoft.com/office/officeart/2005/8/layout/hierarchy4"/>
    <dgm:cxn modelId="{CF106644-74D9-4C18-9CD1-3BD69B9C4D34}" type="presParOf" srcId="{55806AD2-4A81-4700-8F4A-7479BE896EE0}" destId="{113B20DD-F0F8-49A0-9AFB-0D1DC02C25D1}" srcOrd="1" destOrd="0" presId="urn:microsoft.com/office/officeart/2005/8/layout/hierarchy4"/>
    <dgm:cxn modelId="{A7811EDC-90EA-451B-B637-45E419542A0F}" type="presParOf" srcId="{9570B6CD-EE9E-458D-849A-CCFD46A4D2FC}" destId="{B751A276-8A56-4906-A61D-76D51655870F}" srcOrd="1" destOrd="0" presId="urn:microsoft.com/office/officeart/2005/8/layout/hierarchy4"/>
    <dgm:cxn modelId="{AC5A6D5B-BA28-45B6-9A60-A299F078FF08}" type="presParOf" srcId="{9570B6CD-EE9E-458D-849A-CCFD46A4D2FC}" destId="{EF5C3582-4ED5-4DF0-BA8D-FB113E12650C}" srcOrd="2" destOrd="0" presId="urn:microsoft.com/office/officeart/2005/8/layout/hierarchy4"/>
    <dgm:cxn modelId="{080C8F28-BED1-40EA-831D-52C9679D0730}" type="presParOf" srcId="{EF5C3582-4ED5-4DF0-BA8D-FB113E12650C}" destId="{BCC1D3D6-6B7A-4324-BE64-63A00C0974E3}" srcOrd="0" destOrd="0" presId="urn:microsoft.com/office/officeart/2005/8/layout/hierarchy4"/>
    <dgm:cxn modelId="{36B5C363-DF42-4AB3-AA44-50C21C93C34A}" type="presParOf" srcId="{EF5C3582-4ED5-4DF0-BA8D-FB113E12650C}" destId="{B28895E1-A94A-4C8E-832C-FABFA4E8DA15}" srcOrd="1" destOrd="0" presId="urn:microsoft.com/office/officeart/2005/8/layout/hierarchy4"/>
    <dgm:cxn modelId="{96A4481C-3F90-4F4A-ADF2-59E74EB257D0}" type="presParOf" srcId="{EF5C3582-4ED5-4DF0-BA8D-FB113E12650C}" destId="{1B56C0BC-B078-4B69-B6DB-C54D54324777}" srcOrd="2" destOrd="0" presId="urn:microsoft.com/office/officeart/2005/8/layout/hierarchy4"/>
    <dgm:cxn modelId="{4BF0C30C-3353-4576-831C-BC572AA53F95}" type="presParOf" srcId="{1B56C0BC-B078-4B69-B6DB-C54D54324777}" destId="{42E5CC5F-ECFB-48CA-9251-00BB830F76D4}" srcOrd="0" destOrd="0" presId="urn:microsoft.com/office/officeart/2005/8/layout/hierarchy4"/>
    <dgm:cxn modelId="{353CE984-9764-45F0-BF85-AB17AB023152}" type="presParOf" srcId="{42E5CC5F-ECFB-48CA-9251-00BB830F76D4}" destId="{61647EF3-61B8-477B-846C-DF606B24AB25}" srcOrd="0" destOrd="0" presId="urn:microsoft.com/office/officeart/2005/8/layout/hierarchy4"/>
    <dgm:cxn modelId="{B71437A2-2887-45A1-8706-996C9B9AB419}" type="presParOf" srcId="{42E5CC5F-ECFB-48CA-9251-00BB830F76D4}" destId="{5C7BCEEB-1653-4736-9AFA-80C244F99B8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F9025-D0DC-46C3-9FAB-FBAAC6D923C8}">
      <dsp:nvSpPr>
        <dsp:cNvPr id="0" name=""/>
        <dsp:cNvSpPr/>
      </dsp:nvSpPr>
      <dsp:spPr>
        <a:xfrm>
          <a:off x="694212" y="26561"/>
          <a:ext cx="2804940" cy="1682964"/>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坐标系</a:t>
          </a:r>
          <a:endParaRPr lang="zh-CN" altLang="en-US" sz="4700" b="1" kern="1200" dirty="0"/>
        </a:p>
      </dsp:txBody>
      <dsp:txXfrm>
        <a:off x="694212" y="26561"/>
        <a:ext cx="2804940" cy="1682964"/>
      </dsp:txXfrm>
    </dsp:sp>
    <dsp:sp modelId="{074321C5-9573-47B6-BDC6-C905E8DC5C88}">
      <dsp:nvSpPr>
        <dsp:cNvPr id="0" name=""/>
        <dsp:cNvSpPr/>
      </dsp:nvSpPr>
      <dsp:spPr>
        <a:xfrm>
          <a:off x="3804555" y="9933"/>
          <a:ext cx="2804940" cy="1682964"/>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sz="4700" b="1" kern="1200" dirty="0" smtClean="0"/>
            <a:t>地形系统</a:t>
          </a:r>
          <a:endParaRPr lang="zh-CN" altLang="en-US" sz="4700" b="1" kern="1200" dirty="0"/>
        </a:p>
      </dsp:txBody>
      <dsp:txXfrm>
        <a:off x="3804555" y="9933"/>
        <a:ext cx="2804940" cy="1682964"/>
      </dsp:txXfrm>
    </dsp:sp>
    <dsp:sp modelId="{125073EE-010C-4B55-9491-C390E0FD2C60}">
      <dsp:nvSpPr>
        <dsp:cNvPr id="0" name=""/>
        <dsp:cNvSpPr/>
      </dsp:nvSpPr>
      <dsp:spPr>
        <a:xfrm>
          <a:off x="6960702" y="18247"/>
          <a:ext cx="2804940" cy="1682964"/>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altLang="zh-CN" sz="4700" b="1" kern="1200" dirty="0" err="1" smtClean="0"/>
            <a:t>UE4</a:t>
          </a:r>
          <a:r>
            <a:rPr lang="zh-CN" altLang="en-US" sz="4700" b="1" kern="1200" dirty="0" smtClean="0"/>
            <a:t>编程</a:t>
          </a:r>
          <a:endParaRPr lang="zh-CN" altLang="en-US" sz="4700" b="1" kern="1200" dirty="0"/>
        </a:p>
      </dsp:txBody>
      <dsp:txXfrm>
        <a:off x="6960702" y="18247"/>
        <a:ext cx="2804940" cy="1682964"/>
      </dsp:txXfrm>
    </dsp:sp>
    <dsp:sp modelId="{2F085381-FDA9-496D-A54C-18125C5AE7A7}">
      <dsp:nvSpPr>
        <dsp:cNvPr id="0" name=""/>
        <dsp:cNvSpPr/>
      </dsp:nvSpPr>
      <dsp:spPr>
        <a:xfrm>
          <a:off x="1654231" y="1950065"/>
          <a:ext cx="2804940" cy="168296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性能分析</a:t>
          </a:r>
          <a:endParaRPr lang="zh-CN" altLang="en-US" sz="4700" b="1" kern="1200" dirty="0"/>
        </a:p>
      </dsp:txBody>
      <dsp:txXfrm>
        <a:off x="1654231" y="1950065"/>
        <a:ext cx="2804940" cy="1682964"/>
      </dsp:txXfrm>
    </dsp:sp>
    <dsp:sp modelId="{0D65E8FB-9B9B-464F-AC5A-066F1A996B1E}">
      <dsp:nvSpPr>
        <dsp:cNvPr id="0" name=""/>
        <dsp:cNvSpPr/>
      </dsp:nvSpPr>
      <dsp:spPr>
        <a:xfrm>
          <a:off x="4840167" y="1950065"/>
          <a:ext cx="2804940" cy="168296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材质</a:t>
          </a:r>
          <a:endParaRPr lang="zh-CN" altLang="en-US" sz="4700" b="1" kern="1200" dirty="0"/>
        </a:p>
      </dsp:txBody>
      <dsp:txXfrm>
        <a:off x="4840167" y="1950065"/>
        <a:ext cx="2804940" cy="1682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7E2F3-5731-4252-B927-24A840CE6F60}">
      <dsp:nvSpPr>
        <dsp:cNvPr id="0" name=""/>
        <dsp:cNvSpPr/>
      </dsp:nvSpPr>
      <dsp:spPr>
        <a:xfrm>
          <a:off x="1162" y="1654"/>
          <a:ext cx="10129099" cy="11013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更适合创建巨大地形</a:t>
          </a:r>
          <a:endParaRPr lang="zh-CN" altLang="en-US" sz="4600" b="1" kern="1200" dirty="0"/>
        </a:p>
      </dsp:txBody>
      <dsp:txXfrm>
        <a:off x="33418" y="33910"/>
        <a:ext cx="10064587" cy="1036802"/>
      </dsp:txXfrm>
    </dsp:sp>
    <dsp:sp modelId="{A93BB301-F45C-4130-B442-2F5FC1FFE1FF}">
      <dsp:nvSpPr>
        <dsp:cNvPr id="0" name=""/>
        <dsp:cNvSpPr/>
      </dsp:nvSpPr>
      <dsp:spPr>
        <a:xfrm>
          <a:off x="1162" y="1274173"/>
          <a:ext cx="6616641" cy="11013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多种动态加载方式</a:t>
          </a:r>
          <a:endParaRPr lang="zh-CN" altLang="en-US" sz="4600" b="1" kern="1200" dirty="0"/>
        </a:p>
      </dsp:txBody>
      <dsp:txXfrm>
        <a:off x="33418" y="1306429"/>
        <a:ext cx="6552129" cy="1036802"/>
      </dsp:txXfrm>
    </dsp:sp>
    <dsp:sp modelId="{6B5980F8-EB92-454F-BC60-700501CB126A}">
      <dsp:nvSpPr>
        <dsp:cNvPr id="0" name=""/>
        <dsp:cNvSpPr/>
      </dsp:nvSpPr>
      <dsp:spPr>
        <a:xfrm>
          <a:off x="1162"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合理</a:t>
          </a:r>
          <a:r>
            <a:rPr lang="zh-CN" altLang="en-US" sz="4600" b="1" kern="1200" dirty="0" smtClean="0"/>
            <a:t>配置</a:t>
          </a:r>
          <a:endParaRPr lang="zh-CN" altLang="en-US" sz="4600" b="1" kern="1200" dirty="0"/>
        </a:p>
      </dsp:txBody>
      <dsp:txXfrm>
        <a:off x="33418" y="2578949"/>
        <a:ext cx="3175763" cy="1036802"/>
      </dsp:txXfrm>
    </dsp:sp>
    <dsp:sp modelId="{85208FF0-C300-41F3-9CC1-FCF547D49A55}">
      <dsp:nvSpPr>
        <dsp:cNvPr id="0" name=""/>
        <dsp:cNvSpPr/>
      </dsp:nvSpPr>
      <dsp:spPr>
        <a:xfrm>
          <a:off x="3377529"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如何</a:t>
          </a:r>
          <a:r>
            <a:rPr lang="zh-CN" altLang="zh-CN" sz="4600" b="1" kern="1200" dirty="0" smtClean="0"/>
            <a:t>创建</a:t>
          </a:r>
          <a:endParaRPr lang="zh-CN" altLang="en-US" sz="4600" b="1" kern="1200" dirty="0"/>
        </a:p>
      </dsp:txBody>
      <dsp:txXfrm>
        <a:off x="3409785" y="2578949"/>
        <a:ext cx="3175763" cy="1036802"/>
      </dsp:txXfrm>
    </dsp:sp>
    <dsp:sp modelId="{84563411-7D21-4842-9F2F-4C1340D17741}">
      <dsp:nvSpPr>
        <dsp:cNvPr id="0" name=""/>
        <dsp:cNvSpPr/>
      </dsp:nvSpPr>
      <dsp:spPr>
        <a:xfrm>
          <a:off x="6889987" y="1274173"/>
          <a:ext cx="3240275" cy="11013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组成结构</a:t>
          </a:r>
          <a:endParaRPr lang="zh-CN" altLang="en-US" sz="4600" b="1" kern="1200" dirty="0"/>
        </a:p>
      </dsp:txBody>
      <dsp:txXfrm>
        <a:off x="6922243" y="1306429"/>
        <a:ext cx="3175763" cy="1036802"/>
      </dsp:txXfrm>
    </dsp:sp>
    <dsp:sp modelId="{56530FB7-DF15-4C7E-AF47-AFD647E1153D}">
      <dsp:nvSpPr>
        <dsp:cNvPr id="0" name=""/>
        <dsp:cNvSpPr/>
      </dsp:nvSpPr>
      <dsp:spPr>
        <a:xfrm>
          <a:off x="6889987"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存储方式</a:t>
          </a:r>
          <a:endParaRPr lang="zh-CN" altLang="en-US" sz="4600" kern="1200" dirty="0"/>
        </a:p>
      </dsp:txBody>
      <dsp:txXfrm>
        <a:off x="6922243" y="2578949"/>
        <a:ext cx="3175763" cy="1036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3B4A6-34B3-4147-8ED0-56E374A7CBC9}">
      <dsp:nvSpPr>
        <dsp:cNvPr id="0" name=""/>
        <dsp:cNvSpPr/>
      </dsp:nvSpPr>
      <dsp:spPr>
        <a:xfrm>
          <a:off x="0" y="0"/>
          <a:ext cx="10131425" cy="830115"/>
        </a:xfrm>
        <a:prstGeom prst="roundRect">
          <a:avLst/>
        </a:prstGeom>
        <a:solidFill>
          <a:schemeClr val="accent2">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关卡流送体积域</a:t>
          </a:r>
          <a:endParaRPr lang="zh-CN" altLang="en-US" sz="3300" kern="1200" dirty="0"/>
        </a:p>
      </dsp:txBody>
      <dsp:txXfrm>
        <a:off x="40523" y="40523"/>
        <a:ext cx="10050379" cy="749069"/>
      </dsp:txXfrm>
    </dsp:sp>
    <dsp:sp modelId="{E676463E-F884-4155-A822-19E8057A53F0}">
      <dsp:nvSpPr>
        <dsp:cNvPr id="0" name=""/>
        <dsp:cNvSpPr/>
      </dsp:nvSpPr>
      <dsp:spPr>
        <a:xfrm>
          <a:off x="0" y="832047"/>
          <a:ext cx="10131425" cy="5464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167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altLang="en-US" sz="2600" kern="1200" dirty="0" smtClean="0"/>
            <a:t>使得在游戏过程中可以加载或卸载关卡，并能控制关卡是否可见。</a:t>
          </a:r>
          <a:endParaRPr lang="zh-CN" altLang="en-US" sz="2600" kern="1200" dirty="0"/>
        </a:p>
      </dsp:txBody>
      <dsp:txXfrm>
        <a:off x="0" y="832047"/>
        <a:ext cx="10131425" cy="546480"/>
      </dsp:txXfrm>
    </dsp:sp>
    <dsp:sp modelId="{753030A8-E6DD-475F-BAF7-DDDF49DB3921}">
      <dsp:nvSpPr>
        <dsp:cNvPr id="0" name=""/>
        <dsp:cNvSpPr/>
      </dsp:nvSpPr>
      <dsp:spPr>
        <a:xfrm>
          <a:off x="0" y="1378527"/>
          <a:ext cx="10131425" cy="830115"/>
        </a:xfrm>
        <a:prstGeom prst="roundRect">
          <a:avLst/>
        </a:prstGeom>
        <a:solidFill>
          <a:schemeClr val="accent3">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世界构成器</a:t>
          </a:r>
          <a:endParaRPr lang="zh-CN" altLang="en-US" sz="3300" kern="1200" dirty="0"/>
        </a:p>
      </dsp:txBody>
      <dsp:txXfrm>
        <a:off x="40523" y="1419050"/>
        <a:ext cx="10050379" cy="749069"/>
      </dsp:txXfrm>
    </dsp:sp>
    <dsp:sp modelId="{1742288D-EE24-4CDD-B62F-A092CD6DCADB}">
      <dsp:nvSpPr>
        <dsp:cNvPr id="0" name=""/>
        <dsp:cNvSpPr/>
      </dsp:nvSpPr>
      <dsp:spPr>
        <a:xfrm>
          <a:off x="0" y="2208642"/>
          <a:ext cx="10131425" cy="5464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167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sz="2600" kern="1200" dirty="0" smtClean="0"/>
            <a:t>世界构成器</a:t>
          </a:r>
          <a:r>
            <a:rPr lang="en-US" sz="2600" kern="1200" dirty="0" smtClean="0"/>
            <a:t> </a:t>
          </a:r>
          <a:r>
            <a:rPr lang="zh-CN" sz="2600" kern="1200" dirty="0" smtClean="0"/>
            <a:t>的设计是为了简单的管理大型世界。</a:t>
          </a:r>
          <a:endParaRPr lang="zh-CN" altLang="en-US" sz="2600" kern="1200" dirty="0"/>
        </a:p>
      </dsp:txBody>
      <dsp:txXfrm>
        <a:off x="0" y="2208642"/>
        <a:ext cx="10131425" cy="546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5DF53-05AE-47D6-9F1F-B45F54DFFE48}">
      <dsp:nvSpPr>
        <dsp:cNvPr id="0" name=""/>
        <dsp:cNvSpPr/>
      </dsp:nvSpPr>
      <dsp:spPr>
        <a:xfrm>
          <a:off x="1841349" y="76427"/>
          <a:ext cx="2804940" cy="1682964"/>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蓝图</a:t>
          </a:r>
          <a:endParaRPr lang="zh-CN" altLang="en-US" sz="4600" b="1" kern="1200" dirty="0"/>
        </a:p>
      </dsp:txBody>
      <dsp:txXfrm>
        <a:off x="1841349" y="76427"/>
        <a:ext cx="2804940" cy="1682964"/>
      </dsp:txXfrm>
    </dsp:sp>
    <dsp:sp modelId="{79FB123C-C54E-452E-B6E4-079167B470EB}">
      <dsp:nvSpPr>
        <dsp:cNvPr id="0" name=""/>
        <dsp:cNvSpPr/>
      </dsp:nvSpPr>
      <dsp:spPr>
        <a:xfrm>
          <a:off x="5217712" y="84741"/>
          <a:ext cx="2804940" cy="1682964"/>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基类</a:t>
          </a:r>
          <a:r>
            <a:rPr lang="en-US" altLang="zh-CN" sz="4600" b="1" kern="1200" dirty="0" smtClean="0"/>
            <a:t>Object</a:t>
          </a:r>
          <a:endParaRPr lang="zh-CN" altLang="en-US" sz="4600" b="1" kern="1200" dirty="0"/>
        </a:p>
      </dsp:txBody>
      <dsp:txXfrm>
        <a:off x="5217712" y="84741"/>
        <a:ext cx="2804940" cy="1682964"/>
      </dsp:txXfrm>
    </dsp:sp>
    <dsp:sp modelId="{8905E56E-7703-4F55-A284-A3CAEB4824BB}">
      <dsp:nvSpPr>
        <dsp:cNvPr id="0" name=""/>
        <dsp:cNvSpPr/>
      </dsp:nvSpPr>
      <dsp:spPr>
        <a:xfrm>
          <a:off x="5252381" y="1966697"/>
          <a:ext cx="2804940" cy="1682964"/>
        </a:xfrm>
        <a:prstGeom prst="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altLang="zh-CN" sz="4600" b="1" kern="1200" dirty="0" err="1" smtClean="0"/>
            <a:t>MVC</a:t>
          </a:r>
          <a:endParaRPr lang="zh-CN" altLang="en-US" sz="4600" b="1" kern="1200" dirty="0"/>
        </a:p>
      </dsp:txBody>
      <dsp:txXfrm>
        <a:off x="5252381" y="1966697"/>
        <a:ext cx="2804940" cy="1682964"/>
      </dsp:txXfrm>
    </dsp:sp>
    <dsp:sp modelId="{DFECDFEF-ED29-40A1-AD56-D7D37D893A0B}">
      <dsp:nvSpPr>
        <dsp:cNvPr id="0" name=""/>
        <dsp:cNvSpPr/>
      </dsp:nvSpPr>
      <dsp:spPr>
        <a:xfrm>
          <a:off x="1817815" y="1966697"/>
          <a:ext cx="2804940" cy="1682964"/>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组件化</a:t>
          </a:r>
          <a:endParaRPr lang="zh-CN" altLang="en-US" sz="4600" b="1" kern="1200" dirty="0"/>
        </a:p>
      </dsp:txBody>
      <dsp:txXfrm>
        <a:off x="1817815" y="1966697"/>
        <a:ext cx="2804940" cy="16829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441EA-9AC0-4A4A-A84C-8AB04CC90401}">
      <dsp:nvSpPr>
        <dsp:cNvPr id="0" name=""/>
        <dsp:cNvSpPr/>
      </dsp:nvSpPr>
      <dsp:spPr>
        <a:xfrm>
          <a:off x="187009" y="1619"/>
          <a:ext cx="3366685" cy="168296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b="1" kern="1200" dirty="0" smtClean="0"/>
            <a:t>背景和方法</a:t>
          </a:r>
          <a:endParaRPr lang="zh-CN" altLang="en-US" sz="4500" b="1" kern="1200" dirty="0"/>
        </a:p>
      </dsp:txBody>
      <dsp:txXfrm>
        <a:off x="187009" y="1619"/>
        <a:ext cx="3366685" cy="1682964"/>
      </dsp:txXfrm>
    </dsp:sp>
    <dsp:sp modelId="{587B50CE-75DE-47CB-8B8B-59B4685D2EA6}">
      <dsp:nvSpPr>
        <dsp:cNvPr id="0" name=""/>
        <dsp:cNvSpPr/>
      </dsp:nvSpPr>
      <dsp:spPr>
        <a:xfrm>
          <a:off x="3834189" y="1619"/>
          <a:ext cx="2804940" cy="168296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b="1" kern="1200" dirty="0" smtClean="0"/>
            <a:t>性能测试工具</a:t>
          </a:r>
          <a:endParaRPr lang="zh-CN" altLang="en-US" sz="4500" kern="1200" dirty="0"/>
        </a:p>
      </dsp:txBody>
      <dsp:txXfrm>
        <a:off x="3834189" y="1619"/>
        <a:ext cx="2804940" cy="1682964"/>
      </dsp:txXfrm>
    </dsp:sp>
    <dsp:sp modelId="{EFD70DCE-F325-43E0-8E34-4A447461E810}">
      <dsp:nvSpPr>
        <dsp:cNvPr id="0" name=""/>
        <dsp:cNvSpPr/>
      </dsp:nvSpPr>
      <dsp:spPr>
        <a:xfrm>
          <a:off x="6919623" y="1619"/>
          <a:ext cx="3024791" cy="168296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控制因素</a:t>
          </a:r>
          <a:r>
            <a:rPr lang="en-US" altLang="zh-CN" sz="4500" b="1" kern="1200" dirty="0" smtClean="0"/>
            <a:t>1</a:t>
          </a:r>
          <a:endParaRPr lang="zh-CN" altLang="en-US" sz="4500" kern="1200" dirty="0"/>
        </a:p>
      </dsp:txBody>
      <dsp:txXfrm>
        <a:off x="6919623" y="1619"/>
        <a:ext cx="3024791" cy="1682964"/>
      </dsp:txXfrm>
    </dsp:sp>
    <dsp:sp modelId="{A39844E3-EF27-46B1-9AF1-D812D45966C9}">
      <dsp:nvSpPr>
        <dsp:cNvPr id="0" name=""/>
        <dsp:cNvSpPr/>
      </dsp:nvSpPr>
      <dsp:spPr>
        <a:xfrm>
          <a:off x="1756345" y="1965078"/>
          <a:ext cx="3114072" cy="168296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控制因素</a:t>
          </a:r>
          <a:r>
            <a:rPr lang="en-US" altLang="zh-CN" sz="4500" b="1" kern="1200" dirty="0" smtClean="0"/>
            <a:t>2</a:t>
          </a:r>
          <a:endParaRPr lang="zh-CN" altLang="en-US" sz="4500" kern="1200" dirty="0"/>
        </a:p>
      </dsp:txBody>
      <dsp:txXfrm>
        <a:off x="1756345" y="1965078"/>
        <a:ext cx="3114072" cy="1682964"/>
      </dsp:txXfrm>
    </dsp:sp>
    <dsp:sp modelId="{2C29E8F6-ED09-4729-A1BE-CBA8A42006A8}">
      <dsp:nvSpPr>
        <dsp:cNvPr id="0" name=""/>
        <dsp:cNvSpPr/>
      </dsp:nvSpPr>
      <dsp:spPr>
        <a:xfrm>
          <a:off x="5150912" y="1965078"/>
          <a:ext cx="3224166" cy="168296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t>提升性能</a:t>
          </a:r>
          <a:endParaRPr lang="zh-CN" altLang="en-US" sz="4500" kern="1200" dirty="0"/>
        </a:p>
      </dsp:txBody>
      <dsp:txXfrm>
        <a:off x="5150912" y="1965078"/>
        <a:ext cx="3224166" cy="16829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1DC8A-8FAE-4BE0-8A6E-C67DFE2234B2}">
      <dsp:nvSpPr>
        <dsp:cNvPr id="0" name=""/>
        <dsp:cNvSpPr/>
      </dsp:nvSpPr>
      <dsp:spPr>
        <a:xfrm>
          <a:off x="1162" y="1654"/>
          <a:ext cx="10129099" cy="1101314"/>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err="1" smtClean="0"/>
            <a:t>HSV</a:t>
          </a:r>
          <a:endParaRPr lang="zh-CN" altLang="en-US" sz="4800" kern="1200" dirty="0"/>
        </a:p>
      </dsp:txBody>
      <dsp:txXfrm>
        <a:off x="33418" y="33910"/>
        <a:ext cx="10064587" cy="1036802"/>
      </dsp:txXfrm>
    </dsp:sp>
    <dsp:sp modelId="{17D73CDD-10C7-47F4-9682-DE98CBF3C3BF}">
      <dsp:nvSpPr>
        <dsp:cNvPr id="0" name=""/>
        <dsp:cNvSpPr/>
      </dsp:nvSpPr>
      <dsp:spPr>
        <a:xfrm>
          <a:off x="1162" y="1274173"/>
          <a:ext cx="6616641" cy="1101314"/>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t>Texture</a:t>
          </a:r>
          <a:endParaRPr lang="zh-CN" altLang="en-US" sz="4800" kern="1200" dirty="0"/>
        </a:p>
      </dsp:txBody>
      <dsp:txXfrm>
        <a:off x="33418" y="1306429"/>
        <a:ext cx="6552129" cy="1036802"/>
      </dsp:txXfrm>
    </dsp:sp>
    <dsp:sp modelId="{89AFA72C-CE3F-4B6D-9631-55658B43D4E2}">
      <dsp:nvSpPr>
        <dsp:cNvPr id="0" name=""/>
        <dsp:cNvSpPr/>
      </dsp:nvSpPr>
      <dsp:spPr>
        <a:xfrm>
          <a:off x="1162"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err="1" smtClean="0"/>
            <a:t>HueShift</a:t>
          </a:r>
          <a:endParaRPr lang="zh-CN" altLang="en-US" sz="3700" kern="1200" dirty="0"/>
        </a:p>
      </dsp:txBody>
      <dsp:txXfrm>
        <a:off x="33418" y="2578949"/>
        <a:ext cx="3175763" cy="1036802"/>
      </dsp:txXfrm>
    </dsp:sp>
    <dsp:sp modelId="{88C59CB5-12CA-4C80-97B1-E85675E5C658}">
      <dsp:nvSpPr>
        <dsp:cNvPr id="0" name=""/>
        <dsp:cNvSpPr/>
      </dsp:nvSpPr>
      <dsp:spPr>
        <a:xfrm>
          <a:off x="3377529"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t>线性插值</a:t>
          </a:r>
          <a:endParaRPr lang="zh-CN" altLang="en-US" sz="3700" kern="1200" dirty="0"/>
        </a:p>
      </dsp:txBody>
      <dsp:txXfrm>
        <a:off x="3409785" y="2578949"/>
        <a:ext cx="3175763" cy="1036802"/>
      </dsp:txXfrm>
    </dsp:sp>
    <dsp:sp modelId="{BCC1D3D6-6B7A-4324-BE64-63A00C0974E3}">
      <dsp:nvSpPr>
        <dsp:cNvPr id="0" name=""/>
        <dsp:cNvSpPr/>
      </dsp:nvSpPr>
      <dsp:spPr>
        <a:xfrm>
          <a:off x="6889987" y="1274173"/>
          <a:ext cx="3240275" cy="1101314"/>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Multiply</a:t>
          </a:r>
          <a:endParaRPr lang="zh-CN" altLang="en-US" sz="4800" kern="1200" dirty="0"/>
        </a:p>
      </dsp:txBody>
      <dsp:txXfrm>
        <a:off x="6922243" y="1306429"/>
        <a:ext cx="3175763" cy="1036802"/>
      </dsp:txXfrm>
    </dsp:sp>
    <dsp:sp modelId="{61647EF3-61B8-477B-846C-DF606B24AB25}">
      <dsp:nvSpPr>
        <dsp:cNvPr id="0" name=""/>
        <dsp:cNvSpPr/>
      </dsp:nvSpPr>
      <dsp:spPr>
        <a:xfrm>
          <a:off x="6889987"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t>动态材质实例</a:t>
          </a:r>
          <a:endParaRPr lang="zh-CN" altLang="en-US" sz="3700" kern="1200" dirty="0"/>
        </a:p>
      </dsp:txBody>
      <dsp:txXfrm>
        <a:off x="6922243" y="2578949"/>
        <a:ext cx="3175763" cy="10368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10/31/2017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dirty="0" smtClean="0"/>
              <a:t>Unreal engine 4</a:t>
            </a:r>
            <a:endParaRPr lang="zh-CN" altLang="en-US" sz="6000" dirty="0"/>
          </a:p>
        </p:txBody>
      </p:sp>
      <p:sp>
        <p:nvSpPr>
          <p:cNvPr id="3" name="副标题 2"/>
          <p:cNvSpPr>
            <a:spLocks noGrp="1"/>
          </p:cNvSpPr>
          <p:nvPr>
            <p:ph type="subTitle" idx="1"/>
          </p:nvPr>
        </p:nvSpPr>
        <p:spPr/>
        <p:txBody>
          <a:bodyPr>
            <a:normAutofit/>
          </a:bodyPr>
          <a:lstStyle/>
          <a:p>
            <a:r>
              <a:rPr lang="zh-CN" altLang="en-US" sz="2400" dirty="0" smtClean="0"/>
              <a:t>与大家分享在</a:t>
            </a:r>
            <a:r>
              <a:rPr lang="en-US" altLang="zh-CN" sz="2400" dirty="0" err="1" smtClean="0"/>
              <a:t>UE4</a:t>
            </a:r>
            <a:r>
              <a:rPr lang="zh-CN" altLang="en-US" sz="2400" dirty="0" smtClean="0"/>
              <a:t>中的学习心得</a:t>
            </a:r>
            <a:endParaRPr lang="zh-CN" altLang="en-US" sz="2400" dirty="0"/>
          </a:p>
        </p:txBody>
      </p:sp>
    </p:spTree>
    <p:extLst>
      <p:ext uri="{BB962C8B-B14F-4D97-AF65-F5344CB8AC3E}">
        <p14:creationId xmlns:p14="http://schemas.microsoft.com/office/powerpoint/2010/main" val="2640444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zh-CN" dirty="0" smtClean="0"/>
              <a:t>组件</a:t>
            </a:r>
            <a:r>
              <a:rPr lang="zh-CN" altLang="zh-CN" dirty="0"/>
              <a:t>尺寸和组件总数量的合理</a:t>
            </a:r>
            <a:r>
              <a:rPr lang="zh-CN" altLang="zh-CN" dirty="0" smtClean="0"/>
              <a:t>搭配</a:t>
            </a:r>
            <a:endParaRPr lang="zh-CN" altLang="en-US" dirty="0"/>
          </a:p>
        </p:txBody>
      </p:sp>
      <p:sp>
        <p:nvSpPr>
          <p:cNvPr id="3" name="内容占位符 2"/>
          <p:cNvSpPr>
            <a:spLocks noGrp="1"/>
          </p:cNvSpPr>
          <p:nvPr>
            <p:ph idx="1"/>
          </p:nvPr>
        </p:nvSpPr>
        <p:spPr>
          <a:xfrm>
            <a:off x="685801" y="2142068"/>
            <a:ext cx="10378439" cy="1166398"/>
          </a:xfrm>
        </p:spPr>
        <p:txBody>
          <a:bodyPr>
            <a:normAutofit lnSpcReduction="10000"/>
          </a:bodyPr>
          <a:lstStyle/>
          <a:p>
            <a:r>
              <a:rPr lang="zh-CN" altLang="zh-CN" dirty="0"/>
              <a:t>组件尺寸越小，</a:t>
            </a:r>
            <a:r>
              <a:rPr lang="en-US" altLang="zh-CN" dirty="0" err="1"/>
              <a:t>LOD</a:t>
            </a:r>
            <a:r>
              <a:rPr lang="en-US" altLang="zh-CN" dirty="0"/>
              <a:t> </a:t>
            </a:r>
            <a:r>
              <a:rPr lang="zh-CN" altLang="zh-CN" dirty="0"/>
              <a:t>的过渡越快</a:t>
            </a:r>
            <a:r>
              <a:rPr lang="zh-CN" altLang="zh-CN" dirty="0" smtClean="0"/>
              <a:t>，但</a:t>
            </a:r>
            <a:r>
              <a:rPr lang="zh-CN" altLang="zh-CN" dirty="0"/>
              <a:t>需要的组件</a:t>
            </a:r>
            <a:r>
              <a:rPr lang="zh-CN" altLang="zh-CN" dirty="0" smtClean="0"/>
              <a:t>数量</a:t>
            </a:r>
            <a:r>
              <a:rPr lang="zh-CN" altLang="en-US" dirty="0"/>
              <a:t>较</a:t>
            </a:r>
            <a:r>
              <a:rPr lang="zh-CN" altLang="zh-CN" dirty="0" smtClean="0"/>
              <a:t>多。</a:t>
            </a:r>
            <a:endParaRPr lang="en-US" altLang="zh-CN" dirty="0" smtClean="0"/>
          </a:p>
          <a:p>
            <a:r>
              <a:rPr lang="zh-CN" altLang="zh-CN" dirty="0"/>
              <a:t>每个组件均有渲染线程</a:t>
            </a:r>
            <a:r>
              <a:rPr lang="en-US" altLang="zh-CN" dirty="0"/>
              <a:t> CPU </a:t>
            </a:r>
            <a:r>
              <a:rPr lang="zh-CN" altLang="zh-CN" dirty="0"/>
              <a:t>处理消耗，每个分段均为绘制调用，因此需要将它们的数量控制到最低</a:t>
            </a:r>
            <a:r>
              <a:rPr lang="zh-CN" altLang="zh-CN" dirty="0" smtClean="0"/>
              <a:t>。</a:t>
            </a:r>
            <a:endParaRPr lang="en-US" altLang="zh-CN" dirty="0" smtClean="0"/>
          </a:p>
          <a:p>
            <a:r>
              <a:rPr lang="zh-CN" altLang="zh-CN" dirty="0"/>
              <a:t>官方推荐地形尺寸如下图所示</a:t>
            </a:r>
            <a:r>
              <a:rPr lang="zh-CN" altLang="zh-CN" dirty="0" smtClean="0"/>
              <a:t>。</a:t>
            </a:r>
            <a:endParaRPr lang="zh-CN"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077" y="3501045"/>
            <a:ext cx="8346872" cy="2756403"/>
          </a:xfrm>
          <a:prstGeom prst="rect">
            <a:avLst/>
          </a:prstGeom>
        </p:spPr>
      </p:pic>
    </p:spTree>
    <p:extLst>
      <p:ext uri="{BB962C8B-B14F-4D97-AF65-F5344CB8AC3E}">
        <p14:creationId xmlns:p14="http://schemas.microsoft.com/office/powerpoint/2010/main" val="286791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zh-CN" dirty="0"/>
              <a:t>地形系统创建地形的</a:t>
            </a:r>
            <a:r>
              <a:rPr lang="zh-CN" altLang="zh-CN" dirty="0" smtClean="0"/>
              <a:t>方式</a:t>
            </a:r>
            <a:endParaRPr lang="zh-CN" altLang="en-US" dirty="0"/>
          </a:p>
        </p:txBody>
      </p:sp>
      <p:sp>
        <p:nvSpPr>
          <p:cNvPr id="3" name="内容占位符 2"/>
          <p:cNvSpPr>
            <a:spLocks noGrp="1"/>
          </p:cNvSpPr>
          <p:nvPr>
            <p:ph idx="1"/>
          </p:nvPr>
        </p:nvSpPr>
        <p:spPr/>
        <p:txBody>
          <a:bodyPr/>
          <a:lstStyle/>
          <a:p>
            <a:r>
              <a:rPr lang="zh-CN" altLang="zh-CN" dirty="0"/>
              <a:t>创建地形有两种方式，一种为自定义地形，一种为导入高度图地形</a:t>
            </a:r>
            <a:r>
              <a:rPr lang="zh-CN" altLang="zh-CN" dirty="0" smtClean="0"/>
              <a:t>。</a:t>
            </a:r>
            <a:endParaRPr lang="en-US" altLang="zh-CN" dirty="0" smtClean="0"/>
          </a:p>
          <a:p>
            <a:r>
              <a:rPr lang="zh-CN" altLang="zh-CN" dirty="0"/>
              <a:t>自定义地形方便</a:t>
            </a:r>
            <a:r>
              <a:rPr lang="zh-CN" altLang="zh-CN" dirty="0" smtClean="0"/>
              <a:t>程序</a:t>
            </a:r>
            <a:r>
              <a:rPr lang="zh-CN" altLang="en-US" dirty="0" smtClean="0"/>
              <a:t>或美术</a:t>
            </a:r>
            <a:r>
              <a:rPr lang="zh-CN" altLang="zh-CN" dirty="0" smtClean="0"/>
              <a:t>人员</a:t>
            </a:r>
            <a:r>
              <a:rPr lang="zh-CN" altLang="zh-CN" dirty="0"/>
              <a:t>快速搭建</a:t>
            </a:r>
            <a:r>
              <a:rPr lang="zh-CN" altLang="zh-CN" dirty="0" smtClean="0"/>
              <a:t>地形</a:t>
            </a:r>
            <a:r>
              <a:rPr lang="zh-CN" altLang="en-US" dirty="0" smtClean="0"/>
              <a:t>。</a:t>
            </a:r>
            <a:endParaRPr lang="en-US" altLang="zh-CN" dirty="0" smtClean="0"/>
          </a:p>
          <a:p>
            <a:r>
              <a:rPr lang="zh-CN" altLang="zh-CN" dirty="0" smtClean="0"/>
              <a:t>为了</a:t>
            </a:r>
            <a:r>
              <a:rPr lang="zh-CN" altLang="zh-CN" dirty="0"/>
              <a:t>使地形更加</a:t>
            </a:r>
            <a:r>
              <a:rPr lang="zh-CN" altLang="zh-CN" dirty="0" smtClean="0"/>
              <a:t>逼真</a:t>
            </a:r>
            <a:r>
              <a:rPr lang="zh-CN" altLang="en-US" dirty="0" smtClean="0"/>
              <a:t>，</a:t>
            </a:r>
            <a:r>
              <a:rPr lang="zh-CN" altLang="zh-CN" dirty="0" smtClean="0"/>
              <a:t>会使用</a:t>
            </a:r>
            <a:r>
              <a:rPr lang="en-US" altLang="zh-CN" dirty="0" err="1"/>
              <a:t>GlobalMapper</a:t>
            </a:r>
            <a:r>
              <a:rPr lang="zh-CN" altLang="zh-CN" dirty="0"/>
              <a:t>、</a:t>
            </a:r>
            <a:r>
              <a:rPr lang="en-US" altLang="zh-CN" dirty="0"/>
              <a:t>World Machine</a:t>
            </a:r>
            <a:r>
              <a:rPr lang="zh-CN" altLang="zh-CN" dirty="0" smtClean="0"/>
              <a:t>等</a:t>
            </a:r>
            <a:r>
              <a:rPr lang="zh-CN" altLang="en-US" dirty="0" smtClean="0"/>
              <a:t>专业</a:t>
            </a:r>
            <a:r>
              <a:rPr lang="zh-CN" altLang="zh-CN" dirty="0" smtClean="0"/>
              <a:t>工具</a:t>
            </a:r>
            <a:r>
              <a:rPr lang="zh-CN" altLang="zh-CN" dirty="0"/>
              <a:t>制作高度图来作为地形</a:t>
            </a:r>
            <a:r>
              <a:rPr lang="zh-CN" altLang="zh-CN" dirty="0" smtClean="0"/>
              <a:t>。</a:t>
            </a:r>
            <a:endParaRPr lang="en-US" altLang="zh-CN" dirty="0" smtClean="0"/>
          </a:p>
          <a:p>
            <a:r>
              <a:rPr lang="zh-CN" altLang="zh-CN" dirty="0"/>
              <a:t>高度图的格式为</a:t>
            </a:r>
            <a:r>
              <a:rPr lang="en-US" altLang="zh-CN" dirty="0" err="1"/>
              <a:t>16bit</a:t>
            </a:r>
            <a:r>
              <a:rPr lang="zh-CN" altLang="zh-CN" dirty="0"/>
              <a:t>，灰度，以小字节序排列的</a:t>
            </a:r>
            <a:r>
              <a:rPr lang="en-US" altLang="zh-CN" dirty="0"/>
              <a:t>RAW</a:t>
            </a:r>
            <a:r>
              <a:rPr lang="zh-CN" altLang="zh-CN" dirty="0"/>
              <a:t>格式</a:t>
            </a:r>
            <a:r>
              <a:rPr lang="zh-CN" altLang="zh-CN" dirty="0" smtClean="0"/>
              <a:t>。</a:t>
            </a:r>
            <a:endParaRPr lang="en-US" altLang="zh-CN" dirty="0" smtClean="0"/>
          </a:p>
          <a:p>
            <a:r>
              <a:rPr lang="zh-CN" altLang="zh-CN" dirty="0"/>
              <a:t>虚幻引擎提供了一套强大的工具集，包括雕刻、平滑、平整、斜坡、腐蚀、水力侵蚀、噪点、重新拓扑、可见性等</a:t>
            </a:r>
            <a:r>
              <a:rPr lang="zh-CN" altLang="zh-CN" dirty="0" smtClean="0"/>
              <a:t>功能</a:t>
            </a:r>
            <a:r>
              <a:rPr lang="zh-CN" altLang="en-US" dirty="0" smtClean="0"/>
              <a:t>，用于对地形的微调甚至重构。</a:t>
            </a:r>
            <a:endParaRPr lang="en-US" altLang="zh-CN" dirty="0" smtClean="0"/>
          </a:p>
        </p:txBody>
      </p:sp>
    </p:spTree>
    <p:extLst>
      <p:ext uri="{BB962C8B-B14F-4D97-AF65-F5344CB8AC3E}">
        <p14:creationId xmlns:p14="http://schemas.microsoft.com/office/powerpoint/2010/main" val="3906299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zh-CN" dirty="0"/>
              <a:t>高度图的分辨率对地形的</a:t>
            </a:r>
            <a:r>
              <a:rPr lang="zh-CN" altLang="zh-CN" dirty="0" smtClean="0"/>
              <a:t>影响</a:t>
            </a:r>
            <a:endParaRPr lang="zh-CN" altLang="en-US" dirty="0"/>
          </a:p>
        </p:txBody>
      </p:sp>
      <p:sp>
        <p:nvSpPr>
          <p:cNvPr id="3" name="内容占位符 2"/>
          <p:cNvSpPr>
            <a:spLocks noGrp="1"/>
          </p:cNvSpPr>
          <p:nvPr>
            <p:ph idx="1"/>
          </p:nvPr>
        </p:nvSpPr>
        <p:spPr/>
        <p:txBody>
          <a:bodyPr/>
          <a:lstStyle/>
          <a:p>
            <a:r>
              <a:rPr lang="zh-CN" altLang="zh-CN" dirty="0"/>
              <a:t>斜坡与平地的交汇处会因分辨率的过大变得突兀，此处的过大指的是一手获得的卫图与处理后的高度图的分辨率差值</a:t>
            </a:r>
            <a:r>
              <a:rPr lang="zh-CN" altLang="zh-CN" dirty="0" smtClean="0"/>
              <a:t>。</a:t>
            </a:r>
            <a:endParaRPr lang="en-US" altLang="zh-CN" dirty="0" smtClean="0"/>
          </a:p>
          <a:p>
            <a:r>
              <a:rPr lang="zh-CN" altLang="zh-CN" dirty="0" smtClean="0"/>
              <a:t>当</a:t>
            </a:r>
            <a:r>
              <a:rPr lang="zh-CN" altLang="zh-CN" dirty="0"/>
              <a:t>分辨率差距过大造成过渡不平滑时，可以在处理高度图时进行平滑处理。处理后的高度图最高点和最低点不会</a:t>
            </a:r>
            <a:r>
              <a:rPr lang="zh-CN" altLang="zh-CN" dirty="0" smtClean="0"/>
              <a:t>改变</a:t>
            </a:r>
            <a:r>
              <a:rPr lang="zh-CN" altLang="en-US" dirty="0" smtClean="0"/>
              <a:t>。</a:t>
            </a:r>
            <a:endParaRPr lang="en-US" altLang="zh-CN" dirty="0"/>
          </a:p>
          <a:p>
            <a:r>
              <a:rPr lang="zh-CN" altLang="zh-CN" dirty="0" smtClean="0"/>
              <a:t>如果</a:t>
            </a:r>
            <a:r>
              <a:rPr lang="zh-CN" altLang="zh-CN" dirty="0"/>
              <a:t>除最高点和最低点外有重要的高山或盆地不建议使用平滑处理，因为会改变它们的海拔</a:t>
            </a:r>
            <a:r>
              <a:rPr lang="zh-CN" altLang="zh-CN" dirty="0" smtClean="0"/>
              <a:t>。</a:t>
            </a:r>
            <a:endParaRPr lang="en-US" altLang="zh-CN" dirty="0" smtClean="0"/>
          </a:p>
          <a:p>
            <a:r>
              <a:rPr lang="zh-CN" altLang="zh-CN" dirty="0" smtClean="0"/>
              <a:t>如果</a:t>
            </a:r>
            <a:r>
              <a:rPr lang="zh-CN" altLang="zh-CN" dirty="0"/>
              <a:t>显得突兀的边缘较少的话，可以用引擎自带的地形修改器进行修改。</a:t>
            </a:r>
          </a:p>
          <a:p>
            <a:endParaRPr lang="zh-CN" altLang="en-US" dirty="0"/>
          </a:p>
        </p:txBody>
      </p:sp>
    </p:spTree>
    <p:extLst>
      <p:ext uri="{BB962C8B-B14F-4D97-AF65-F5344CB8AC3E}">
        <p14:creationId xmlns:p14="http://schemas.microsoft.com/office/powerpoint/2010/main" val="2689446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地形系统</a:t>
            </a:r>
            <a:r>
              <a:rPr lang="zh-CN" altLang="en-US" dirty="0" smtClean="0"/>
              <a:t>：</a:t>
            </a:r>
            <a:r>
              <a:rPr lang="zh-CN" altLang="zh-CN" dirty="0" smtClean="0"/>
              <a:t>地形</a:t>
            </a:r>
            <a:r>
              <a:rPr lang="zh-CN" altLang="zh-CN" dirty="0"/>
              <a:t>无法与高度图中的点</a:t>
            </a:r>
            <a:r>
              <a:rPr lang="zh-CN" altLang="zh-CN" dirty="0" smtClean="0"/>
              <a:t>一一对应</a:t>
            </a:r>
            <a:endParaRPr lang="zh-CN" altLang="en-US" dirty="0"/>
          </a:p>
        </p:txBody>
      </p:sp>
      <p:sp>
        <p:nvSpPr>
          <p:cNvPr id="3" name="内容占位符 2"/>
          <p:cNvSpPr>
            <a:spLocks noGrp="1"/>
          </p:cNvSpPr>
          <p:nvPr>
            <p:ph idx="1"/>
          </p:nvPr>
        </p:nvSpPr>
        <p:spPr/>
        <p:txBody>
          <a:bodyPr/>
          <a:lstStyle/>
          <a:p>
            <a:r>
              <a:rPr lang="zh-CN" altLang="zh-CN" dirty="0" smtClean="0"/>
              <a:t>因为</a:t>
            </a:r>
            <a:r>
              <a:rPr lang="zh-CN" altLang="en-US" dirty="0"/>
              <a:t>高度图</a:t>
            </a:r>
            <a:r>
              <a:rPr lang="zh-CN" altLang="zh-CN" dirty="0" smtClean="0"/>
              <a:t>在</a:t>
            </a:r>
            <a:r>
              <a:rPr lang="zh-CN" altLang="zh-CN" dirty="0"/>
              <a:t>软件中转换过两次，转换中势必存在误差，还有在</a:t>
            </a:r>
            <a:r>
              <a:rPr lang="en-US" altLang="zh-CN" dirty="0" err="1"/>
              <a:t>UE4</a:t>
            </a:r>
            <a:r>
              <a:rPr lang="zh-CN" altLang="zh-CN" dirty="0"/>
              <a:t>中计算</a:t>
            </a:r>
            <a:r>
              <a:rPr lang="en-US" altLang="zh-CN" dirty="0"/>
              <a:t>Scale</a:t>
            </a:r>
            <a:r>
              <a:rPr lang="zh-CN" altLang="zh-CN" dirty="0"/>
              <a:t>时省略过小数字产生的误差，在测量时产生的误差，但是可以保证</a:t>
            </a:r>
            <a:r>
              <a:rPr lang="en-US" altLang="zh-CN" dirty="0"/>
              <a:t>99%</a:t>
            </a:r>
            <a:r>
              <a:rPr lang="zh-CN" altLang="zh-CN" dirty="0"/>
              <a:t>的还原，此结论是经过多次细致的测量得到的</a:t>
            </a:r>
            <a:r>
              <a:rPr lang="zh-CN" altLang="zh-CN" dirty="0" smtClean="0"/>
              <a:t>。</a:t>
            </a:r>
            <a:endParaRPr lang="en-US" altLang="zh-CN" dirty="0" smtClean="0"/>
          </a:p>
          <a:p>
            <a:r>
              <a:rPr lang="zh-CN" altLang="zh-CN" dirty="0" smtClean="0"/>
              <a:t>最高点</a:t>
            </a:r>
            <a:r>
              <a:rPr lang="zh-CN" altLang="zh-CN" dirty="0"/>
              <a:t>与最低点完全可以对上，其他的点要取决于在</a:t>
            </a:r>
            <a:r>
              <a:rPr lang="en-US" altLang="zh-CN" dirty="0"/>
              <a:t>World Machine</a:t>
            </a:r>
            <a:r>
              <a:rPr lang="zh-CN" altLang="zh-CN" dirty="0"/>
              <a:t>里是否进行过平滑处理，如果处理过那么就无法对应上，没有处理过要看分辨率，当地形的分辨率大于等于卫片的分辨率就可以对应上，当地形的分辨率小于卫片的分辨率就无法对应。</a:t>
            </a:r>
          </a:p>
          <a:p>
            <a:endParaRPr lang="zh-CN" altLang="en-US" dirty="0"/>
          </a:p>
        </p:txBody>
      </p:sp>
    </p:spTree>
    <p:extLst>
      <p:ext uri="{BB962C8B-B14F-4D97-AF65-F5344CB8AC3E}">
        <p14:creationId xmlns:p14="http://schemas.microsoft.com/office/powerpoint/2010/main" val="3175089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zh-CN" dirty="0" smtClean="0"/>
              <a:t>地形</a:t>
            </a:r>
            <a:r>
              <a:rPr lang="zh-CN" altLang="zh-CN" dirty="0"/>
              <a:t>的动态加载（流关卡</a:t>
            </a:r>
            <a:r>
              <a:rPr lang="zh-CN" altLang="zh-CN" dirty="0" smtClean="0"/>
              <a: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90242716"/>
              </p:ext>
            </p:extLst>
          </p:nvPr>
        </p:nvGraphicFramePr>
        <p:xfrm>
          <a:off x="685800" y="3034144"/>
          <a:ext cx="10131425" cy="2757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8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地形系统：关卡流送体积域</a:t>
            </a:r>
          </a:p>
        </p:txBody>
      </p:sp>
      <p:sp>
        <p:nvSpPr>
          <p:cNvPr id="3" name="内容占位符 2"/>
          <p:cNvSpPr>
            <a:spLocks noGrp="1"/>
          </p:cNvSpPr>
          <p:nvPr>
            <p:ph idx="1"/>
          </p:nvPr>
        </p:nvSpPr>
        <p:spPr/>
        <p:txBody>
          <a:bodyPr/>
          <a:lstStyle/>
          <a:p>
            <a:r>
              <a:rPr lang="zh-CN" altLang="zh-CN" dirty="0"/>
              <a:t>流送关卡的加载</a:t>
            </a:r>
            <a:r>
              <a:rPr lang="en-US" altLang="zh-CN" dirty="0"/>
              <a:t>/</a:t>
            </a:r>
            <a:r>
              <a:rPr lang="zh-CN" altLang="zh-CN" dirty="0"/>
              <a:t>卸载请求基于视点是否处于关卡相关的关卡流送体积域中而发出</a:t>
            </a:r>
            <a:r>
              <a:rPr lang="zh-CN" altLang="zh-CN" dirty="0" smtClean="0"/>
              <a:t>。</a:t>
            </a:r>
            <a:endParaRPr lang="en-US" altLang="zh-CN" dirty="0" smtClean="0"/>
          </a:p>
          <a:p>
            <a:r>
              <a:rPr lang="zh-CN" altLang="zh-CN" dirty="0"/>
              <a:t>基于体积域的关卡流送易于使用，不</a:t>
            </a:r>
            <a:r>
              <a:rPr lang="zh-CN" altLang="zh-CN" dirty="0" smtClean="0"/>
              <a:t>要求</a:t>
            </a:r>
            <a:r>
              <a:rPr lang="zh-CN" altLang="en-US" dirty="0" smtClean="0"/>
              <a:t>复杂的</a:t>
            </a:r>
            <a:r>
              <a:rPr lang="zh-CN" altLang="zh-CN" dirty="0" smtClean="0"/>
              <a:t>脚本</a:t>
            </a:r>
            <a:r>
              <a:rPr lang="zh-CN" altLang="zh-CN" dirty="0"/>
              <a:t>编写，是控制关卡流送的理想方式</a:t>
            </a:r>
            <a:r>
              <a:rPr lang="zh-CN" altLang="zh-CN" dirty="0" smtClean="0"/>
              <a:t>。</a:t>
            </a:r>
            <a:endParaRPr lang="en-US" altLang="zh-CN" dirty="0" smtClean="0"/>
          </a:p>
          <a:p>
            <a:r>
              <a:rPr lang="zh-CN" altLang="zh-CN" dirty="0"/>
              <a:t>基于体积域的关卡流送和基于脚本的流送相比更易于维护：</a:t>
            </a:r>
            <a:endParaRPr lang="en-US" altLang="zh-CN" dirty="0"/>
          </a:p>
          <a:p>
            <a:pPr marL="457200" lvl="1" indent="0">
              <a:buNone/>
            </a:pPr>
            <a:r>
              <a:rPr lang="zh-CN" altLang="zh-CN" dirty="0"/>
              <a:t>加载系统的需求发生变化时，调整体积域的大小即可对关卡加载</a:t>
            </a:r>
            <a:r>
              <a:rPr lang="en-US" altLang="zh-CN" dirty="0"/>
              <a:t>/</a:t>
            </a:r>
            <a:r>
              <a:rPr lang="zh-CN" altLang="zh-CN" dirty="0"/>
              <a:t>卸载行为进行修改</a:t>
            </a:r>
            <a:r>
              <a:rPr lang="zh-CN" altLang="zh-CN" dirty="0" smtClean="0"/>
              <a:t>。</a:t>
            </a:r>
            <a:endParaRPr lang="en-US" altLang="zh-CN" dirty="0" smtClean="0"/>
          </a:p>
          <a:p>
            <a:pPr marL="457200" lvl="1" indent="0">
              <a:buNone/>
            </a:pPr>
            <a:endParaRPr lang="en-US" altLang="zh-CN" dirty="0" smtClean="0"/>
          </a:p>
          <a:p>
            <a:r>
              <a:rPr lang="zh-CN" altLang="en-US" dirty="0" smtClean="0"/>
              <a:t>优点：</a:t>
            </a:r>
            <a:r>
              <a:rPr lang="zh-CN" altLang="zh-CN" dirty="0" smtClean="0"/>
              <a:t>细腻</a:t>
            </a:r>
            <a:r>
              <a:rPr lang="zh-CN" altLang="zh-CN" dirty="0"/>
              <a:t>灵活</a:t>
            </a:r>
            <a:r>
              <a:rPr lang="zh-CN" altLang="zh-CN" dirty="0" smtClean="0"/>
              <a:t>，</a:t>
            </a:r>
            <a:r>
              <a:rPr lang="zh-CN" altLang="en-US" dirty="0" smtClean="0"/>
              <a:t>脚本简单，</a:t>
            </a:r>
            <a:r>
              <a:rPr lang="zh-CN" altLang="zh-CN" dirty="0" smtClean="0"/>
              <a:t>适合于</a:t>
            </a:r>
            <a:r>
              <a:rPr lang="zh-CN" altLang="zh-CN" dirty="0"/>
              <a:t>较小区域的动态加载，例如从一个房间到另一个</a:t>
            </a:r>
            <a:r>
              <a:rPr lang="zh-CN" altLang="zh-CN" dirty="0" smtClean="0"/>
              <a:t>房间</a:t>
            </a:r>
            <a:r>
              <a:rPr lang="zh-CN" altLang="en-US" dirty="0" smtClean="0"/>
              <a:t>。</a:t>
            </a:r>
            <a:endParaRPr lang="en-US" altLang="zh-CN" dirty="0" smtClean="0"/>
          </a:p>
          <a:p>
            <a:r>
              <a:rPr lang="zh-CN" altLang="en-US" dirty="0" smtClean="0"/>
              <a:t>缺点：</a:t>
            </a:r>
            <a:r>
              <a:rPr lang="zh-CN" altLang="zh-CN" dirty="0"/>
              <a:t>大地形流送</a:t>
            </a:r>
            <a:r>
              <a:rPr lang="zh-CN" altLang="zh-CN" dirty="0" smtClean="0"/>
              <a:t>时体积</a:t>
            </a:r>
            <a:r>
              <a:rPr lang="zh-CN" altLang="zh-CN" dirty="0"/>
              <a:t>域在庞大的地形面前会因摆放问题变得不方便，没有统一管理器也</a:t>
            </a:r>
            <a:r>
              <a:rPr lang="zh-CN" altLang="zh-CN" dirty="0" smtClean="0"/>
              <a:t>使得</a:t>
            </a:r>
            <a:r>
              <a:rPr lang="en-US" altLang="zh-CN" dirty="0" smtClean="0"/>
              <a:t>		</a:t>
            </a:r>
            <a:r>
              <a:rPr lang="zh-CN" altLang="zh-CN" dirty="0" smtClean="0"/>
              <a:t>无法</a:t>
            </a:r>
            <a:r>
              <a:rPr lang="zh-CN" altLang="zh-CN" dirty="0"/>
              <a:t>从大局上进行</a:t>
            </a:r>
            <a:r>
              <a:rPr lang="zh-CN" altLang="zh-CN" dirty="0" smtClean="0"/>
              <a:t>规划</a:t>
            </a:r>
            <a:r>
              <a:rPr lang="zh-CN" altLang="en-US" dirty="0" smtClean="0"/>
              <a:t>。</a:t>
            </a:r>
            <a:endParaRPr lang="en-US" altLang="zh-CN" dirty="0" smtClean="0"/>
          </a:p>
        </p:txBody>
      </p:sp>
    </p:spTree>
    <p:extLst>
      <p:ext uri="{BB962C8B-B14F-4D97-AF65-F5344CB8AC3E}">
        <p14:creationId xmlns:p14="http://schemas.microsoft.com/office/powerpoint/2010/main" val="1847231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en-US" dirty="0"/>
              <a:t>关卡流送体积</a:t>
            </a:r>
            <a:r>
              <a:rPr lang="zh-CN" altLang="en-US" dirty="0" smtClean="0"/>
              <a:t>域</a:t>
            </a:r>
            <a:endParaRPr lang="zh-CN" altLang="en-US" dirty="0"/>
          </a:p>
        </p:txBody>
      </p:sp>
      <p:sp>
        <p:nvSpPr>
          <p:cNvPr id="3" name="内容占位符 2"/>
          <p:cNvSpPr>
            <a:spLocks noGrp="1"/>
          </p:cNvSpPr>
          <p:nvPr>
            <p:ph idx="1"/>
          </p:nvPr>
        </p:nvSpPr>
        <p:spPr>
          <a:xfrm>
            <a:off x="685801" y="2142068"/>
            <a:ext cx="10131425" cy="767387"/>
          </a:xfrm>
        </p:spPr>
        <p:txBody>
          <a:bodyPr/>
          <a:lstStyle/>
          <a:p>
            <a:r>
              <a:rPr lang="zh-CN" altLang="zh-CN" dirty="0" smtClean="0"/>
              <a:t>简单</a:t>
            </a:r>
            <a:r>
              <a:rPr lang="zh-CN" altLang="zh-CN" dirty="0"/>
              <a:t>的实例如下图所</a:t>
            </a:r>
            <a:r>
              <a:rPr lang="zh-CN" altLang="zh-CN" dirty="0" smtClean="0"/>
              <a:t>示</a:t>
            </a:r>
            <a:r>
              <a:rPr lang="zh-CN" altLang="en-US" dirty="0" smtClean="0"/>
              <a:t>，官网有关卡流送体积域的程序示例</a:t>
            </a:r>
            <a:r>
              <a:rPr lang="zh-CN" altLang="zh-CN" dirty="0" smtClean="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98" y="3466406"/>
            <a:ext cx="3903977" cy="292608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842" y="3458093"/>
            <a:ext cx="3906983" cy="2928334"/>
          </a:xfrm>
          <a:prstGeom prst="rect">
            <a:avLst/>
          </a:prstGeom>
        </p:spPr>
      </p:pic>
      <p:sp>
        <p:nvSpPr>
          <p:cNvPr id="6" name="内容占位符 2"/>
          <p:cNvSpPr txBox="1">
            <a:spLocks/>
          </p:cNvSpPr>
          <p:nvPr/>
        </p:nvSpPr>
        <p:spPr>
          <a:xfrm>
            <a:off x="2690927" y="2975954"/>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smtClean="0"/>
              <a:t>流送前</a:t>
            </a:r>
            <a:endParaRPr lang="zh-CN" altLang="zh-CN" dirty="0"/>
          </a:p>
        </p:txBody>
      </p:sp>
      <p:sp>
        <p:nvSpPr>
          <p:cNvPr id="7" name="内容占位符 2"/>
          <p:cNvSpPr txBox="1">
            <a:spLocks/>
          </p:cNvSpPr>
          <p:nvPr/>
        </p:nvSpPr>
        <p:spPr>
          <a:xfrm>
            <a:off x="6587143" y="2969028"/>
            <a:ext cx="2154380"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smtClean="0"/>
              <a:t>流送后</a:t>
            </a:r>
            <a:endParaRPr lang="zh-CN" altLang="zh-CN" dirty="0"/>
          </a:p>
        </p:txBody>
      </p:sp>
    </p:spTree>
    <p:extLst>
      <p:ext uri="{BB962C8B-B14F-4D97-AF65-F5344CB8AC3E}">
        <p14:creationId xmlns:p14="http://schemas.microsoft.com/office/powerpoint/2010/main" val="150899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：世界构成器</a:t>
            </a:r>
            <a:endParaRPr lang="zh-CN" altLang="en-US" dirty="0"/>
          </a:p>
        </p:txBody>
      </p:sp>
      <p:sp>
        <p:nvSpPr>
          <p:cNvPr id="3" name="内容占位符 2"/>
          <p:cNvSpPr>
            <a:spLocks noGrp="1"/>
          </p:cNvSpPr>
          <p:nvPr>
            <p:ph idx="1"/>
          </p:nvPr>
        </p:nvSpPr>
        <p:spPr>
          <a:xfrm>
            <a:off x="685801" y="2142067"/>
            <a:ext cx="6695901" cy="3219641"/>
          </a:xfrm>
        </p:spPr>
        <p:txBody>
          <a:bodyPr>
            <a:normAutofit/>
          </a:bodyPr>
          <a:lstStyle/>
          <a:p>
            <a:r>
              <a:rPr lang="zh-CN" altLang="zh-CN" dirty="0" smtClean="0"/>
              <a:t>世界</a:t>
            </a:r>
            <a:r>
              <a:rPr lang="zh-CN" altLang="zh-CN" dirty="0"/>
              <a:t>构成器以关卡为操作单位</a:t>
            </a:r>
            <a:r>
              <a:rPr lang="zh-CN" altLang="zh-CN" dirty="0" smtClean="0"/>
              <a:t>，管理</a:t>
            </a:r>
            <a:r>
              <a:rPr lang="zh-CN" altLang="zh-CN" dirty="0"/>
              <a:t>大型</a:t>
            </a:r>
            <a:r>
              <a:rPr lang="zh-CN" altLang="zh-CN" dirty="0" smtClean="0"/>
              <a:t>世界</a:t>
            </a:r>
            <a:r>
              <a:rPr lang="zh-CN" altLang="en-US" dirty="0" smtClean="0"/>
              <a:t>更加简单，</a:t>
            </a:r>
            <a:r>
              <a:rPr lang="zh-CN" altLang="zh-CN" dirty="0"/>
              <a:t>避免使用永久关卡来保存那些可以用流数据来处理的信息</a:t>
            </a:r>
            <a:r>
              <a:rPr lang="zh-CN" altLang="en-US" dirty="0"/>
              <a:t>。</a:t>
            </a:r>
            <a:endParaRPr lang="en-US" altLang="zh-CN" dirty="0"/>
          </a:p>
          <a:p>
            <a:r>
              <a:rPr lang="zh-CN" altLang="zh-CN" dirty="0"/>
              <a:t>世界构成器的每一个关卡都被视做图层</a:t>
            </a:r>
            <a:r>
              <a:rPr lang="zh-CN" altLang="en-US" dirty="0"/>
              <a:t>，</a:t>
            </a:r>
            <a:r>
              <a:rPr lang="zh-CN" altLang="zh-CN" dirty="0"/>
              <a:t>图层存放了关于动态载入距离的信息</a:t>
            </a:r>
            <a:r>
              <a:rPr lang="zh-CN" altLang="en-US" dirty="0" smtClean="0"/>
              <a:t>。</a:t>
            </a:r>
            <a:endParaRPr lang="en-US" altLang="zh-CN" dirty="0" smtClean="0"/>
          </a:p>
          <a:p>
            <a:r>
              <a:rPr lang="zh-CN" altLang="en-US" dirty="0"/>
              <a:t>右</a:t>
            </a:r>
            <a:r>
              <a:rPr lang="zh-CN" altLang="zh-CN" dirty="0" smtClean="0"/>
              <a:t>图</a:t>
            </a:r>
            <a:r>
              <a:rPr lang="zh-CN" altLang="zh-CN" dirty="0"/>
              <a:t>为世界构成器，桔黄色的为图层</a:t>
            </a:r>
            <a:r>
              <a:rPr lang="zh-CN" altLang="zh-CN" dirty="0" smtClean="0"/>
              <a:t>。</a:t>
            </a:r>
            <a:endParaRPr lang="zh-CN"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3747" y="2065867"/>
            <a:ext cx="3742006" cy="3851045"/>
          </a:xfrm>
          <a:prstGeom prst="rect">
            <a:avLst/>
          </a:prstGeom>
        </p:spPr>
      </p:pic>
    </p:spTree>
    <p:extLst>
      <p:ext uri="{BB962C8B-B14F-4D97-AF65-F5344CB8AC3E}">
        <p14:creationId xmlns:p14="http://schemas.microsoft.com/office/powerpoint/2010/main" val="185556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6000" b="1" dirty="0" err="1" smtClean="0"/>
              <a:t>UE4</a:t>
            </a:r>
            <a:r>
              <a:rPr lang="zh-CN" altLang="en-US" sz="6000" b="1" dirty="0" smtClean="0"/>
              <a:t>编程</a:t>
            </a:r>
            <a:endParaRPr lang="zh-CN" altLang="en-US" sz="6000" b="1"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962118813"/>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450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smtClean="0"/>
              <a:t>编程：蓝图</a:t>
            </a:r>
            <a:endParaRPr lang="zh-CN" altLang="en-US" dirty="0"/>
          </a:p>
        </p:txBody>
      </p:sp>
      <p:sp>
        <p:nvSpPr>
          <p:cNvPr id="3" name="内容占位符 2"/>
          <p:cNvSpPr>
            <a:spLocks noGrp="1"/>
          </p:cNvSpPr>
          <p:nvPr>
            <p:ph idx="1"/>
          </p:nvPr>
        </p:nvSpPr>
        <p:spPr>
          <a:xfrm>
            <a:off x="685801" y="2142067"/>
            <a:ext cx="10131425" cy="2172237"/>
          </a:xfrm>
        </p:spPr>
        <p:txBody>
          <a:bodyPr/>
          <a:lstStyle/>
          <a:p>
            <a:r>
              <a:rPr lang="zh-CN" altLang="zh-CN" dirty="0" smtClean="0"/>
              <a:t>虚幻引擎中的蓝图是</a:t>
            </a:r>
            <a:r>
              <a:rPr lang="zh-CN" altLang="zh-CN" dirty="0"/>
              <a:t>一个完整的游戏脚本</a:t>
            </a:r>
            <a:r>
              <a:rPr lang="zh-CN" altLang="zh-CN" dirty="0" smtClean="0"/>
              <a:t>系统，</a:t>
            </a:r>
            <a:r>
              <a:rPr lang="zh-CN" altLang="zh-CN" dirty="0"/>
              <a:t>其理念是在虚幻编辑器</a:t>
            </a:r>
            <a:r>
              <a:rPr lang="zh-CN" altLang="zh-CN" dirty="0" smtClean="0"/>
              <a:t>中使用</a:t>
            </a:r>
            <a:r>
              <a:rPr lang="zh-CN" altLang="zh-CN" dirty="0"/>
              <a:t>基于节点的界面创建游戏可玩性</a:t>
            </a:r>
            <a:r>
              <a:rPr lang="zh-CN" altLang="zh-CN" dirty="0" smtClean="0"/>
              <a:t>元素</a:t>
            </a:r>
            <a:r>
              <a:rPr lang="zh-CN" altLang="en-US" dirty="0" smtClean="0"/>
              <a:t>，</a:t>
            </a:r>
            <a:r>
              <a:rPr lang="zh-CN" altLang="zh-CN" dirty="0"/>
              <a:t>使得美工和其他非程序员用户可以创建复杂而精密的游戏系统</a:t>
            </a:r>
            <a:r>
              <a:rPr lang="zh-CN" altLang="en-US" dirty="0" smtClean="0"/>
              <a:t>。</a:t>
            </a:r>
            <a:endParaRPr lang="en-US" altLang="zh-CN" dirty="0"/>
          </a:p>
          <a:p>
            <a:r>
              <a:rPr lang="zh-CN" altLang="zh-CN" dirty="0"/>
              <a:t>在虚幻引擎的</a:t>
            </a:r>
            <a:r>
              <a:rPr lang="en-US" altLang="zh-CN" dirty="0"/>
              <a:t> C++ </a:t>
            </a:r>
            <a:r>
              <a:rPr lang="zh-CN" altLang="zh-CN" dirty="0"/>
              <a:t>实现上也为程序员提供用于蓝图功能的语法</a:t>
            </a:r>
            <a:r>
              <a:rPr lang="zh-CN" altLang="zh-CN" dirty="0" smtClean="0"/>
              <a:t>标记</a:t>
            </a:r>
            <a:r>
              <a:rPr lang="zh-CN" altLang="en-US" dirty="0" smtClean="0"/>
              <a:t>，</a:t>
            </a:r>
            <a:r>
              <a:rPr lang="zh-CN" altLang="zh-CN" dirty="0"/>
              <a:t>程序员能够很方便的创建一个基础系统</a:t>
            </a:r>
            <a:r>
              <a:rPr lang="zh-CN" altLang="zh-CN" dirty="0" smtClean="0"/>
              <a:t>，</a:t>
            </a:r>
            <a:r>
              <a:rPr lang="zh-CN" altLang="en-US" dirty="0" smtClean="0"/>
              <a:t>将需要的数据暴露给蓝图，</a:t>
            </a:r>
            <a:r>
              <a:rPr lang="zh-CN" altLang="en-US" dirty="0"/>
              <a:t>使</a:t>
            </a:r>
            <a:r>
              <a:rPr lang="zh-CN" altLang="zh-CN" dirty="0" smtClean="0"/>
              <a:t>策划</a:t>
            </a:r>
            <a:r>
              <a:rPr lang="zh-CN" altLang="zh-CN" dirty="0"/>
              <a:t>进一步在蓝图中对这样的系统进行扩展。</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345" y="3676996"/>
            <a:ext cx="8398016" cy="2815244"/>
          </a:xfrm>
          <a:prstGeom prst="rect">
            <a:avLst/>
          </a:prstGeom>
        </p:spPr>
      </p:pic>
    </p:spTree>
    <p:extLst>
      <p:ext uri="{BB962C8B-B14F-4D97-AF65-F5344CB8AC3E}">
        <p14:creationId xmlns:p14="http://schemas.microsoft.com/office/powerpoint/2010/main" val="637406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主要分享内容</a:t>
            </a:r>
            <a:endParaRPr lang="zh-CN" altLang="en-US" sz="6000" b="1"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825278350"/>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007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a:t>
            </a:r>
            <a:r>
              <a:rPr lang="zh-CN" altLang="zh-CN" dirty="0"/>
              <a:t>基类</a:t>
            </a:r>
            <a:r>
              <a:rPr lang="en-US" altLang="zh-CN" dirty="0"/>
              <a:t>Object</a:t>
            </a:r>
            <a:endParaRPr lang="zh-CN" altLang="en-US" dirty="0"/>
          </a:p>
        </p:txBody>
      </p:sp>
      <p:sp>
        <p:nvSpPr>
          <p:cNvPr id="3" name="内容占位符 2"/>
          <p:cNvSpPr>
            <a:spLocks noGrp="1"/>
          </p:cNvSpPr>
          <p:nvPr>
            <p:ph idx="1"/>
          </p:nvPr>
        </p:nvSpPr>
        <p:spPr>
          <a:xfrm>
            <a:off x="685802" y="2142067"/>
            <a:ext cx="4864732" cy="3784908"/>
          </a:xfrm>
        </p:spPr>
        <p:txBody>
          <a:bodyPr/>
          <a:lstStyle/>
          <a:p>
            <a:r>
              <a:rPr lang="en-US" altLang="zh-CN" dirty="0"/>
              <a:t>Object</a:t>
            </a:r>
            <a:r>
              <a:rPr lang="zh-CN" altLang="zh-CN" dirty="0"/>
              <a:t>是虚幻引擎的其他类的基类</a:t>
            </a:r>
            <a:r>
              <a:rPr lang="zh-CN" altLang="zh-CN" dirty="0" smtClean="0"/>
              <a:t>。</a:t>
            </a:r>
            <a:endParaRPr lang="en-US" altLang="zh-CN" dirty="0" smtClean="0"/>
          </a:p>
          <a:p>
            <a:r>
              <a:rPr lang="en-US" altLang="zh-CN" dirty="0"/>
              <a:t>Object</a:t>
            </a:r>
            <a:r>
              <a:rPr lang="zh-CN" altLang="zh-CN" dirty="0" smtClean="0"/>
              <a:t>不能</a:t>
            </a:r>
            <a:r>
              <a:rPr lang="zh-CN" altLang="zh-CN" dirty="0"/>
              <a:t>被加入到世界（无法在关卡中生成或放置），但它带有数据和函数，由此可以使每一个对象可追踪，提供通用的属性和接口，统一的内存分配释放，统一的序列化模型，统计功能，调试的便利，为反射提供便利，</a:t>
            </a:r>
            <a:r>
              <a:rPr lang="en-US" altLang="zh-CN" dirty="0"/>
              <a:t>UI</a:t>
            </a:r>
            <a:r>
              <a:rPr lang="zh-CN" altLang="zh-CN" dirty="0"/>
              <a:t>编辑的便利，虚幻引擎以此构建了一个</a:t>
            </a:r>
            <a:r>
              <a:rPr lang="en-US" altLang="zh-CN" dirty="0"/>
              <a:t>Object</a:t>
            </a:r>
            <a:r>
              <a:rPr lang="zh-CN" altLang="zh-CN" dirty="0"/>
              <a:t>运行的世界。</a:t>
            </a:r>
            <a:endParaRPr lang="zh-CN" altLang="en-US" dirty="0"/>
          </a:p>
        </p:txBody>
      </p:sp>
      <p:pic>
        <p:nvPicPr>
          <p:cNvPr id="1028" name="Picture 4" descr="https://pic3.zhimg.com/v2-750c05a282e8784c3af5815a481d549e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534" y="2915578"/>
            <a:ext cx="6098345" cy="210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289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a:t>
            </a:r>
            <a:r>
              <a:rPr lang="zh-CN" altLang="zh-CN" dirty="0"/>
              <a:t>组件化开发的思想</a:t>
            </a:r>
            <a:endParaRPr lang="zh-CN" altLang="en-US" dirty="0"/>
          </a:p>
        </p:txBody>
      </p:sp>
      <p:sp>
        <p:nvSpPr>
          <p:cNvPr id="3" name="内容占位符 2"/>
          <p:cNvSpPr>
            <a:spLocks noGrp="1"/>
          </p:cNvSpPr>
          <p:nvPr>
            <p:ph idx="1"/>
          </p:nvPr>
        </p:nvSpPr>
        <p:spPr/>
        <p:txBody>
          <a:bodyPr/>
          <a:lstStyle/>
          <a:p>
            <a:r>
              <a:rPr lang="zh-CN" altLang="zh-CN" dirty="0"/>
              <a:t>虚幻引擎包含着组件化开发的思想</a:t>
            </a:r>
            <a:r>
              <a:rPr lang="zh-CN" altLang="zh-CN" dirty="0" smtClean="0"/>
              <a:t>，使得</a:t>
            </a:r>
            <a:r>
              <a:rPr lang="zh-CN" altLang="zh-CN" dirty="0"/>
              <a:t>功能划分更佳清晰，可以按组件分配开发任务；更好排查问题，某个组件出现问题，直接对组件进行处理；项目可维护性更强，提高开发效率</a:t>
            </a:r>
            <a:r>
              <a:rPr lang="zh-CN" altLang="zh-CN" dirty="0" smtClean="0"/>
              <a:t>。</a:t>
            </a:r>
            <a:endParaRPr lang="en-US" altLang="zh-CN" dirty="0" smtClean="0"/>
          </a:p>
          <a:p>
            <a:endParaRPr lang="en-US" altLang="zh-CN" dirty="0" smtClean="0"/>
          </a:p>
          <a:p>
            <a:r>
              <a:rPr lang="en-US" altLang="zh-CN" dirty="0" err="1" smtClean="0"/>
              <a:t>AActor</a:t>
            </a:r>
            <a:r>
              <a:rPr lang="zh-CN" altLang="zh-CN" dirty="0" smtClean="0"/>
              <a:t>充当</a:t>
            </a:r>
            <a:r>
              <a:rPr lang="zh-CN" altLang="zh-CN" dirty="0"/>
              <a:t>容器，无论是实体</a:t>
            </a:r>
            <a:r>
              <a:rPr lang="zh-CN" altLang="zh-CN" dirty="0" smtClean="0"/>
              <a:t>还是</a:t>
            </a:r>
            <a:r>
              <a:rPr lang="zh-CN" altLang="en-US" dirty="0" smtClean="0"/>
              <a:t>功能</a:t>
            </a:r>
            <a:r>
              <a:rPr lang="zh-CN" altLang="zh-CN" dirty="0" smtClean="0"/>
              <a:t>，</a:t>
            </a:r>
            <a:r>
              <a:rPr lang="zh-CN" altLang="en-US" dirty="0" smtClean="0"/>
              <a:t>它们</a:t>
            </a:r>
            <a:r>
              <a:rPr lang="zh-CN" altLang="zh-CN" dirty="0" smtClean="0"/>
              <a:t>都是</a:t>
            </a:r>
            <a:r>
              <a:rPr lang="zh-CN" altLang="zh-CN" dirty="0"/>
              <a:t>由</a:t>
            </a:r>
            <a:r>
              <a:rPr lang="en-US" altLang="zh-CN" dirty="0"/>
              <a:t>Components</a:t>
            </a:r>
            <a:r>
              <a:rPr lang="zh-CN" altLang="zh-CN" dirty="0"/>
              <a:t>拼装而成</a:t>
            </a:r>
            <a:r>
              <a:rPr lang="zh-CN" altLang="zh-CN" dirty="0" smtClean="0"/>
              <a:t>。</a:t>
            </a:r>
            <a:endParaRPr lang="en-US" altLang="zh-CN" dirty="0" smtClean="0"/>
          </a:p>
        </p:txBody>
      </p:sp>
    </p:spTree>
    <p:extLst>
      <p:ext uri="{BB962C8B-B14F-4D97-AF65-F5344CB8AC3E}">
        <p14:creationId xmlns:p14="http://schemas.microsoft.com/office/powerpoint/2010/main" val="2457074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 </a:t>
            </a:r>
            <a:r>
              <a:rPr lang="en-US" altLang="zh-CN" dirty="0" err="1" smtClean="0"/>
              <a:t>Aacotor</a:t>
            </a:r>
            <a:endParaRPr lang="zh-CN" altLang="en-US" dirty="0"/>
          </a:p>
        </p:txBody>
      </p:sp>
      <p:sp>
        <p:nvSpPr>
          <p:cNvPr id="3" name="内容占位符 2"/>
          <p:cNvSpPr>
            <a:spLocks noGrp="1"/>
          </p:cNvSpPr>
          <p:nvPr>
            <p:ph idx="1"/>
          </p:nvPr>
        </p:nvSpPr>
        <p:spPr>
          <a:xfrm>
            <a:off x="685800" y="2142067"/>
            <a:ext cx="7815753" cy="3649133"/>
          </a:xfrm>
        </p:spPr>
        <p:txBody>
          <a:bodyPr>
            <a:normAutofit fontScale="92500" lnSpcReduction="10000"/>
          </a:bodyPr>
          <a:lstStyle/>
          <a:p>
            <a:r>
              <a:rPr lang="zh-CN" altLang="zh-CN" dirty="0" smtClean="0"/>
              <a:t>在虚幻引擎中</a:t>
            </a:r>
            <a:r>
              <a:rPr lang="zh-CN" altLang="en-US" dirty="0" smtClean="0"/>
              <a:t>万物皆</a:t>
            </a:r>
            <a:r>
              <a:rPr lang="en-US" altLang="zh-CN" dirty="0" err="1" smtClean="0"/>
              <a:t>AActor</a:t>
            </a:r>
            <a:r>
              <a:rPr lang="zh-CN" altLang="en-US" dirty="0" smtClean="0"/>
              <a:t>，</a:t>
            </a:r>
            <a:r>
              <a:rPr lang="en-US" altLang="zh-CN" dirty="0" smtClean="0"/>
              <a:t> </a:t>
            </a:r>
            <a:r>
              <a:rPr lang="zh-CN" altLang="en-US" dirty="0" smtClean="0"/>
              <a:t>静态网格体、</a:t>
            </a:r>
            <a:r>
              <a:rPr lang="en-US" altLang="zh-CN" dirty="0" smtClean="0"/>
              <a:t>AI</a:t>
            </a:r>
            <a:r>
              <a:rPr lang="zh-CN" altLang="en-US" dirty="0" smtClean="0"/>
              <a:t>、</a:t>
            </a:r>
            <a:r>
              <a:rPr lang="en-US" altLang="zh-CN" dirty="0" smtClean="0"/>
              <a:t>Pawn</a:t>
            </a:r>
            <a:r>
              <a:rPr lang="zh-CN" altLang="en-US" dirty="0" smtClean="0"/>
              <a:t>、</a:t>
            </a:r>
            <a:r>
              <a:rPr lang="en-US" altLang="zh-CN" dirty="0" smtClean="0"/>
              <a:t>Character</a:t>
            </a:r>
            <a:r>
              <a:rPr lang="zh-CN" altLang="en-US" dirty="0" smtClean="0"/>
              <a:t>甚至是地形都可以视为</a:t>
            </a:r>
            <a:r>
              <a:rPr lang="en-US" altLang="zh-CN" dirty="0" smtClean="0"/>
              <a:t>Actor</a:t>
            </a:r>
            <a:r>
              <a:rPr lang="zh-CN" altLang="en-US" dirty="0" smtClean="0"/>
              <a:t>。</a:t>
            </a:r>
            <a:endParaRPr lang="en-US" altLang="zh-CN" dirty="0" smtClean="0"/>
          </a:p>
          <a:p>
            <a:r>
              <a:rPr lang="zh-CN" altLang="en-US" dirty="0" smtClean="0"/>
              <a:t>脱胎</a:t>
            </a:r>
            <a:r>
              <a:rPr lang="zh-CN" altLang="en-US" dirty="0"/>
              <a:t>自</a:t>
            </a:r>
            <a:r>
              <a:rPr lang="en-US" altLang="zh-CN" dirty="0"/>
              <a:t>Object</a:t>
            </a:r>
            <a:r>
              <a:rPr lang="zh-CN" altLang="en-US" dirty="0"/>
              <a:t>的</a:t>
            </a:r>
            <a:r>
              <a:rPr lang="en-US" altLang="zh-CN" dirty="0"/>
              <a:t>Actor</a:t>
            </a:r>
            <a:r>
              <a:rPr lang="zh-CN" altLang="en-US" dirty="0"/>
              <a:t>也多了一些本事：</a:t>
            </a:r>
            <a:r>
              <a:rPr lang="en-US" altLang="zh-CN" dirty="0"/>
              <a:t>Replication</a:t>
            </a:r>
            <a:r>
              <a:rPr lang="zh-CN" altLang="en-US" dirty="0"/>
              <a:t>（网络复制）</a:t>
            </a:r>
            <a:r>
              <a:rPr lang="en-US" altLang="zh-CN" dirty="0"/>
              <a:t>,Spawn</a:t>
            </a:r>
            <a:r>
              <a:rPr lang="zh-CN" altLang="en-US" dirty="0"/>
              <a:t>（生生死死），</a:t>
            </a:r>
            <a:r>
              <a:rPr lang="en-US" altLang="zh-CN" dirty="0"/>
              <a:t>Tick(</a:t>
            </a:r>
            <a:r>
              <a:rPr lang="zh-CN" altLang="en-US" dirty="0"/>
              <a:t>有了心跳</a:t>
            </a:r>
            <a:r>
              <a:rPr lang="en-US" altLang="zh-CN" dirty="0"/>
              <a:t>)</a:t>
            </a:r>
            <a:r>
              <a:rPr lang="zh-CN" altLang="en-US" dirty="0" smtClean="0"/>
              <a:t>。</a:t>
            </a:r>
            <a:endParaRPr lang="en-US" altLang="zh-CN" dirty="0" smtClean="0"/>
          </a:p>
          <a:p>
            <a:r>
              <a:rPr lang="zh-CN" altLang="en-US" dirty="0"/>
              <a:t> </a:t>
            </a:r>
            <a:r>
              <a:rPr lang="en-US" altLang="zh-CN" dirty="0" smtClean="0"/>
              <a:t>Actor</a:t>
            </a:r>
            <a:r>
              <a:rPr lang="zh-CN" altLang="en-US" dirty="0"/>
              <a:t>无疑是</a:t>
            </a:r>
            <a:r>
              <a:rPr lang="en-US" altLang="zh-CN" dirty="0" err="1"/>
              <a:t>UE</a:t>
            </a:r>
            <a:r>
              <a:rPr lang="zh-CN" altLang="en-US" dirty="0"/>
              <a:t>中最重要的角色之一，组织庞大，最常见的有</a:t>
            </a:r>
            <a:r>
              <a:rPr lang="en-US" altLang="zh-CN" dirty="0" err="1"/>
              <a:t>StaticMeshActor</a:t>
            </a:r>
            <a:r>
              <a:rPr lang="en-US" altLang="zh-CN" dirty="0"/>
              <a:t>, </a:t>
            </a:r>
            <a:r>
              <a:rPr lang="en-US" altLang="zh-CN" dirty="0" err="1"/>
              <a:t>CameraActor</a:t>
            </a:r>
            <a:r>
              <a:rPr lang="zh-CN" altLang="en-US" dirty="0"/>
              <a:t>和 </a:t>
            </a:r>
            <a:r>
              <a:rPr lang="en-US" altLang="zh-CN" dirty="0" err="1"/>
              <a:t>PlayerStartActor</a:t>
            </a:r>
            <a:r>
              <a:rPr lang="zh-CN" altLang="en-US" dirty="0"/>
              <a:t>等。</a:t>
            </a:r>
            <a:r>
              <a:rPr lang="en-US" altLang="zh-CN" dirty="0"/>
              <a:t>Actor</a:t>
            </a:r>
            <a:r>
              <a:rPr lang="zh-CN" altLang="en-US" dirty="0"/>
              <a:t>之间还可以互相“嵌套”，拥有相对的“父子”关系</a:t>
            </a:r>
            <a:r>
              <a:rPr lang="zh-CN" altLang="en-US" dirty="0" smtClean="0"/>
              <a:t>。</a:t>
            </a:r>
            <a:endParaRPr lang="en-US" altLang="zh-CN" dirty="0" smtClean="0"/>
          </a:p>
          <a:p>
            <a:r>
              <a:rPr lang="zh-CN" altLang="en-US" dirty="0" smtClean="0"/>
              <a:t>为了方便使用，</a:t>
            </a:r>
            <a:r>
              <a:rPr lang="zh-CN" altLang="zh-CN" dirty="0" smtClean="0"/>
              <a:t>在</a:t>
            </a:r>
            <a:r>
              <a:rPr lang="en-US" altLang="zh-CN" dirty="0"/>
              <a:t>Actor</a:t>
            </a:r>
            <a:r>
              <a:rPr lang="zh-CN" altLang="zh-CN" dirty="0"/>
              <a:t>的基础上衍生出了</a:t>
            </a:r>
            <a:r>
              <a:rPr lang="en-US" altLang="zh-CN" dirty="0"/>
              <a:t>Pawn</a:t>
            </a:r>
            <a:r>
              <a:rPr lang="zh-CN" altLang="zh-CN" dirty="0"/>
              <a:t>，可以使用</a:t>
            </a:r>
            <a:r>
              <a:rPr lang="en-US" altLang="zh-CN" dirty="0" err="1"/>
              <a:t>PlayerController</a:t>
            </a:r>
            <a:r>
              <a:rPr lang="zh-CN" altLang="zh-CN" dirty="0"/>
              <a:t>或</a:t>
            </a:r>
            <a:r>
              <a:rPr lang="en-US" altLang="zh-CN" dirty="0" err="1"/>
              <a:t>AIController</a:t>
            </a:r>
            <a:r>
              <a:rPr lang="zh-CN" altLang="zh-CN" dirty="0" smtClean="0"/>
              <a:t>控制</a:t>
            </a:r>
            <a:r>
              <a:rPr lang="zh-CN" altLang="en-US" dirty="0"/>
              <a:t>。</a:t>
            </a:r>
            <a:r>
              <a:rPr lang="en-US" altLang="zh-CN" dirty="0" smtClean="0"/>
              <a:t>Pawn</a:t>
            </a:r>
            <a:r>
              <a:rPr lang="zh-CN" altLang="en-US" dirty="0" smtClean="0"/>
              <a:t>可以用来扮演飞鸟走兽等非人形角色，使得玩家或</a:t>
            </a:r>
            <a:r>
              <a:rPr lang="en-US" altLang="zh-CN" dirty="0" smtClean="0"/>
              <a:t>AI</a:t>
            </a:r>
            <a:r>
              <a:rPr lang="zh-CN" altLang="en-US" dirty="0" smtClean="0"/>
              <a:t>进行控制</a:t>
            </a:r>
            <a:r>
              <a:rPr lang="zh-CN" altLang="zh-CN" dirty="0" smtClean="0"/>
              <a:t>。</a:t>
            </a:r>
            <a:endParaRPr lang="en-US" altLang="zh-CN" dirty="0" smtClean="0"/>
          </a:p>
          <a:p>
            <a:r>
              <a:rPr lang="zh-CN" altLang="en-US" dirty="0" smtClean="0"/>
              <a:t>而对于常见且复杂的类人形的角色，</a:t>
            </a:r>
            <a:r>
              <a:rPr lang="en-US" altLang="zh-CN" dirty="0" smtClean="0"/>
              <a:t>Pawn</a:t>
            </a:r>
            <a:r>
              <a:rPr lang="zh-CN" altLang="en-US" dirty="0" smtClean="0"/>
              <a:t>又为此</a:t>
            </a:r>
            <a:r>
              <a:rPr lang="zh-CN" altLang="zh-CN" dirty="0" smtClean="0"/>
              <a:t>衍生</a:t>
            </a:r>
            <a:r>
              <a:rPr lang="zh-CN" altLang="zh-CN" dirty="0"/>
              <a:t>出</a:t>
            </a:r>
            <a:r>
              <a:rPr lang="en-US" altLang="zh-CN" dirty="0"/>
              <a:t>Character</a:t>
            </a:r>
            <a:r>
              <a:rPr lang="zh-CN" altLang="zh-CN" dirty="0"/>
              <a:t>，</a:t>
            </a:r>
            <a:r>
              <a:rPr lang="en-US" altLang="zh-CN" dirty="0"/>
              <a:t>Character</a:t>
            </a:r>
            <a:r>
              <a:rPr lang="zh-CN" altLang="zh-CN" dirty="0"/>
              <a:t>在</a:t>
            </a:r>
            <a:r>
              <a:rPr lang="en-US" altLang="zh-CN" dirty="0"/>
              <a:t>Pawn</a:t>
            </a:r>
            <a:r>
              <a:rPr lang="zh-CN" altLang="zh-CN" dirty="0"/>
              <a:t>之上增加</a:t>
            </a:r>
            <a:r>
              <a:rPr lang="en-US" altLang="zh-CN" dirty="0" err="1"/>
              <a:t>MovementComponent</a:t>
            </a:r>
            <a:r>
              <a:rPr lang="zh-CN" altLang="zh-CN" dirty="0"/>
              <a:t>，使得它可以使用导航和移动，还增加了</a:t>
            </a:r>
            <a:r>
              <a:rPr lang="en-US" altLang="zh-CN" dirty="0" err="1"/>
              <a:t>SkeletalMeshComponent</a:t>
            </a:r>
            <a:r>
              <a:rPr lang="zh-CN" altLang="zh-CN" dirty="0"/>
              <a:t>，这使它可以有更复杂更易于管理的表现形式</a:t>
            </a:r>
            <a:r>
              <a:rPr lang="zh-CN" altLang="zh-CN" dirty="0" smtClean="0"/>
              <a:t>。</a:t>
            </a:r>
            <a:endParaRPr lang="en-US" altLang="zh-CN" dirty="0"/>
          </a:p>
        </p:txBody>
      </p:sp>
      <p:pic>
        <p:nvPicPr>
          <p:cNvPr id="2050" name="Picture 2" descr="https://pic3.zhimg.com/v2-9348f6bdadbe382a505aff9be7d5d99e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553" y="1396355"/>
            <a:ext cx="34385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769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 </a:t>
            </a:r>
            <a:r>
              <a:rPr lang="en-US" altLang="zh-CN" smtClean="0"/>
              <a:t>COmponent</a:t>
            </a:r>
            <a:endParaRPr lang="zh-CN" altLang="en-US" dirty="0"/>
          </a:p>
        </p:txBody>
      </p:sp>
      <p:sp>
        <p:nvSpPr>
          <p:cNvPr id="3" name="内容占位符 2"/>
          <p:cNvSpPr>
            <a:spLocks noGrp="1"/>
          </p:cNvSpPr>
          <p:nvPr>
            <p:ph idx="1"/>
          </p:nvPr>
        </p:nvSpPr>
        <p:spPr>
          <a:xfrm>
            <a:off x="685800" y="2142067"/>
            <a:ext cx="7036724" cy="3649133"/>
          </a:xfrm>
        </p:spPr>
        <p:txBody>
          <a:bodyPr/>
          <a:lstStyle/>
          <a:p>
            <a:endParaRPr lang="en-US" altLang="zh-CN" dirty="0" smtClean="0"/>
          </a:p>
          <a:p>
            <a:r>
              <a:rPr lang="en-US" altLang="zh-CN" dirty="0" err="1" smtClean="0"/>
              <a:t>UactorCompoent</a:t>
            </a:r>
            <a:r>
              <a:rPr lang="zh-CN" altLang="en-US" dirty="0"/>
              <a:t>便是常用的组件之一，它</a:t>
            </a:r>
            <a:r>
              <a:rPr lang="zh-CN" altLang="zh-CN" dirty="0"/>
              <a:t>作为功能的载体，具备一定程度的嵌套组装能力</a:t>
            </a:r>
            <a:r>
              <a:rPr lang="zh-CN" altLang="zh-CN" dirty="0" smtClean="0"/>
              <a:t>。</a:t>
            </a:r>
            <a:endParaRPr lang="en-US" altLang="zh-CN" dirty="0" smtClean="0"/>
          </a:p>
          <a:p>
            <a:r>
              <a:rPr lang="en-US" altLang="zh-CN" dirty="0" err="1" smtClean="0"/>
              <a:t>ActorComponent</a:t>
            </a:r>
            <a:r>
              <a:rPr lang="zh-CN" altLang="en-US" dirty="0"/>
              <a:t>下面最重要的一个</a:t>
            </a:r>
            <a:r>
              <a:rPr lang="en-US" altLang="zh-CN" dirty="0" smtClean="0"/>
              <a:t>Component</a:t>
            </a:r>
            <a:r>
              <a:rPr lang="zh-CN" altLang="en-US" dirty="0"/>
              <a:t>是</a:t>
            </a:r>
            <a:r>
              <a:rPr lang="en-US" altLang="zh-CN" dirty="0" err="1" smtClean="0"/>
              <a:t>SceneComponent</a:t>
            </a:r>
            <a:r>
              <a:rPr lang="zh-CN" altLang="en-US" dirty="0" smtClean="0"/>
              <a:t>。</a:t>
            </a:r>
            <a:endParaRPr lang="en-US" altLang="zh-CN" dirty="0" smtClean="0"/>
          </a:p>
          <a:p>
            <a:r>
              <a:rPr lang="en-US" altLang="zh-CN" dirty="0" err="1" smtClean="0"/>
              <a:t>SceneComponent</a:t>
            </a:r>
            <a:r>
              <a:rPr lang="zh-CN" altLang="en-US" dirty="0"/>
              <a:t>提供了两大能力：一是</a:t>
            </a:r>
            <a:r>
              <a:rPr lang="en-US" altLang="zh-CN" dirty="0"/>
              <a:t>Transform</a:t>
            </a:r>
            <a:r>
              <a:rPr lang="zh-CN" altLang="en-US" dirty="0"/>
              <a:t>，二是</a:t>
            </a:r>
            <a:r>
              <a:rPr lang="en-US" altLang="zh-CN" dirty="0" err="1"/>
              <a:t>SceneComponent</a:t>
            </a:r>
            <a:r>
              <a:rPr lang="zh-CN" altLang="en-US" dirty="0"/>
              <a:t>的互相嵌套</a:t>
            </a:r>
            <a:r>
              <a:rPr lang="zh-CN" altLang="en-US" dirty="0" smtClean="0"/>
              <a:t>。</a:t>
            </a:r>
            <a:endParaRPr lang="en-US" altLang="zh-CN" dirty="0" smtClean="0"/>
          </a:p>
          <a:p>
            <a:r>
              <a:rPr lang="zh-CN" altLang="en-US" dirty="0" smtClean="0"/>
              <a:t>虽然</a:t>
            </a:r>
            <a:r>
              <a:rPr lang="en-US" altLang="zh-CN" dirty="0" err="1"/>
              <a:t>UActorComponent</a:t>
            </a:r>
            <a:r>
              <a:rPr lang="en-US" altLang="zh-CN" dirty="0"/>
              <a:t> </a:t>
            </a:r>
            <a:r>
              <a:rPr lang="zh-CN" altLang="en-US" dirty="0" smtClean="0"/>
              <a:t>常常附属于</a:t>
            </a:r>
            <a:r>
              <a:rPr lang="en-US" altLang="zh-CN" dirty="0" smtClean="0"/>
              <a:t>Actor</a:t>
            </a:r>
            <a:r>
              <a:rPr lang="zh-CN" altLang="en-US" dirty="0" smtClean="0"/>
              <a:t>出现，但</a:t>
            </a:r>
            <a:r>
              <a:rPr lang="en-US" altLang="zh-CN" dirty="0" err="1" smtClean="0"/>
              <a:t>UActorComponent</a:t>
            </a:r>
            <a:r>
              <a:rPr lang="zh-CN" altLang="en-US" dirty="0"/>
              <a:t>也是</a:t>
            </a:r>
            <a:r>
              <a:rPr lang="zh-CN" altLang="en-US" dirty="0" smtClean="0"/>
              <a:t>基于</a:t>
            </a:r>
            <a:r>
              <a:rPr lang="en-US" altLang="zh-CN" dirty="0" err="1"/>
              <a:t>UObject</a:t>
            </a:r>
            <a:r>
              <a:rPr lang="zh-CN" altLang="en-US" dirty="0"/>
              <a:t>的一个子类，这意味着其实</a:t>
            </a:r>
            <a:r>
              <a:rPr lang="en-US" altLang="zh-CN" dirty="0"/>
              <a:t>Component</a:t>
            </a:r>
            <a:r>
              <a:rPr lang="zh-CN" altLang="en-US" dirty="0"/>
              <a:t>也是有</a:t>
            </a:r>
            <a:r>
              <a:rPr lang="en-US" altLang="zh-CN" dirty="0" err="1"/>
              <a:t>UObject</a:t>
            </a:r>
            <a:r>
              <a:rPr lang="zh-CN" altLang="en-US" dirty="0"/>
              <a:t>的那些通用功能的</a:t>
            </a:r>
            <a:r>
              <a:rPr lang="zh-CN" altLang="en-US" dirty="0" smtClean="0"/>
              <a:t>。</a:t>
            </a:r>
            <a:endParaRPr lang="en-US" altLang="zh-CN" dirty="0"/>
          </a:p>
          <a:p>
            <a:endParaRPr lang="zh-CN" altLang="en-US" dirty="0"/>
          </a:p>
        </p:txBody>
      </p:sp>
      <p:pic>
        <p:nvPicPr>
          <p:cNvPr id="3074"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524" y="2065867"/>
            <a:ext cx="3628333" cy="414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30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UE4</a:t>
            </a:r>
            <a:r>
              <a:rPr lang="zh-CN" altLang="en-US" dirty="0" smtClean="0"/>
              <a:t>：</a:t>
            </a:r>
            <a:r>
              <a:rPr lang="en-US" altLang="zh-CN" dirty="0" err="1" smtClean="0"/>
              <a:t>MVC</a:t>
            </a:r>
            <a:r>
              <a:rPr lang="zh-CN" altLang="en-US" dirty="0" smtClean="0"/>
              <a:t>模式</a:t>
            </a:r>
            <a:endParaRPr lang="zh-CN" altLang="en-US" dirty="0"/>
          </a:p>
        </p:txBody>
      </p:sp>
      <p:sp>
        <p:nvSpPr>
          <p:cNvPr id="3" name="内容占位符 2"/>
          <p:cNvSpPr>
            <a:spLocks noGrp="1"/>
          </p:cNvSpPr>
          <p:nvPr>
            <p:ph idx="1"/>
          </p:nvPr>
        </p:nvSpPr>
        <p:spPr>
          <a:xfrm>
            <a:off x="685802" y="2142067"/>
            <a:ext cx="5065711" cy="3649133"/>
          </a:xfrm>
        </p:spPr>
        <p:txBody>
          <a:bodyPr>
            <a:normAutofit lnSpcReduction="10000"/>
          </a:bodyPr>
          <a:lstStyle/>
          <a:p>
            <a:r>
              <a:rPr lang="zh-CN" altLang="en-US" dirty="0" smtClean="0"/>
              <a:t>控制器：负责</a:t>
            </a:r>
            <a:r>
              <a:rPr lang="zh-CN" altLang="en-US" dirty="0"/>
              <a:t>转发请求，对请求进行处理。</a:t>
            </a:r>
          </a:p>
          <a:p>
            <a:r>
              <a:rPr lang="zh-CN" altLang="en-US" dirty="0" smtClean="0"/>
              <a:t>视图</a:t>
            </a:r>
            <a:r>
              <a:rPr lang="zh-CN" altLang="en-US" dirty="0"/>
              <a:t>：</a:t>
            </a:r>
            <a:r>
              <a:rPr lang="en-US" altLang="zh-CN" dirty="0" smtClean="0"/>
              <a:t> </a:t>
            </a:r>
            <a:r>
              <a:rPr lang="zh-CN" altLang="en-US" dirty="0"/>
              <a:t>界面设计人员进行图形界面设计。</a:t>
            </a:r>
          </a:p>
          <a:p>
            <a:r>
              <a:rPr lang="zh-CN" altLang="en-US" dirty="0" smtClean="0"/>
              <a:t>模型：程序员</a:t>
            </a:r>
            <a:r>
              <a:rPr lang="zh-CN" altLang="en-US" dirty="0"/>
              <a:t>编写程序应有的功能（实现算法等等）、数据库专家进行数据管理和数据库设计</a:t>
            </a:r>
            <a:r>
              <a:rPr lang="en-US" altLang="zh-CN" dirty="0"/>
              <a:t>(</a:t>
            </a:r>
            <a:r>
              <a:rPr lang="zh-CN" altLang="en-US" dirty="0"/>
              <a:t>可以实现具体的功能</a:t>
            </a:r>
            <a:r>
              <a:rPr lang="en-US" altLang="zh-CN" dirty="0"/>
              <a:t>)</a:t>
            </a:r>
            <a:r>
              <a:rPr lang="zh-CN" altLang="en-US" dirty="0" smtClean="0"/>
              <a:t>。</a:t>
            </a:r>
            <a:endParaRPr lang="en-US" altLang="zh-CN" dirty="0" smtClean="0"/>
          </a:p>
          <a:p>
            <a:r>
              <a:rPr lang="zh-CN" altLang="en-US" dirty="0" smtClean="0"/>
              <a:t>对</a:t>
            </a:r>
            <a:r>
              <a:rPr lang="zh-CN" altLang="zh-CN" dirty="0" smtClean="0"/>
              <a:t>于</a:t>
            </a:r>
            <a:r>
              <a:rPr lang="zh-CN" altLang="zh-CN" dirty="0"/>
              <a:t>游戏引擎而言，</a:t>
            </a:r>
            <a:r>
              <a:rPr lang="en-US" altLang="zh-CN" dirty="0" smtClean="0"/>
              <a:t>“</a:t>
            </a:r>
            <a:r>
              <a:rPr lang="zh-CN" altLang="en-US" dirty="0"/>
              <a:t>视图</a:t>
            </a:r>
            <a:r>
              <a:rPr lang="en-US" altLang="zh-CN" dirty="0" smtClean="0"/>
              <a:t>”</a:t>
            </a:r>
            <a:r>
              <a:rPr lang="zh-CN" altLang="zh-CN" dirty="0"/>
              <a:t>指的</a:t>
            </a:r>
            <a:r>
              <a:rPr lang="zh-CN" altLang="zh-CN" dirty="0" smtClean="0"/>
              <a:t>是</a:t>
            </a:r>
            <a:r>
              <a:rPr lang="zh-CN" altLang="en-US" dirty="0"/>
              <a:t>屏幕</a:t>
            </a:r>
            <a:r>
              <a:rPr lang="zh-CN" altLang="en-US" dirty="0" smtClean="0"/>
              <a:t>显示的内容</a:t>
            </a:r>
            <a:r>
              <a:rPr lang="zh-CN" altLang="zh-CN" dirty="0" smtClean="0"/>
              <a:t>，</a:t>
            </a:r>
            <a:r>
              <a:rPr lang="zh-CN" altLang="zh-CN" dirty="0"/>
              <a:t>或是手柄上的输入和震动，是与玩家直接交互的载体；</a:t>
            </a:r>
            <a:r>
              <a:rPr lang="en-US" altLang="zh-CN" dirty="0" smtClean="0"/>
              <a:t>“</a:t>
            </a:r>
            <a:r>
              <a:rPr lang="zh-CN" altLang="en-US" dirty="0"/>
              <a:t>模型</a:t>
            </a:r>
            <a:r>
              <a:rPr lang="en-US" altLang="zh-CN" dirty="0" smtClean="0"/>
              <a:t>”</a:t>
            </a:r>
            <a:r>
              <a:rPr lang="zh-CN" altLang="zh-CN" dirty="0"/>
              <a:t>指的是</a:t>
            </a:r>
            <a:r>
              <a:rPr lang="en-US" altLang="zh-CN" dirty="0"/>
              <a:t>Mesh</a:t>
            </a:r>
            <a:r>
              <a:rPr lang="zh-CN" altLang="zh-CN" dirty="0"/>
              <a:t>，</a:t>
            </a:r>
            <a:r>
              <a:rPr lang="en-US" altLang="zh-CN" dirty="0"/>
              <a:t>Material</a:t>
            </a:r>
            <a:r>
              <a:rPr lang="zh-CN" altLang="zh-CN" dirty="0"/>
              <a:t>，</a:t>
            </a:r>
            <a:r>
              <a:rPr lang="en-US" altLang="zh-CN" dirty="0"/>
              <a:t>Actor</a:t>
            </a:r>
            <a:r>
              <a:rPr lang="zh-CN" altLang="zh-CN" dirty="0"/>
              <a:t>，</a:t>
            </a:r>
            <a:r>
              <a:rPr lang="en-US" altLang="zh-CN" dirty="0"/>
              <a:t>Level</a:t>
            </a:r>
            <a:r>
              <a:rPr lang="zh-CN" altLang="zh-CN" dirty="0"/>
              <a:t>等各种元素组织起来</a:t>
            </a:r>
            <a:r>
              <a:rPr lang="zh-CN" altLang="zh-CN" dirty="0" smtClean="0"/>
              <a:t>的数据；</a:t>
            </a:r>
            <a:r>
              <a:rPr lang="en-US" altLang="zh-CN" dirty="0" smtClean="0"/>
              <a:t>“</a:t>
            </a:r>
            <a:r>
              <a:rPr lang="zh-CN" altLang="en-US" dirty="0"/>
              <a:t>控制器</a:t>
            </a:r>
            <a:r>
              <a:rPr lang="en-US" altLang="zh-CN" dirty="0" smtClean="0"/>
              <a:t>”</a:t>
            </a:r>
            <a:r>
              <a:rPr lang="zh-CN" altLang="zh-CN" dirty="0"/>
              <a:t>可以是各种渲染算法，物理模拟，</a:t>
            </a:r>
            <a:r>
              <a:rPr lang="en-US" altLang="zh-CN" dirty="0"/>
              <a:t>AI</a:t>
            </a:r>
            <a:r>
              <a:rPr lang="zh-CN" altLang="zh-CN" dirty="0"/>
              <a:t>寻</a:t>
            </a:r>
            <a:r>
              <a:rPr lang="zh-CN" altLang="zh-CN" dirty="0" smtClean="0"/>
              <a:t>路。</a:t>
            </a:r>
            <a:r>
              <a:rPr lang="zh-CN" altLang="zh-CN" dirty="0"/>
              <a:t>抽象这三个变化，并归纳关系，就是典型的</a:t>
            </a:r>
            <a:r>
              <a:rPr lang="en-US" altLang="zh-CN" dirty="0" err="1"/>
              <a:t>MVC</a:t>
            </a:r>
            <a:r>
              <a:rPr lang="zh-CN" altLang="zh-CN" dirty="0"/>
              <a:t>模式了。</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513" y="1653302"/>
            <a:ext cx="5864974" cy="4626661"/>
          </a:xfrm>
          <a:prstGeom prst="rect">
            <a:avLst/>
          </a:prstGeom>
        </p:spPr>
      </p:pic>
    </p:spTree>
    <p:extLst>
      <p:ext uri="{BB962C8B-B14F-4D97-AF65-F5344CB8AC3E}">
        <p14:creationId xmlns:p14="http://schemas.microsoft.com/office/powerpoint/2010/main" val="796063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性能分析</a:t>
            </a:r>
            <a:endParaRPr lang="zh-CN" altLang="en-US" sz="6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23916708"/>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705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性能分析：背景和方法</a:t>
            </a:r>
            <a:endParaRPr lang="zh-CN" altLang="en-US" dirty="0"/>
          </a:p>
        </p:txBody>
      </p:sp>
      <p:sp>
        <p:nvSpPr>
          <p:cNvPr id="3" name="内容占位符 2"/>
          <p:cNvSpPr>
            <a:spLocks noGrp="1"/>
          </p:cNvSpPr>
          <p:nvPr>
            <p:ph idx="1"/>
          </p:nvPr>
        </p:nvSpPr>
        <p:spPr/>
        <p:txBody>
          <a:bodyPr/>
          <a:lstStyle/>
          <a:p>
            <a:r>
              <a:rPr lang="zh-CN" altLang="en-US" dirty="0" smtClean="0"/>
              <a:t>背景：</a:t>
            </a:r>
            <a:r>
              <a:rPr lang="zh-CN" altLang="zh-CN" dirty="0"/>
              <a:t>制作了一个可以机动、瞄准、射击、寻路、搜索敌人的坦克，在较小的场景中使用这样的几个低模坦克可以达到一百二十帧，当在一百平方公里贴上高精度卫片随机地点生成两百个高模坦克时只有不到二十帧</a:t>
            </a:r>
            <a:r>
              <a:rPr lang="zh-CN" altLang="zh-CN" dirty="0" smtClean="0"/>
              <a:t>。</a:t>
            </a:r>
            <a:endParaRPr lang="en-US" altLang="zh-CN" dirty="0" smtClean="0"/>
          </a:p>
          <a:p>
            <a:r>
              <a:rPr lang="zh-CN" altLang="en-US" dirty="0" smtClean="0"/>
              <a:t>方法：</a:t>
            </a:r>
            <a:r>
              <a:rPr lang="zh-CN" altLang="zh-CN" dirty="0"/>
              <a:t>采用控制因素的方法</a:t>
            </a:r>
            <a:r>
              <a:rPr lang="en-US" altLang="zh-CN" dirty="0"/>
              <a:t>,</a:t>
            </a:r>
            <a:r>
              <a:rPr lang="zh-CN" altLang="zh-CN" dirty="0"/>
              <a:t>把多因素的问题变成多个单因素的问题</a:t>
            </a:r>
            <a:r>
              <a:rPr lang="en-US" altLang="zh-CN" dirty="0"/>
              <a:t>,</a:t>
            </a:r>
            <a:r>
              <a:rPr lang="zh-CN" altLang="zh-CN" dirty="0"/>
              <a:t>而只改变其中的某一个因素</a:t>
            </a:r>
            <a:r>
              <a:rPr lang="en-US" altLang="zh-CN" dirty="0"/>
              <a:t>,</a:t>
            </a:r>
            <a:r>
              <a:rPr lang="zh-CN" altLang="zh-CN" dirty="0"/>
              <a:t>从而研究这个因素对事物影响</a:t>
            </a:r>
            <a:r>
              <a:rPr lang="en-US" altLang="zh-CN" dirty="0"/>
              <a:t>,</a:t>
            </a:r>
            <a:r>
              <a:rPr lang="zh-CN" altLang="zh-CN" dirty="0"/>
              <a:t>分别加以研究</a:t>
            </a:r>
            <a:r>
              <a:rPr lang="en-US" altLang="zh-CN" dirty="0"/>
              <a:t>,</a:t>
            </a:r>
            <a:r>
              <a:rPr lang="zh-CN" altLang="zh-CN" dirty="0"/>
              <a:t>最后再综合解决。</a:t>
            </a:r>
            <a:endParaRPr lang="zh-CN" altLang="en-US" dirty="0"/>
          </a:p>
        </p:txBody>
      </p:sp>
    </p:spTree>
    <p:extLst>
      <p:ext uri="{BB962C8B-B14F-4D97-AF65-F5344CB8AC3E}">
        <p14:creationId xmlns:p14="http://schemas.microsoft.com/office/powerpoint/2010/main" val="2166388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：性能测试工具</a:t>
            </a:r>
            <a:endParaRPr lang="zh-CN" altLang="en-US" dirty="0"/>
          </a:p>
        </p:txBody>
      </p:sp>
      <p:sp>
        <p:nvSpPr>
          <p:cNvPr id="3" name="内容占位符 2"/>
          <p:cNvSpPr>
            <a:spLocks noGrp="1"/>
          </p:cNvSpPr>
          <p:nvPr>
            <p:ph idx="1"/>
          </p:nvPr>
        </p:nvSpPr>
        <p:spPr>
          <a:xfrm>
            <a:off x="685802" y="2142067"/>
            <a:ext cx="7577050" cy="3649133"/>
          </a:xfrm>
        </p:spPr>
        <p:txBody>
          <a:bodyPr/>
          <a:lstStyle/>
          <a:p>
            <a:r>
              <a:rPr lang="zh-CN" altLang="zh-CN" dirty="0"/>
              <a:t>要确定瓶颈是在</a:t>
            </a:r>
            <a:r>
              <a:rPr lang="en-US" altLang="zh-CN" dirty="0"/>
              <a:t>CPU</a:t>
            </a:r>
            <a:r>
              <a:rPr lang="zh-CN" altLang="zh-CN" dirty="0"/>
              <a:t>还是</a:t>
            </a:r>
            <a:r>
              <a:rPr lang="en-US" altLang="zh-CN" dirty="0"/>
              <a:t>GPU</a:t>
            </a:r>
            <a:r>
              <a:rPr lang="zh-CN" altLang="zh-CN" dirty="0"/>
              <a:t>，这需要在控制台上</a:t>
            </a:r>
            <a:r>
              <a:rPr lang="zh-CN" altLang="zh-CN" dirty="0" smtClean="0"/>
              <a:t>输入</a:t>
            </a:r>
            <a:r>
              <a:rPr lang="zh-CN" altLang="en-US" dirty="0" smtClean="0"/>
              <a:t>“</a:t>
            </a:r>
            <a:r>
              <a:rPr lang="en-US" altLang="zh-CN" dirty="0"/>
              <a:t>stat unit </a:t>
            </a:r>
            <a:r>
              <a:rPr lang="zh-CN" altLang="en-US" dirty="0" smtClean="0"/>
              <a:t>”</a:t>
            </a:r>
            <a:r>
              <a:rPr lang="zh-CN" altLang="zh-CN" dirty="0" smtClean="0"/>
              <a:t>命令</a:t>
            </a:r>
            <a:r>
              <a:rPr lang="zh-CN" altLang="en-US" dirty="0" smtClean="0"/>
              <a:t>。</a:t>
            </a:r>
            <a:endParaRPr lang="en-US" altLang="zh-CN" dirty="0" smtClean="0"/>
          </a:p>
          <a:p>
            <a:r>
              <a:rPr lang="en-US" altLang="zh-CN" dirty="0"/>
              <a:t>Frame</a:t>
            </a:r>
            <a:r>
              <a:rPr lang="zh-CN" altLang="zh-CN" dirty="0"/>
              <a:t>时间是产生一帧花的总时间，由于逻辑线程（</a:t>
            </a:r>
            <a:r>
              <a:rPr lang="en-US" altLang="zh-CN" dirty="0"/>
              <a:t>Game</a:t>
            </a:r>
            <a:r>
              <a:rPr lang="zh-CN" altLang="zh-CN" dirty="0"/>
              <a:t>）和渲染线程（</a:t>
            </a:r>
            <a:r>
              <a:rPr lang="en-US" altLang="zh-CN" dirty="0"/>
              <a:t>Draw</a:t>
            </a:r>
            <a:r>
              <a:rPr lang="zh-CN" altLang="zh-CN" dirty="0"/>
              <a:t>）在一帧结束的时候需要同步，一帧花的时间经常跟其中的一个线程花的时间 相近</a:t>
            </a:r>
            <a:r>
              <a:rPr lang="zh-CN" altLang="zh-CN" dirty="0" smtClean="0"/>
              <a:t>。</a:t>
            </a:r>
            <a:endParaRPr lang="en-US" altLang="zh-CN" dirty="0" smtClean="0"/>
          </a:p>
          <a:p>
            <a:r>
              <a:rPr lang="en-US" altLang="zh-CN" dirty="0" smtClean="0"/>
              <a:t>GPU</a:t>
            </a:r>
            <a:r>
              <a:rPr lang="zh-CN" altLang="zh-CN" dirty="0"/>
              <a:t>时间测量了显卡渲染当前场景花的时间。由于</a:t>
            </a:r>
            <a:r>
              <a:rPr lang="en-US" altLang="zh-CN" dirty="0"/>
              <a:t> GPU</a:t>
            </a:r>
            <a:r>
              <a:rPr lang="zh-CN" altLang="zh-CN" dirty="0"/>
              <a:t>时间是跟当前帧同步的，所以它跟一帧花的时间也基本差不多。</a:t>
            </a:r>
            <a:endParaRPr lang="zh-CN" altLang="zh-CN" b="1" dirty="0"/>
          </a:p>
          <a:p>
            <a:r>
              <a:rPr lang="zh-CN" altLang="zh-CN" dirty="0"/>
              <a:t>如果一帧花的时间跟逻辑线程的时间比较接近，那么瓶颈在逻辑线程，相反如果跟渲染线程的时间比较接近，那么瓶颈在渲染线程。如果两个时间 都不接近，但跟</a:t>
            </a:r>
            <a:r>
              <a:rPr lang="en-US" altLang="zh-CN" dirty="0"/>
              <a:t>GPU</a:t>
            </a:r>
            <a:r>
              <a:rPr lang="zh-CN" altLang="zh-CN" dirty="0"/>
              <a:t>时间比较接近，那么瓶颈在显卡上</a:t>
            </a:r>
            <a:r>
              <a:rPr lang="zh-CN" altLang="zh-CN" dirty="0" smtClean="0"/>
              <a:t>。</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660" y="2600942"/>
            <a:ext cx="2928631" cy="1921181"/>
          </a:xfrm>
          <a:prstGeom prst="rect">
            <a:avLst/>
          </a:prstGeom>
        </p:spPr>
      </p:pic>
    </p:spTree>
    <p:extLst>
      <p:ext uri="{BB962C8B-B14F-4D97-AF65-F5344CB8AC3E}">
        <p14:creationId xmlns:p14="http://schemas.microsoft.com/office/powerpoint/2010/main" val="2377320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性能分析：性能测试工具</a:t>
            </a:r>
          </a:p>
        </p:txBody>
      </p:sp>
      <p:sp>
        <p:nvSpPr>
          <p:cNvPr id="3" name="内容占位符 2"/>
          <p:cNvSpPr>
            <a:spLocks noGrp="1"/>
          </p:cNvSpPr>
          <p:nvPr>
            <p:ph idx="1"/>
          </p:nvPr>
        </p:nvSpPr>
        <p:spPr>
          <a:xfrm>
            <a:off x="685802" y="2142067"/>
            <a:ext cx="4883726" cy="3649133"/>
          </a:xfrm>
        </p:spPr>
        <p:txBody>
          <a:bodyPr/>
          <a:lstStyle/>
          <a:p>
            <a:r>
              <a:rPr lang="zh-CN" altLang="en-US" b="1" dirty="0" smtClean="0"/>
              <a:t>瓶颈</a:t>
            </a:r>
            <a:r>
              <a:rPr lang="zh-CN" altLang="zh-CN" b="1" dirty="0" smtClean="0"/>
              <a:t>如果</a:t>
            </a:r>
            <a:r>
              <a:rPr lang="zh-CN" altLang="zh-CN" b="1" dirty="0"/>
              <a:t>在逻辑</a:t>
            </a:r>
            <a:r>
              <a:rPr lang="zh-CN" altLang="zh-CN" b="1" dirty="0" smtClean="0"/>
              <a:t>线程</a:t>
            </a:r>
            <a:endParaRPr lang="en-US" altLang="zh-CN" b="1" dirty="0" smtClean="0"/>
          </a:p>
          <a:p>
            <a:r>
              <a:rPr lang="zh-CN" altLang="zh-CN" dirty="0"/>
              <a:t>打开控制台里面输入</a:t>
            </a:r>
            <a:r>
              <a:rPr lang="en-US" altLang="zh-CN" dirty="0"/>
              <a:t>"stat </a:t>
            </a:r>
            <a:r>
              <a:rPr lang="en-US" altLang="zh-CN" dirty="0" err="1"/>
              <a:t>startfile</a:t>
            </a:r>
            <a:r>
              <a:rPr lang="en-US" altLang="zh-CN" dirty="0"/>
              <a:t>"</a:t>
            </a:r>
            <a:r>
              <a:rPr lang="zh-CN" altLang="zh-CN" dirty="0"/>
              <a:t>，让它运行一会至少</a:t>
            </a:r>
            <a:r>
              <a:rPr lang="en-US" altLang="zh-CN" dirty="0" err="1"/>
              <a:t>10s</a:t>
            </a:r>
            <a:r>
              <a:rPr lang="zh-CN" altLang="zh-CN" dirty="0"/>
              <a:t>来获取一个多帧的平均值</a:t>
            </a:r>
            <a:r>
              <a:rPr lang="zh-CN" altLang="zh-CN" dirty="0" smtClean="0"/>
              <a:t>。</a:t>
            </a:r>
            <a:endParaRPr lang="en-US" altLang="zh-CN" dirty="0" smtClean="0"/>
          </a:p>
          <a:p>
            <a:r>
              <a:rPr lang="zh-CN" altLang="zh-CN" dirty="0"/>
              <a:t>通过</a:t>
            </a:r>
            <a:r>
              <a:rPr lang="en-US" altLang="zh-CN" dirty="0"/>
              <a:t>window--&gt;</a:t>
            </a:r>
            <a:r>
              <a:rPr lang="en-US" altLang="zh-CN" dirty="0" err="1"/>
              <a:t>Developper</a:t>
            </a:r>
            <a:r>
              <a:rPr lang="en-US" altLang="zh-CN" dirty="0"/>
              <a:t> </a:t>
            </a:r>
            <a:r>
              <a:rPr lang="en-US" altLang="zh-CN" dirty="0" err="1"/>
              <a:t>ToolsàSession</a:t>
            </a:r>
            <a:r>
              <a:rPr lang="en-US" altLang="zh-CN" dirty="0"/>
              <a:t> Frontend</a:t>
            </a:r>
            <a:r>
              <a:rPr lang="zh-CN" altLang="zh-CN" dirty="0"/>
              <a:t>，打开后切换到</a:t>
            </a:r>
            <a:r>
              <a:rPr lang="en-US" altLang="zh-CN" dirty="0"/>
              <a:t>Profiler</a:t>
            </a:r>
            <a:r>
              <a:rPr lang="zh-CN" altLang="zh-CN" dirty="0"/>
              <a:t>面板，通过</a:t>
            </a:r>
            <a:r>
              <a:rPr lang="en-US" altLang="zh-CN" dirty="0"/>
              <a:t>load</a:t>
            </a:r>
            <a:r>
              <a:rPr lang="zh-CN" altLang="zh-CN" dirty="0"/>
              <a:t>来打开</a:t>
            </a:r>
            <a:r>
              <a:rPr lang="en-US" altLang="zh-CN" dirty="0" err="1"/>
              <a:t>ue4stats</a:t>
            </a:r>
            <a:r>
              <a:rPr lang="zh-CN" altLang="zh-CN" dirty="0" smtClean="0"/>
              <a:t>文件</a:t>
            </a:r>
            <a:r>
              <a:rPr lang="zh-CN" altLang="en-US" dirty="0" smtClean="0"/>
              <a:t>。</a:t>
            </a:r>
            <a:endParaRPr lang="en-US" altLang="zh-CN" dirty="0" smtClean="0"/>
          </a:p>
          <a:p>
            <a:r>
              <a:rPr lang="zh-CN" altLang="zh-CN" dirty="0"/>
              <a:t>打开后你就可以自己来查看耗费时间的地方了，如果要查看卡顿，可以在时间线上查看高峰的地方</a:t>
            </a:r>
            <a:r>
              <a:rPr lang="zh-CN" altLang="zh-CN" dirty="0" smtClean="0"/>
              <a:t>，选择</a:t>
            </a:r>
            <a:r>
              <a:rPr lang="en-US" altLang="zh-CN" dirty="0" smtClean="0"/>
              <a:t>Maximum</a:t>
            </a:r>
            <a:r>
              <a:rPr lang="zh-CN" altLang="zh-CN" dirty="0" smtClean="0"/>
              <a:t>就</a:t>
            </a:r>
            <a:r>
              <a:rPr lang="zh-CN" altLang="zh-CN" dirty="0"/>
              <a:t>会显示一些峰值</a:t>
            </a:r>
            <a:r>
              <a:rPr lang="zh-CN" altLang="zh-CN" dirty="0" smtClean="0"/>
              <a:t>。</a:t>
            </a:r>
            <a:endParaRPr lang="zh-CN" altLang="zh-CN" b="1"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528" y="2065867"/>
            <a:ext cx="5921465" cy="3243292"/>
          </a:xfrm>
          <a:prstGeom prst="rect">
            <a:avLst/>
          </a:prstGeom>
        </p:spPr>
      </p:pic>
    </p:spTree>
    <p:extLst>
      <p:ext uri="{BB962C8B-B14F-4D97-AF65-F5344CB8AC3E}">
        <p14:creationId xmlns:p14="http://schemas.microsoft.com/office/powerpoint/2010/main" val="2905935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：控制因素</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zh-CN" b="1" dirty="0"/>
              <a:t>以“随机地点生成两百个可对打低模坦克”为控制</a:t>
            </a:r>
            <a:r>
              <a:rPr lang="zh-CN" altLang="zh-CN" b="1" dirty="0" smtClean="0"/>
              <a:t>因素</a:t>
            </a:r>
            <a:r>
              <a:rPr lang="zh-CN" altLang="en-US" b="1" dirty="0" smtClean="0"/>
              <a:t>。</a:t>
            </a:r>
            <a:endParaRPr lang="en-US" altLang="zh-CN" b="1" dirty="0" smtClean="0"/>
          </a:p>
          <a:p>
            <a:r>
              <a:rPr lang="zh-CN" altLang="zh-CN" dirty="0"/>
              <a:t>在一百平方公里贴上高精度卫片情况下，帧率达到</a:t>
            </a:r>
            <a:r>
              <a:rPr lang="en-US" altLang="zh-CN" dirty="0"/>
              <a:t>60</a:t>
            </a:r>
            <a:r>
              <a:rPr lang="zh-CN" altLang="zh-CN" dirty="0"/>
              <a:t>。</a:t>
            </a:r>
          </a:p>
          <a:p>
            <a:r>
              <a:rPr lang="zh-CN" altLang="zh-CN" dirty="0"/>
              <a:t>在一百平方公里贴上高精度卫片随机地点生成两百个可对打低模坦克时，帧率</a:t>
            </a:r>
            <a:r>
              <a:rPr lang="zh-CN" altLang="zh-CN" dirty="0" smtClean="0"/>
              <a:t>达到</a:t>
            </a:r>
            <a:r>
              <a:rPr lang="en-US" altLang="zh-CN" dirty="0" smtClean="0"/>
              <a:t>40</a:t>
            </a:r>
            <a:r>
              <a:rPr lang="zh-CN" altLang="zh-CN" dirty="0" smtClean="0"/>
              <a:t>左右。此时</a:t>
            </a:r>
            <a:r>
              <a:rPr lang="zh-CN" altLang="zh-CN" dirty="0"/>
              <a:t>逻辑线程为</a:t>
            </a:r>
            <a:r>
              <a:rPr lang="en-US" altLang="zh-CN" dirty="0"/>
              <a:t>18</a:t>
            </a:r>
            <a:r>
              <a:rPr lang="zh-CN" altLang="zh-CN" dirty="0"/>
              <a:t>毫秒左右，渲染线程为</a:t>
            </a:r>
            <a:r>
              <a:rPr lang="en-US" altLang="zh-CN" dirty="0"/>
              <a:t>9</a:t>
            </a:r>
            <a:r>
              <a:rPr lang="zh-CN" altLang="zh-CN" dirty="0"/>
              <a:t>毫秒左右</a:t>
            </a:r>
            <a:r>
              <a:rPr lang="zh-CN" altLang="zh-CN" dirty="0" smtClean="0"/>
              <a:t>。</a:t>
            </a:r>
            <a:endParaRPr lang="en-US" altLang="zh-CN" dirty="0" smtClean="0"/>
          </a:p>
          <a:p>
            <a:r>
              <a:rPr lang="zh-CN" altLang="zh-CN" dirty="0" smtClean="0"/>
              <a:t>使用性能</a:t>
            </a:r>
            <a:r>
              <a:rPr lang="zh-CN" altLang="zh-CN" dirty="0"/>
              <a:t>分析工具发现此时的计算面为</a:t>
            </a:r>
            <a:r>
              <a:rPr lang="en-US" altLang="zh-CN" dirty="0"/>
              <a:t>18</a:t>
            </a:r>
            <a:r>
              <a:rPr lang="zh-CN" altLang="zh-CN" dirty="0"/>
              <a:t>万，基准图耗时</a:t>
            </a:r>
            <a:r>
              <a:rPr lang="en-US" altLang="zh-CN" dirty="0"/>
              <a:t>2.7</a:t>
            </a:r>
            <a:r>
              <a:rPr lang="zh-CN" altLang="zh-CN" dirty="0"/>
              <a:t>毫秒，动态原始绘图</a:t>
            </a:r>
            <a:r>
              <a:rPr lang="en-US" altLang="zh-CN" dirty="0"/>
              <a:t>2.7</a:t>
            </a:r>
            <a:r>
              <a:rPr lang="zh-CN" altLang="zh-CN" dirty="0"/>
              <a:t>毫秒，移动组件消耗了</a:t>
            </a:r>
            <a:r>
              <a:rPr lang="en-US" altLang="zh-CN" dirty="0"/>
              <a:t>8.4</a:t>
            </a:r>
            <a:r>
              <a:rPr lang="zh-CN" altLang="zh-CN" dirty="0"/>
              <a:t>毫秒，数据更新消耗</a:t>
            </a:r>
            <a:r>
              <a:rPr lang="en-US" altLang="zh-CN" dirty="0"/>
              <a:t>3.6</a:t>
            </a:r>
            <a:r>
              <a:rPr lang="zh-CN" altLang="zh-CN" dirty="0"/>
              <a:t>毫秒</a:t>
            </a:r>
            <a:r>
              <a:rPr lang="zh-CN" altLang="zh-CN" dirty="0" smtClean="0"/>
              <a:t>。</a:t>
            </a:r>
            <a:endParaRPr lang="en-US" altLang="zh-CN" dirty="0" smtClean="0"/>
          </a:p>
          <a:p>
            <a:r>
              <a:rPr lang="zh-CN" altLang="zh-CN" dirty="0"/>
              <a:t>此时的逻辑线程耗时大于渲染线程，最终帧数与逻辑线程耗时相近，根据短板效应可以主要考虑逻辑线程</a:t>
            </a:r>
            <a:r>
              <a:rPr lang="zh-CN" altLang="zh-CN" dirty="0" smtClean="0"/>
              <a:t>。</a:t>
            </a:r>
            <a:endParaRPr lang="en-US" altLang="zh-CN" dirty="0"/>
          </a:p>
        </p:txBody>
      </p:sp>
    </p:spTree>
    <p:extLst>
      <p:ext uri="{BB962C8B-B14F-4D97-AF65-F5344CB8AC3E}">
        <p14:creationId xmlns:p14="http://schemas.microsoft.com/office/powerpoint/2010/main" val="172446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6000" dirty="0" smtClean="0"/>
              <a:t>坐标系</a:t>
            </a:r>
            <a:endParaRPr lang="zh-CN" altLang="en-US" sz="6000" dirty="0"/>
          </a:p>
        </p:txBody>
      </p:sp>
      <p:sp>
        <p:nvSpPr>
          <p:cNvPr id="3" name="内容占位符 2"/>
          <p:cNvSpPr>
            <a:spLocks noGrp="1"/>
          </p:cNvSpPr>
          <p:nvPr>
            <p:ph idx="1"/>
          </p:nvPr>
        </p:nvSpPr>
        <p:spPr>
          <a:xfrm>
            <a:off x="685801" y="2142067"/>
            <a:ext cx="5049981" cy="3649133"/>
          </a:xfrm>
        </p:spPr>
        <p:txBody>
          <a:bodyPr/>
          <a:lstStyle/>
          <a:p>
            <a:r>
              <a:rPr lang="en-US" altLang="zh-CN" dirty="0" err="1" smtClean="0"/>
              <a:t>UE4</a:t>
            </a:r>
            <a:r>
              <a:rPr lang="zh-CN" altLang="en-US" dirty="0" smtClean="0"/>
              <a:t>的坐标系为左手坐标系</a:t>
            </a:r>
            <a:endParaRPr lang="en-US" altLang="zh-CN" dirty="0" smtClean="0"/>
          </a:p>
          <a:p>
            <a:r>
              <a:rPr lang="zh-CN" altLang="en-US" dirty="0" smtClean="0"/>
              <a:t>拇指代表</a:t>
            </a:r>
            <a:r>
              <a:rPr lang="en-US" altLang="zh-CN" dirty="0" smtClean="0"/>
              <a:t>X</a:t>
            </a:r>
            <a:r>
              <a:rPr lang="zh-CN" altLang="en-US" dirty="0" smtClean="0"/>
              <a:t>轴，食指代表</a:t>
            </a:r>
            <a:r>
              <a:rPr lang="en-US" altLang="zh-CN" dirty="0" smtClean="0"/>
              <a:t>Y</a:t>
            </a:r>
            <a:r>
              <a:rPr lang="zh-CN" altLang="en-US" dirty="0" smtClean="0"/>
              <a:t>轴，中指代表</a:t>
            </a:r>
            <a:r>
              <a:rPr lang="en-US" altLang="zh-CN" dirty="0" smtClean="0"/>
              <a:t>Z</a:t>
            </a:r>
            <a:r>
              <a:rPr lang="zh-CN" altLang="en-US" dirty="0" smtClean="0"/>
              <a:t>轴</a:t>
            </a:r>
            <a:endParaRPr lang="en-US" altLang="zh-CN" dirty="0" smtClean="0"/>
          </a:p>
          <a:p>
            <a:r>
              <a:rPr lang="en-US" altLang="zh-CN" dirty="0" smtClean="0"/>
              <a:t>X</a:t>
            </a:r>
            <a:r>
              <a:rPr lang="zh-CN" altLang="en-US" dirty="0" smtClean="0"/>
              <a:t>轴朝前，</a:t>
            </a:r>
            <a:r>
              <a:rPr lang="en-US" altLang="zh-CN" dirty="0" smtClean="0"/>
              <a:t>Y</a:t>
            </a:r>
            <a:r>
              <a:rPr lang="zh-CN" altLang="en-US" dirty="0" smtClean="0"/>
              <a:t>轴朝右，</a:t>
            </a:r>
            <a:r>
              <a:rPr lang="en-US" altLang="zh-CN" dirty="0" smtClean="0"/>
              <a:t>Z</a:t>
            </a:r>
            <a:r>
              <a:rPr lang="zh-CN" altLang="en-US" dirty="0" smtClean="0"/>
              <a:t>轴朝上</a:t>
            </a:r>
            <a:endParaRPr lang="en-US" altLang="zh-CN" dirty="0" smtClean="0"/>
          </a:p>
          <a:p>
            <a:r>
              <a:rPr lang="zh-CN" altLang="en-US" dirty="0"/>
              <a:t>左手</a:t>
            </a:r>
            <a:r>
              <a:rPr lang="zh-CN" altLang="en-US" dirty="0" smtClean="0"/>
              <a:t>坐标系与右手坐标系的互相转换：只需将任意一条轴的方向取反。</a:t>
            </a:r>
            <a:endParaRPr lang="en-US" altLang="zh-CN"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513" y="2306935"/>
            <a:ext cx="5595916" cy="3319395"/>
          </a:xfrm>
          <a:prstGeom prst="rect">
            <a:avLst/>
          </a:prstGeom>
        </p:spPr>
      </p:pic>
    </p:spTree>
    <p:extLst>
      <p:ext uri="{BB962C8B-B14F-4D97-AF65-F5344CB8AC3E}">
        <p14:creationId xmlns:p14="http://schemas.microsoft.com/office/powerpoint/2010/main" val="3988197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性能分析：控制</a:t>
            </a:r>
            <a:r>
              <a:rPr lang="zh-CN" altLang="en-US" dirty="0" smtClean="0"/>
              <a:t>因素</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zh-CN" b="1" dirty="0"/>
              <a:t>以“高</a:t>
            </a:r>
            <a:r>
              <a:rPr lang="en-US" altLang="zh-CN" b="1" dirty="0"/>
              <a:t>/</a:t>
            </a:r>
            <a:r>
              <a:rPr lang="zh-CN" altLang="zh-CN" b="1" dirty="0"/>
              <a:t>低模坦克”为控制</a:t>
            </a:r>
            <a:r>
              <a:rPr lang="zh-CN" altLang="zh-CN" b="1" dirty="0" smtClean="0"/>
              <a:t>因素</a:t>
            </a:r>
            <a:r>
              <a:rPr lang="zh-CN" altLang="en-US" b="1" dirty="0" smtClean="0"/>
              <a:t>。</a:t>
            </a:r>
            <a:endParaRPr lang="en-US" altLang="zh-CN" b="1" dirty="0" smtClean="0"/>
          </a:p>
          <a:p>
            <a:r>
              <a:rPr lang="zh-CN" altLang="zh-CN" dirty="0"/>
              <a:t>在一百平方公里贴上高精度卫片随机地点生成两百个可对打高模坦克时，帧率达到</a:t>
            </a:r>
            <a:r>
              <a:rPr lang="en-US" altLang="zh-CN" dirty="0"/>
              <a:t>20</a:t>
            </a:r>
            <a:r>
              <a:rPr lang="zh-CN" altLang="zh-CN" dirty="0"/>
              <a:t>左右</a:t>
            </a:r>
            <a:r>
              <a:rPr lang="zh-CN" altLang="zh-CN" dirty="0" smtClean="0"/>
              <a:t>。</a:t>
            </a:r>
            <a:endParaRPr lang="en-US" altLang="zh-CN" dirty="0" smtClean="0"/>
          </a:p>
          <a:p>
            <a:r>
              <a:rPr lang="zh-CN" altLang="zh-CN" dirty="0" smtClean="0"/>
              <a:t>此时</a:t>
            </a:r>
            <a:r>
              <a:rPr lang="zh-CN" altLang="zh-CN" dirty="0"/>
              <a:t>逻辑线程为</a:t>
            </a:r>
            <a:r>
              <a:rPr lang="en-US" altLang="zh-CN" dirty="0"/>
              <a:t>42</a:t>
            </a:r>
            <a:r>
              <a:rPr lang="zh-CN" altLang="zh-CN" dirty="0"/>
              <a:t>毫秒左右，渲染线程为</a:t>
            </a:r>
            <a:r>
              <a:rPr lang="en-US" altLang="zh-CN" dirty="0"/>
              <a:t>14</a:t>
            </a:r>
            <a:r>
              <a:rPr lang="zh-CN" altLang="zh-CN" dirty="0"/>
              <a:t>毫秒左右。此时的逻辑线程耗时大于渲染线程，最终帧数与逻辑线程耗时相近，根据短板效应可以主要考虑逻辑线程。使用</a:t>
            </a:r>
            <a:r>
              <a:rPr lang="en-US" altLang="zh-CN" dirty="0"/>
              <a:t>Profiler</a:t>
            </a:r>
            <a:r>
              <a:rPr lang="zh-CN" altLang="zh-CN" dirty="0"/>
              <a:t>性能分析工具发现此时的计算面为一亿三千面，基准图耗时</a:t>
            </a:r>
            <a:r>
              <a:rPr lang="en-US" altLang="zh-CN" dirty="0"/>
              <a:t>4.7</a:t>
            </a:r>
            <a:r>
              <a:rPr lang="zh-CN" altLang="zh-CN" dirty="0"/>
              <a:t>毫秒，动态原始绘图</a:t>
            </a:r>
            <a:r>
              <a:rPr lang="en-US" altLang="zh-CN" dirty="0"/>
              <a:t>4.7</a:t>
            </a:r>
            <a:r>
              <a:rPr lang="zh-CN" altLang="zh-CN" dirty="0"/>
              <a:t>毫秒，移动组件消耗了</a:t>
            </a:r>
            <a:r>
              <a:rPr lang="en-US" altLang="zh-CN" dirty="0"/>
              <a:t>36</a:t>
            </a:r>
            <a:r>
              <a:rPr lang="zh-CN" altLang="zh-CN" dirty="0"/>
              <a:t>毫秒，数据更新消耗</a:t>
            </a:r>
            <a:r>
              <a:rPr lang="en-US" altLang="zh-CN" dirty="0"/>
              <a:t>22</a:t>
            </a:r>
            <a:r>
              <a:rPr lang="zh-CN" altLang="zh-CN" dirty="0"/>
              <a:t>毫秒。</a:t>
            </a:r>
          </a:p>
          <a:p>
            <a:r>
              <a:rPr lang="zh-CN" altLang="zh-CN" dirty="0"/>
              <a:t>经过分析带来此问题的原因是因为一个高模大约一万多面，低模只有十几个面；从结构上比较，高模比低模多出两个履带，十八个轮子；高模有精细的</a:t>
            </a:r>
            <a:r>
              <a:rPr lang="en-US" altLang="zh-CN" dirty="0"/>
              <a:t>UV</a:t>
            </a:r>
            <a:r>
              <a:rPr lang="zh-CN" altLang="zh-CN" dirty="0"/>
              <a:t>贴图，低模只有简单的单色贴图。</a:t>
            </a:r>
          </a:p>
          <a:p>
            <a:endParaRPr lang="zh-CN" altLang="zh-CN" b="1" dirty="0"/>
          </a:p>
          <a:p>
            <a:endParaRPr lang="zh-CN" altLang="en-US" dirty="0"/>
          </a:p>
        </p:txBody>
      </p:sp>
    </p:spTree>
    <p:extLst>
      <p:ext uri="{BB962C8B-B14F-4D97-AF65-F5344CB8AC3E}">
        <p14:creationId xmlns:p14="http://schemas.microsoft.com/office/powerpoint/2010/main" val="1805601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：提高性能的方法</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经过</a:t>
            </a:r>
            <a:r>
              <a:rPr lang="zh-CN" altLang="zh-CN" dirty="0"/>
              <a:t>测试发现，减少屏幕上的</a:t>
            </a:r>
            <a:r>
              <a:rPr lang="en-US" altLang="zh-CN" dirty="0"/>
              <a:t>UI</a:t>
            </a:r>
            <a:r>
              <a:rPr lang="zh-CN" altLang="zh-CN" dirty="0"/>
              <a:t>可以提高帧数，具体提高多少帧应以</a:t>
            </a:r>
            <a:r>
              <a:rPr lang="en-US" altLang="zh-CN" dirty="0"/>
              <a:t>UI</a:t>
            </a:r>
            <a:r>
              <a:rPr lang="zh-CN" altLang="zh-CN" dirty="0"/>
              <a:t>处理前后的复杂程度而定；独立窗口播放要比编辑器视口播放提高</a:t>
            </a:r>
            <a:r>
              <a:rPr lang="en-US" altLang="zh-CN" dirty="0"/>
              <a:t>7</a:t>
            </a:r>
            <a:r>
              <a:rPr lang="zh-CN" altLang="zh-CN" dirty="0"/>
              <a:t>帧左右；将实体炮弹及时销毁可以大幅提高性能，将炮弹从之前的不销毁改为一秒后销毁，帧数上提高</a:t>
            </a:r>
            <a:r>
              <a:rPr lang="en-US" altLang="zh-CN" dirty="0"/>
              <a:t>6</a:t>
            </a:r>
            <a:r>
              <a:rPr lang="zh-CN" altLang="zh-CN" dirty="0"/>
              <a:t>帧左右；添加距离场修改物体将会大大减少面数，减少逻辑线程时间。注意用来观察数据的渲染视图也会产生较大的开销，大约为</a:t>
            </a:r>
            <a:r>
              <a:rPr lang="en-US" altLang="zh-CN" dirty="0"/>
              <a:t>8</a:t>
            </a:r>
            <a:r>
              <a:rPr lang="zh-CN" altLang="zh-CN" dirty="0"/>
              <a:t>毫秒左右，在考虑问题时应将此纳入其中。</a:t>
            </a:r>
          </a:p>
          <a:p>
            <a:r>
              <a:rPr lang="zh-CN" altLang="zh-CN" dirty="0"/>
              <a:t>优化后帧数提升到</a:t>
            </a:r>
            <a:r>
              <a:rPr lang="en-US" altLang="zh-CN" dirty="0"/>
              <a:t>30</a:t>
            </a:r>
            <a:r>
              <a:rPr lang="zh-CN" altLang="zh-CN" dirty="0"/>
              <a:t>帧左右，但实际上开销最大的还是运动组件方面，</a:t>
            </a:r>
            <a:r>
              <a:rPr lang="en-US" altLang="zh-CN" dirty="0"/>
              <a:t>34</a:t>
            </a:r>
            <a:r>
              <a:rPr lang="zh-CN" altLang="zh-CN" dirty="0"/>
              <a:t>毫秒的总帧时间，运动组件占到了</a:t>
            </a:r>
            <a:r>
              <a:rPr lang="en-US" altLang="zh-CN" dirty="0"/>
              <a:t>27</a:t>
            </a:r>
            <a:r>
              <a:rPr lang="zh-CN" altLang="zh-CN" dirty="0"/>
              <a:t>毫秒。通过性能分析工具对运行数据进行采集，然后逐帧分析，追踪到引擎中的代码，发现在这其中包含着物理模拟、组件碰撞、碰撞更新，这几个开销较大，目前还在尝试在此方面进行优化。</a:t>
            </a:r>
          </a:p>
          <a:p>
            <a:r>
              <a:rPr lang="zh-CN" altLang="zh-CN" dirty="0" smtClean="0"/>
              <a:t>总的来说</a:t>
            </a:r>
            <a:r>
              <a:rPr lang="zh-CN" altLang="zh-CN" dirty="0"/>
              <a:t>，我认为对于程序的优化应从以下几个方面入手：减少不必要的静态</a:t>
            </a:r>
            <a:r>
              <a:rPr lang="en-US" altLang="zh-CN" dirty="0"/>
              <a:t>/</a:t>
            </a:r>
            <a:r>
              <a:rPr lang="zh-CN" altLang="zh-CN" dirty="0"/>
              <a:t>动态网格体，减少每次绘制调用的元素，将光源设为不投射阴影，减少过多的顶点，合理使用光照减少光线复杂性，合理使用线框，减少着色器复杂性，优化逻辑减少运算。</a:t>
            </a:r>
          </a:p>
          <a:p>
            <a:endParaRPr lang="zh-CN" altLang="en-US" dirty="0"/>
          </a:p>
        </p:txBody>
      </p:sp>
    </p:spTree>
    <p:extLst>
      <p:ext uri="{BB962C8B-B14F-4D97-AF65-F5344CB8AC3E}">
        <p14:creationId xmlns:p14="http://schemas.microsoft.com/office/powerpoint/2010/main" val="3425105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t>材质</a:t>
            </a:r>
            <a:endParaRPr lang="zh-CN" altLang="en-US" sz="6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55766935"/>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2057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材质：</a:t>
            </a:r>
            <a:r>
              <a:rPr lang="en-US" altLang="zh-CN" dirty="0" err="1" smtClean="0"/>
              <a:t>HSV</a:t>
            </a:r>
            <a:endParaRPr lang="zh-CN" altLang="en-US" dirty="0"/>
          </a:p>
        </p:txBody>
      </p:sp>
      <p:sp>
        <p:nvSpPr>
          <p:cNvPr id="3" name="内容占位符 2"/>
          <p:cNvSpPr>
            <a:spLocks noGrp="1"/>
          </p:cNvSpPr>
          <p:nvPr>
            <p:ph idx="1"/>
          </p:nvPr>
        </p:nvSpPr>
        <p:spPr>
          <a:xfrm>
            <a:off x="685802" y="2142067"/>
            <a:ext cx="6637712" cy="3649133"/>
          </a:xfrm>
        </p:spPr>
        <p:txBody>
          <a:bodyPr/>
          <a:lstStyle/>
          <a:p>
            <a:r>
              <a:rPr lang="zh-CN" altLang="zh-CN" b="1" dirty="0"/>
              <a:t>色调</a:t>
            </a:r>
            <a:r>
              <a:rPr lang="en-US" altLang="zh-CN" b="1" dirty="0" smtClean="0"/>
              <a:t>H</a:t>
            </a:r>
            <a:r>
              <a:rPr lang="zh-CN" altLang="en-US" b="1" dirty="0"/>
              <a:t>：</a:t>
            </a:r>
            <a:r>
              <a:rPr lang="zh-CN" altLang="zh-CN" dirty="0" smtClean="0"/>
              <a:t>用</a:t>
            </a:r>
            <a:r>
              <a:rPr lang="zh-CN" altLang="zh-CN" dirty="0"/>
              <a:t>角度度量，取值范围为</a:t>
            </a:r>
            <a:r>
              <a:rPr lang="en-US" altLang="zh-CN" dirty="0"/>
              <a:t>0°</a:t>
            </a:r>
            <a:r>
              <a:rPr lang="zh-CN" altLang="zh-CN" dirty="0"/>
              <a:t>～</a:t>
            </a:r>
            <a:r>
              <a:rPr lang="en-US" altLang="zh-CN" dirty="0"/>
              <a:t>360°</a:t>
            </a:r>
            <a:r>
              <a:rPr lang="zh-CN" altLang="zh-CN" dirty="0"/>
              <a:t>，从红色开始按逆时针方向计算，红色为</a:t>
            </a:r>
            <a:r>
              <a:rPr lang="en-US" altLang="zh-CN" dirty="0"/>
              <a:t>0°</a:t>
            </a:r>
            <a:r>
              <a:rPr lang="zh-CN" altLang="zh-CN" dirty="0"/>
              <a:t>，绿色为</a:t>
            </a:r>
            <a:r>
              <a:rPr lang="en-US" altLang="zh-CN" dirty="0"/>
              <a:t>120°,</a:t>
            </a:r>
            <a:r>
              <a:rPr lang="zh-CN" altLang="zh-CN" dirty="0"/>
              <a:t>蓝色为</a:t>
            </a:r>
            <a:r>
              <a:rPr lang="en-US" altLang="zh-CN" dirty="0"/>
              <a:t>240°</a:t>
            </a:r>
            <a:r>
              <a:rPr lang="zh-CN" altLang="zh-CN" dirty="0"/>
              <a:t>。它们的补色是：黄色为</a:t>
            </a:r>
            <a:r>
              <a:rPr lang="en-US" altLang="zh-CN" dirty="0"/>
              <a:t>60°</a:t>
            </a:r>
            <a:r>
              <a:rPr lang="zh-CN" altLang="zh-CN" dirty="0"/>
              <a:t>，青色为</a:t>
            </a:r>
            <a:r>
              <a:rPr lang="en-US" altLang="zh-CN" dirty="0"/>
              <a:t>180°,</a:t>
            </a:r>
            <a:r>
              <a:rPr lang="zh-CN" altLang="zh-CN" dirty="0"/>
              <a:t>品红为</a:t>
            </a:r>
            <a:r>
              <a:rPr lang="en-US" altLang="zh-CN" dirty="0" smtClean="0"/>
              <a:t>300°</a:t>
            </a:r>
            <a:r>
              <a:rPr lang="zh-CN" altLang="en-US" dirty="0" smtClean="0"/>
              <a:t>。</a:t>
            </a:r>
            <a:endParaRPr lang="en-US" altLang="zh-CN" dirty="0" smtClean="0"/>
          </a:p>
          <a:p>
            <a:r>
              <a:rPr lang="zh-CN" altLang="zh-CN" b="1" dirty="0"/>
              <a:t>饱和度</a:t>
            </a:r>
            <a:r>
              <a:rPr lang="en-US" altLang="zh-CN" b="1" dirty="0" smtClean="0"/>
              <a:t>S</a:t>
            </a:r>
            <a:r>
              <a:rPr lang="zh-CN" altLang="en-US" b="1" dirty="0" smtClean="0"/>
              <a:t>：</a:t>
            </a:r>
            <a:r>
              <a:rPr lang="zh-CN" altLang="zh-CN" dirty="0" smtClean="0"/>
              <a:t>表示</a:t>
            </a:r>
            <a:r>
              <a:rPr lang="zh-CN" altLang="zh-CN" dirty="0"/>
              <a:t>颜色接近光谱色的程度，可以看成是某种光谱色与白色混合的结果</a:t>
            </a:r>
            <a:r>
              <a:rPr lang="zh-CN" altLang="zh-CN" dirty="0" smtClean="0"/>
              <a:t>。其中</a:t>
            </a:r>
            <a:r>
              <a:rPr lang="zh-CN" altLang="zh-CN" dirty="0"/>
              <a:t>光谱色所占的比例愈大，颜色接近光谱色的程度就愈高，颜色的饱和度也就愈高。饱和度高，颜色则深而艳。光谱色的白光成分为</a:t>
            </a:r>
            <a:r>
              <a:rPr lang="en-US" altLang="zh-CN" dirty="0"/>
              <a:t>0</a:t>
            </a:r>
            <a:r>
              <a:rPr lang="zh-CN" altLang="zh-CN" dirty="0"/>
              <a:t>，饱和度达到最高</a:t>
            </a:r>
            <a:r>
              <a:rPr lang="zh-CN" altLang="zh-CN" dirty="0" smtClean="0"/>
              <a:t>。在</a:t>
            </a:r>
            <a:r>
              <a:rPr lang="en-US" altLang="zh-CN" dirty="0" err="1"/>
              <a:t>UE4</a:t>
            </a:r>
            <a:r>
              <a:rPr lang="zh-CN" altLang="zh-CN" dirty="0"/>
              <a:t>中表示为</a:t>
            </a:r>
            <a:r>
              <a:rPr lang="en-US" altLang="zh-CN" dirty="0"/>
              <a:t>1~100</a:t>
            </a:r>
            <a:r>
              <a:rPr lang="zh-CN" altLang="zh-CN" dirty="0"/>
              <a:t>，值越大，颜色越饱和</a:t>
            </a:r>
            <a:r>
              <a:rPr lang="zh-CN" altLang="zh-CN" dirty="0" smtClean="0"/>
              <a:t>。</a:t>
            </a:r>
            <a:endParaRPr lang="en-US" altLang="zh-CN" dirty="0" smtClean="0"/>
          </a:p>
          <a:p>
            <a:r>
              <a:rPr lang="zh-CN" altLang="zh-CN" b="1" dirty="0"/>
              <a:t>明度</a:t>
            </a:r>
            <a:r>
              <a:rPr lang="en-US" altLang="zh-CN" b="1" dirty="0" smtClean="0"/>
              <a:t>V</a:t>
            </a:r>
            <a:r>
              <a:rPr lang="zh-CN" altLang="en-US" b="1" dirty="0" smtClean="0"/>
              <a:t>：</a:t>
            </a:r>
            <a:r>
              <a:rPr lang="zh-CN" altLang="zh-CN" dirty="0" smtClean="0"/>
              <a:t>表示</a:t>
            </a:r>
            <a:r>
              <a:rPr lang="zh-CN" altLang="zh-CN" dirty="0"/>
              <a:t>颜色明亮的程度，对于光源色，明度值与发光体的光亮度有关；对于物体色，此值和物体的透射比或反射比有关</a:t>
            </a:r>
            <a:r>
              <a:rPr lang="zh-CN" altLang="zh-CN" dirty="0" smtClean="0"/>
              <a:t>。在</a:t>
            </a:r>
            <a:r>
              <a:rPr lang="en-US" altLang="zh-CN" dirty="0" err="1"/>
              <a:t>UE4</a:t>
            </a:r>
            <a:r>
              <a:rPr lang="zh-CN" altLang="zh-CN" dirty="0"/>
              <a:t>中表示为</a:t>
            </a:r>
            <a:r>
              <a:rPr lang="en-US" altLang="zh-CN" dirty="0" smtClean="0"/>
              <a:t>1</a:t>
            </a:r>
            <a:r>
              <a:rPr lang="zh-CN" altLang="zh-CN" dirty="0"/>
              <a:t> （黑） </a:t>
            </a:r>
            <a:r>
              <a:rPr lang="en-US" altLang="zh-CN" dirty="0" smtClean="0"/>
              <a:t>~100</a:t>
            </a:r>
            <a:r>
              <a:rPr lang="zh-CN" altLang="zh-CN" dirty="0"/>
              <a:t>（白）</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092" y="1245610"/>
            <a:ext cx="4000500" cy="5114925"/>
          </a:xfrm>
          <a:prstGeom prst="rect">
            <a:avLst/>
          </a:prstGeom>
        </p:spPr>
      </p:pic>
    </p:spTree>
    <p:extLst>
      <p:ext uri="{BB962C8B-B14F-4D97-AF65-F5344CB8AC3E}">
        <p14:creationId xmlns:p14="http://schemas.microsoft.com/office/powerpoint/2010/main" val="1775541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en-US" altLang="zh-CN" dirty="0" smtClean="0"/>
              <a:t>Texture</a:t>
            </a:r>
            <a:endParaRPr lang="zh-CN" altLang="en-US" dirty="0"/>
          </a:p>
        </p:txBody>
      </p:sp>
      <p:sp>
        <p:nvSpPr>
          <p:cNvPr id="3" name="内容占位符 2"/>
          <p:cNvSpPr>
            <a:spLocks noGrp="1"/>
          </p:cNvSpPr>
          <p:nvPr>
            <p:ph idx="1"/>
          </p:nvPr>
        </p:nvSpPr>
        <p:spPr>
          <a:xfrm>
            <a:off x="685802" y="2142067"/>
            <a:ext cx="5823064" cy="3649133"/>
          </a:xfrm>
        </p:spPr>
        <p:txBody>
          <a:bodyPr/>
          <a:lstStyle/>
          <a:p>
            <a:r>
              <a:rPr lang="en-US" altLang="zh-CN" dirty="0" smtClean="0"/>
              <a:t>Texture</a:t>
            </a:r>
            <a:r>
              <a:rPr lang="zh-CN" altLang="zh-CN" dirty="0"/>
              <a:t>是一个图像，图像是像素的集合。在彩色图像中，像素的颜色由红色（</a:t>
            </a:r>
            <a:r>
              <a:rPr lang="en-US" altLang="zh-CN" dirty="0"/>
              <a:t>R</a:t>
            </a:r>
            <a:r>
              <a:rPr lang="zh-CN" altLang="zh-CN" dirty="0"/>
              <a:t>），绿色（</a:t>
            </a:r>
            <a:r>
              <a:rPr lang="en-US" altLang="zh-CN" dirty="0"/>
              <a:t>G</a:t>
            </a:r>
            <a:r>
              <a:rPr lang="zh-CN" altLang="zh-CN" dirty="0"/>
              <a:t>）和蓝色（</a:t>
            </a:r>
            <a:r>
              <a:rPr lang="en-US" altLang="zh-CN" dirty="0"/>
              <a:t>B</a:t>
            </a:r>
            <a:r>
              <a:rPr lang="zh-CN" altLang="zh-CN" dirty="0"/>
              <a:t>）通道决定。</a:t>
            </a:r>
          </a:p>
          <a:p>
            <a:r>
              <a:rPr lang="zh-CN" altLang="zh-CN" dirty="0" smtClean="0"/>
              <a:t>注意</a:t>
            </a:r>
            <a:r>
              <a:rPr lang="zh-CN" altLang="zh-CN" dirty="0"/>
              <a:t>：在虚幻引擎中，</a:t>
            </a:r>
            <a:r>
              <a:rPr lang="en-US" altLang="zh-CN" dirty="0" err="1"/>
              <a:t>RGB</a:t>
            </a:r>
            <a:r>
              <a:rPr lang="zh-CN" altLang="zh-CN" dirty="0"/>
              <a:t>通道的范围为</a:t>
            </a:r>
            <a:r>
              <a:rPr lang="en-US" altLang="zh-CN" dirty="0"/>
              <a:t>0.0</a:t>
            </a:r>
            <a:r>
              <a:rPr lang="zh-CN" altLang="zh-CN" dirty="0"/>
              <a:t>到</a:t>
            </a:r>
            <a:r>
              <a:rPr lang="en-US" altLang="zh-CN" dirty="0"/>
              <a:t>1.0</a:t>
            </a:r>
            <a:r>
              <a:rPr lang="zh-CN" altLang="zh-CN" dirty="0"/>
              <a:t>。然而，在大多数其他应用中，</a:t>
            </a:r>
            <a:r>
              <a:rPr lang="en-US" altLang="zh-CN" dirty="0" err="1"/>
              <a:t>RGB</a:t>
            </a:r>
            <a:r>
              <a:rPr lang="zh-CN" altLang="zh-CN" dirty="0"/>
              <a:t>通道的范围是</a:t>
            </a:r>
            <a:r>
              <a:rPr lang="en-US" altLang="zh-CN" dirty="0"/>
              <a:t>0</a:t>
            </a:r>
            <a:r>
              <a:rPr lang="zh-CN" altLang="zh-CN" dirty="0"/>
              <a:t>到</a:t>
            </a:r>
            <a:r>
              <a:rPr lang="en-US" altLang="zh-CN" dirty="0"/>
              <a:t>255.</a:t>
            </a:r>
            <a:r>
              <a:rPr lang="zh-CN" altLang="zh-CN" dirty="0"/>
              <a:t>这些只是显示相同信息的不同方法，并不意味着虚幻引擎的颜色范围更小</a:t>
            </a:r>
            <a:r>
              <a:rPr lang="zh-CN" altLang="zh-CN" dirty="0" smtClean="0"/>
              <a:t>。</a:t>
            </a:r>
            <a:endParaRPr lang="en-US" altLang="zh-CN" dirty="0" smtClean="0"/>
          </a:p>
          <a:p>
            <a:r>
              <a:rPr lang="zh-CN" altLang="en-US" dirty="0"/>
              <a:t>右图</a:t>
            </a:r>
            <a:r>
              <a:rPr lang="zh-CN" altLang="zh-CN" dirty="0" smtClean="0"/>
              <a:t>是</a:t>
            </a:r>
            <a:r>
              <a:rPr lang="en-US" altLang="zh-CN" dirty="0" err="1"/>
              <a:t>RGB</a:t>
            </a:r>
            <a:r>
              <a:rPr lang="zh-CN" altLang="zh-CN" dirty="0"/>
              <a:t>值标记的</a:t>
            </a:r>
            <a:r>
              <a:rPr lang="en-US" altLang="zh-CN" dirty="0"/>
              <a:t>2×2</a:t>
            </a:r>
            <a:r>
              <a:rPr lang="zh-CN" altLang="zh-CN" dirty="0"/>
              <a:t>图像示例</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311" y="2457950"/>
            <a:ext cx="4312708" cy="3136515"/>
          </a:xfrm>
          <a:prstGeom prst="rect">
            <a:avLst/>
          </a:prstGeom>
        </p:spPr>
      </p:pic>
    </p:spTree>
    <p:extLst>
      <p:ext uri="{BB962C8B-B14F-4D97-AF65-F5344CB8AC3E}">
        <p14:creationId xmlns:p14="http://schemas.microsoft.com/office/powerpoint/2010/main" val="2955996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 </a:t>
            </a:r>
            <a:r>
              <a:rPr lang="en-US" altLang="zh-CN" dirty="0" smtClean="0"/>
              <a:t>Multiply</a:t>
            </a:r>
            <a:r>
              <a:rPr lang="zh-CN" altLang="zh-CN" dirty="0" smtClean="0"/>
              <a:t>节点</a:t>
            </a:r>
            <a:endParaRPr lang="zh-CN" altLang="en-US" dirty="0"/>
          </a:p>
        </p:txBody>
      </p:sp>
      <p:sp>
        <p:nvSpPr>
          <p:cNvPr id="3" name="内容占位符 2"/>
          <p:cNvSpPr>
            <a:spLocks noGrp="1"/>
          </p:cNvSpPr>
          <p:nvPr>
            <p:ph idx="1"/>
          </p:nvPr>
        </p:nvSpPr>
        <p:spPr>
          <a:xfrm>
            <a:off x="685802" y="2142067"/>
            <a:ext cx="4900352" cy="3649133"/>
          </a:xfrm>
        </p:spPr>
        <p:txBody>
          <a:bodyPr/>
          <a:lstStyle/>
          <a:p>
            <a:pPr fontAlgn="base"/>
            <a:r>
              <a:rPr lang="en-US" altLang="zh-CN" dirty="0"/>
              <a:t>Multiply</a:t>
            </a:r>
            <a:r>
              <a:rPr lang="zh-CN" altLang="zh-CN" dirty="0"/>
              <a:t>节点会将输入的数相乘，它可以更改像素的亮度，而不影响其色调或饱和度。</a:t>
            </a:r>
          </a:p>
          <a:p>
            <a:pPr fontAlgn="base"/>
            <a:r>
              <a:rPr lang="zh-CN" altLang="zh-CN" dirty="0" smtClean="0"/>
              <a:t>如</a:t>
            </a:r>
            <a:r>
              <a:rPr lang="zh-CN" altLang="en-US" dirty="0" smtClean="0"/>
              <a:t>右</a:t>
            </a:r>
            <a:r>
              <a:rPr lang="zh-CN" altLang="zh-CN" dirty="0" smtClean="0"/>
              <a:t>图</a:t>
            </a:r>
            <a:r>
              <a:rPr lang="zh-CN" altLang="zh-CN" dirty="0"/>
              <a:t>所示。</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993" y="2401069"/>
            <a:ext cx="5319876" cy="3131127"/>
          </a:xfrm>
          <a:prstGeom prst="rect">
            <a:avLst/>
          </a:prstGeom>
        </p:spPr>
      </p:pic>
    </p:spTree>
    <p:extLst>
      <p:ext uri="{BB962C8B-B14F-4D97-AF65-F5344CB8AC3E}">
        <p14:creationId xmlns:p14="http://schemas.microsoft.com/office/powerpoint/2010/main" val="1111936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en-US" altLang="zh-CN" dirty="0"/>
              <a:t> </a:t>
            </a:r>
            <a:r>
              <a:rPr lang="en-US" altLang="zh-CN" dirty="0" err="1"/>
              <a:t>HueShift</a:t>
            </a:r>
            <a:r>
              <a:rPr lang="zh-CN" altLang="zh-CN" dirty="0"/>
              <a:t>节点</a:t>
            </a:r>
            <a:endParaRPr lang="zh-CN" altLang="en-US" dirty="0"/>
          </a:p>
        </p:txBody>
      </p:sp>
      <p:sp>
        <p:nvSpPr>
          <p:cNvPr id="3" name="内容占位符 2"/>
          <p:cNvSpPr>
            <a:spLocks noGrp="1"/>
          </p:cNvSpPr>
          <p:nvPr>
            <p:ph idx="1"/>
          </p:nvPr>
        </p:nvSpPr>
        <p:spPr>
          <a:xfrm>
            <a:off x="685801" y="2142067"/>
            <a:ext cx="4659283" cy="3649133"/>
          </a:xfrm>
        </p:spPr>
        <p:txBody>
          <a:bodyPr/>
          <a:lstStyle/>
          <a:p>
            <a:r>
              <a:rPr lang="en-US" altLang="zh-CN" dirty="0" err="1"/>
              <a:t>HueShift</a:t>
            </a:r>
            <a:r>
              <a:rPr lang="zh-CN" altLang="zh-CN" dirty="0"/>
              <a:t>节点可以改变纹理色调，也就是</a:t>
            </a:r>
            <a:r>
              <a:rPr lang="en-US" altLang="zh-CN" dirty="0" err="1"/>
              <a:t>HSV</a:t>
            </a:r>
            <a:r>
              <a:rPr lang="zh-CN" altLang="zh-CN" dirty="0"/>
              <a:t>中的</a:t>
            </a:r>
            <a:r>
              <a:rPr lang="en-US" altLang="zh-CN" dirty="0"/>
              <a:t>H</a:t>
            </a:r>
            <a:r>
              <a:rPr lang="zh-CN" altLang="zh-CN" dirty="0" smtClean="0"/>
              <a:t>。</a:t>
            </a:r>
            <a:endParaRPr lang="en-US" altLang="zh-CN" dirty="0" smtClean="0"/>
          </a:p>
          <a:p>
            <a:r>
              <a:rPr lang="zh-CN" altLang="zh-CN" dirty="0"/>
              <a:t>如</a:t>
            </a:r>
            <a:r>
              <a:rPr lang="zh-CN" altLang="en-US" dirty="0"/>
              <a:t>右</a:t>
            </a:r>
            <a:r>
              <a:rPr lang="zh-CN" altLang="zh-CN" dirty="0"/>
              <a:t>图所示</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084" y="2142067"/>
            <a:ext cx="6067837" cy="3072732"/>
          </a:xfrm>
          <a:prstGeom prst="rect">
            <a:avLst/>
          </a:prstGeom>
        </p:spPr>
      </p:pic>
    </p:spTree>
    <p:extLst>
      <p:ext uri="{BB962C8B-B14F-4D97-AF65-F5344CB8AC3E}">
        <p14:creationId xmlns:p14="http://schemas.microsoft.com/office/powerpoint/2010/main" val="3341099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zh-CN" dirty="0" smtClean="0"/>
              <a:t>线性插值</a:t>
            </a:r>
            <a:endParaRPr lang="zh-CN" altLang="en-US" dirty="0"/>
          </a:p>
        </p:txBody>
      </p:sp>
      <p:sp>
        <p:nvSpPr>
          <p:cNvPr id="3" name="内容占位符 2"/>
          <p:cNvSpPr>
            <a:spLocks noGrp="1"/>
          </p:cNvSpPr>
          <p:nvPr>
            <p:ph idx="1"/>
          </p:nvPr>
        </p:nvSpPr>
        <p:spPr>
          <a:xfrm>
            <a:off x="685802" y="2142067"/>
            <a:ext cx="5108170" cy="3649133"/>
          </a:xfrm>
        </p:spPr>
        <p:txBody>
          <a:bodyPr/>
          <a:lstStyle/>
          <a:p>
            <a:r>
              <a:rPr lang="zh-CN" altLang="zh-CN" dirty="0"/>
              <a:t>线性插值是找到</a:t>
            </a:r>
            <a:r>
              <a:rPr lang="en-US" altLang="zh-CN" dirty="0"/>
              <a:t>A</a:t>
            </a:r>
            <a:r>
              <a:rPr lang="zh-CN" altLang="zh-CN" dirty="0"/>
              <a:t>和</a:t>
            </a:r>
            <a:r>
              <a:rPr lang="en-US" altLang="zh-CN" dirty="0"/>
              <a:t>B</a:t>
            </a:r>
            <a:r>
              <a:rPr lang="zh-CN" altLang="zh-CN" dirty="0"/>
              <a:t>之间的值的一种方式。例如，您可以使用线性插值来查找介于</a:t>
            </a:r>
            <a:r>
              <a:rPr lang="en-US" altLang="zh-CN" dirty="0"/>
              <a:t>100</a:t>
            </a:r>
            <a:r>
              <a:rPr lang="zh-CN" altLang="zh-CN" dirty="0"/>
              <a:t>到</a:t>
            </a:r>
            <a:r>
              <a:rPr lang="en-US" altLang="zh-CN" dirty="0"/>
              <a:t>200</a:t>
            </a:r>
            <a:r>
              <a:rPr lang="zh-CN" altLang="zh-CN" dirty="0"/>
              <a:t>之间的值。</a:t>
            </a:r>
          </a:p>
          <a:p>
            <a:pPr fontAlgn="base"/>
            <a:r>
              <a:rPr lang="en-US" altLang="zh-CN" dirty="0"/>
              <a:t>Alpha</a:t>
            </a:r>
            <a:r>
              <a:rPr lang="zh-CN" altLang="zh-CN" dirty="0"/>
              <a:t>视为</a:t>
            </a:r>
            <a:r>
              <a:rPr lang="en-US" altLang="zh-CN" dirty="0"/>
              <a:t>A</a:t>
            </a:r>
            <a:r>
              <a:rPr lang="zh-CN" altLang="zh-CN" dirty="0"/>
              <a:t>和</a:t>
            </a:r>
            <a:r>
              <a:rPr lang="en-US" altLang="zh-CN" dirty="0"/>
              <a:t>B</a:t>
            </a:r>
            <a:r>
              <a:rPr lang="zh-CN" altLang="zh-CN" dirty="0"/>
              <a:t>之间的百分比。</a:t>
            </a:r>
            <a:r>
              <a:rPr lang="en-US" altLang="zh-CN" dirty="0"/>
              <a:t>Alpha</a:t>
            </a:r>
            <a:r>
              <a:rPr lang="zh-CN" altLang="zh-CN" dirty="0"/>
              <a:t>为</a:t>
            </a:r>
            <a:r>
              <a:rPr lang="en-US" altLang="zh-CN" dirty="0"/>
              <a:t>0</a:t>
            </a:r>
            <a:r>
              <a:rPr lang="zh-CN" altLang="zh-CN" dirty="0"/>
              <a:t>将返回</a:t>
            </a:r>
            <a:r>
              <a:rPr lang="en-US" altLang="zh-CN" dirty="0"/>
              <a:t>A</a:t>
            </a:r>
            <a:r>
              <a:rPr lang="zh-CN" altLang="zh-CN" dirty="0"/>
              <a:t>，</a:t>
            </a:r>
            <a:r>
              <a:rPr lang="en-US" altLang="zh-CN" dirty="0"/>
              <a:t>Alpha</a:t>
            </a:r>
            <a:r>
              <a:rPr lang="zh-CN" altLang="zh-CN" dirty="0"/>
              <a:t>为</a:t>
            </a:r>
            <a:r>
              <a:rPr lang="en-US" altLang="zh-CN" dirty="0"/>
              <a:t>1</a:t>
            </a:r>
            <a:r>
              <a:rPr lang="zh-CN" altLang="zh-CN" dirty="0"/>
              <a:t>将返回</a:t>
            </a:r>
            <a:r>
              <a:rPr lang="en-US" altLang="zh-CN" dirty="0"/>
              <a:t>B</a:t>
            </a:r>
            <a:r>
              <a:rPr lang="zh-CN" altLang="zh-CN" dirty="0"/>
              <a:t>。</a:t>
            </a:r>
          </a:p>
          <a:p>
            <a:pPr fontAlgn="base"/>
            <a:r>
              <a:rPr lang="zh-CN" altLang="zh-CN" dirty="0" smtClean="0"/>
              <a:t>可以</a:t>
            </a:r>
            <a:r>
              <a:rPr lang="zh-CN" altLang="zh-CN" dirty="0"/>
              <a:t>随着时间的推移增加</a:t>
            </a:r>
            <a:r>
              <a:rPr lang="en-US" altLang="zh-CN" dirty="0"/>
              <a:t>Alpha</a:t>
            </a:r>
            <a:r>
              <a:rPr lang="zh-CN" altLang="zh-CN" dirty="0"/>
              <a:t>，从而平滑地将值从</a:t>
            </a:r>
            <a:r>
              <a:rPr lang="en-US" altLang="zh-CN" dirty="0"/>
              <a:t>A</a:t>
            </a:r>
            <a:r>
              <a:rPr lang="zh-CN" altLang="zh-CN" dirty="0"/>
              <a:t>点移动到</a:t>
            </a:r>
            <a:r>
              <a:rPr lang="en-US" altLang="zh-CN" dirty="0"/>
              <a:t>B</a:t>
            </a:r>
            <a:r>
              <a:rPr lang="zh-CN" altLang="zh-CN" dirty="0"/>
              <a:t>点。</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389" y="2164964"/>
            <a:ext cx="4231932" cy="145245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389" y="3617421"/>
            <a:ext cx="4231932" cy="2224787"/>
          </a:xfrm>
          <a:prstGeom prst="rect">
            <a:avLst/>
          </a:prstGeom>
        </p:spPr>
      </p:pic>
    </p:spTree>
    <p:extLst>
      <p:ext uri="{BB962C8B-B14F-4D97-AF65-F5344CB8AC3E}">
        <p14:creationId xmlns:p14="http://schemas.microsoft.com/office/powerpoint/2010/main" val="924453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zh-CN" altLang="zh-CN" dirty="0"/>
              <a:t>动态材质</a:t>
            </a:r>
            <a:r>
              <a:rPr lang="zh-CN" altLang="zh-CN" dirty="0" smtClean="0"/>
              <a:t>实例</a:t>
            </a:r>
            <a:endParaRPr lang="zh-CN" altLang="en-US" dirty="0"/>
          </a:p>
        </p:txBody>
      </p:sp>
      <p:sp>
        <p:nvSpPr>
          <p:cNvPr id="3" name="内容占位符 2"/>
          <p:cNvSpPr>
            <a:spLocks noGrp="1"/>
          </p:cNvSpPr>
          <p:nvPr>
            <p:ph idx="1"/>
          </p:nvPr>
        </p:nvSpPr>
        <p:spPr>
          <a:xfrm>
            <a:off x="685801" y="2142067"/>
            <a:ext cx="4459777" cy="3649133"/>
          </a:xfrm>
        </p:spPr>
        <p:txBody>
          <a:bodyPr/>
          <a:lstStyle/>
          <a:p>
            <a:pPr fontAlgn="base"/>
            <a:r>
              <a:rPr lang="zh-CN" altLang="zh-CN" dirty="0"/>
              <a:t>常规材质实例不能在运行中改变数据，但动态材质实例可以在运行过程中动态编辑，可以使用</a:t>
            </a:r>
            <a:r>
              <a:rPr lang="en-US" altLang="zh-CN" dirty="0"/>
              <a:t>Blueprints</a:t>
            </a:r>
            <a:r>
              <a:rPr lang="zh-CN" altLang="zh-CN" dirty="0"/>
              <a:t>或</a:t>
            </a:r>
            <a:r>
              <a:rPr lang="en-US" altLang="zh-CN" dirty="0"/>
              <a:t>C ++</a:t>
            </a:r>
            <a:r>
              <a:rPr lang="zh-CN" altLang="zh-CN" dirty="0"/>
              <a:t>来执行此操作。</a:t>
            </a:r>
          </a:p>
          <a:p>
            <a:pPr fontAlgn="base"/>
            <a:r>
              <a:rPr lang="zh-CN" altLang="zh-CN" dirty="0"/>
              <a:t>动态材质实例不能预先创建，必须在运行中动态创建，需要给其指定使用的目标和从哪个材质创建而来，具体创建方法</a:t>
            </a:r>
            <a:r>
              <a:rPr lang="zh-CN" altLang="zh-CN" dirty="0" smtClean="0"/>
              <a:t>如</a:t>
            </a:r>
            <a:r>
              <a:rPr lang="zh-CN" altLang="en-US" dirty="0" smtClean="0"/>
              <a:t>右上角</a:t>
            </a:r>
            <a:r>
              <a:rPr lang="zh-CN" altLang="zh-CN" dirty="0" smtClean="0"/>
              <a:t>所示</a:t>
            </a:r>
            <a:r>
              <a:rPr lang="zh-CN" altLang="en-US" dirty="0" smtClean="0"/>
              <a:t>。</a:t>
            </a:r>
            <a:endParaRPr lang="en-US" altLang="zh-CN" dirty="0" smtClean="0"/>
          </a:p>
          <a:p>
            <a:pPr fontAlgn="base"/>
            <a:r>
              <a:rPr lang="zh-CN" altLang="zh-CN" dirty="0"/>
              <a:t>创建完成后可以设置动态材质实例中的某个值，</a:t>
            </a:r>
            <a:r>
              <a:rPr lang="zh-CN" altLang="zh-CN" dirty="0" smtClean="0"/>
              <a:t>如</a:t>
            </a:r>
            <a:r>
              <a:rPr lang="zh-CN" altLang="en-US" dirty="0" smtClean="0"/>
              <a:t>右下角</a:t>
            </a:r>
            <a:r>
              <a:rPr lang="zh-CN" altLang="zh-CN" dirty="0" smtClean="0"/>
              <a:t>所示</a:t>
            </a:r>
            <a:r>
              <a:rPr lang="zh-CN" altLang="en-US" dirty="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152" y="1851121"/>
            <a:ext cx="4254055" cy="16901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151" y="3966633"/>
            <a:ext cx="4254055" cy="2305372"/>
          </a:xfrm>
          <a:prstGeom prst="rect">
            <a:avLst/>
          </a:prstGeom>
        </p:spPr>
      </p:pic>
    </p:spTree>
    <p:extLst>
      <p:ext uri="{BB962C8B-B14F-4D97-AF65-F5344CB8AC3E}">
        <p14:creationId xmlns:p14="http://schemas.microsoft.com/office/powerpoint/2010/main" val="1112223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623" y="2371899"/>
            <a:ext cx="10131425" cy="1456267"/>
          </a:xfrm>
        </p:spPr>
        <p:txBody>
          <a:bodyPr>
            <a:normAutofit/>
          </a:bodyPr>
          <a:lstStyle/>
          <a:p>
            <a:pPr algn="ctr"/>
            <a:r>
              <a:rPr lang="zh-CN" altLang="en-US" sz="4800" dirty="0" smtClean="0"/>
              <a:t>谢谢！</a:t>
            </a:r>
            <a:endParaRPr lang="zh-CN" altLang="en-US" sz="4800" dirty="0"/>
          </a:p>
        </p:txBody>
      </p:sp>
    </p:spTree>
    <p:extLst>
      <p:ext uri="{BB962C8B-B14F-4D97-AF65-F5344CB8AC3E}">
        <p14:creationId xmlns:p14="http://schemas.microsoft.com/office/powerpoint/2010/main" val="203801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地形系统</a:t>
            </a:r>
            <a:endParaRPr lang="zh-CN" altLang="en-US" sz="6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90721647"/>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482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地形系统：地形的组成</a:t>
            </a:r>
            <a:endParaRPr lang="zh-CN" altLang="en-US" dirty="0"/>
          </a:p>
        </p:txBody>
      </p:sp>
      <p:sp>
        <p:nvSpPr>
          <p:cNvPr id="3" name="内容占位符 2"/>
          <p:cNvSpPr>
            <a:spLocks noGrp="1"/>
          </p:cNvSpPr>
          <p:nvPr>
            <p:ph idx="1"/>
          </p:nvPr>
        </p:nvSpPr>
        <p:spPr>
          <a:xfrm>
            <a:off x="685801" y="2142067"/>
            <a:ext cx="7427421" cy="3649133"/>
          </a:xfrm>
        </p:spPr>
        <p:txBody>
          <a:bodyPr/>
          <a:lstStyle/>
          <a:p>
            <a:r>
              <a:rPr lang="zh-CN" altLang="zh-CN" sz="2000" b="1" dirty="0">
                <a:solidFill>
                  <a:srgbClr val="FF0000"/>
                </a:solidFill>
              </a:rPr>
              <a:t>地形由组件组成</a:t>
            </a:r>
            <a:r>
              <a:rPr lang="zh-CN" altLang="zh-CN" dirty="0" smtClean="0"/>
              <a:t>，</a:t>
            </a:r>
            <a:r>
              <a:rPr lang="zh-CN" altLang="en-US" dirty="0" smtClean="0"/>
              <a:t>组件</a:t>
            </a:r>
            <a:r>
              <a:rPr lang="zh-CN" altLang="zh-CN" dirty="0" smtClean="0"/>
              <a:t>最大</a:t>
            </a:r>
            <a:r>
              <a:rPr lang="zh-CN" altLang="zh-CN" dirty="0"/>
              <a:t>支持规格为</a:t>
            </a:r>
            <a:r>
              <a:rPr lang="en-US" altLang="zh-CN" dirty="0"/>
              <a:t>32 x 32</a:t>
            </a:r>
            <a:r>
              <a:rPr lang="zh-CN" altLang="zh-CN" dirty="0"/>
              <a:t>，组件的比例可以任意</a:t>
            </a:r>
            <a:r>
              <a:rPr lang="zh-CN" altLang="zh-CN" dirty="0" smtClean="0"/>
              <a:t>搭配</a:t>
            </a:r>
            <a:r>
              <a:rPr lang="zh-CN" altLang="en-US" dirty="0" smtClean="0"/>
              <a:t>。</a:t>
            </a:r>
            <a:endParaRPr lang="en-US" altLang="zh-CN" dirty="0" smtClean="0"/>
          </a:p>
          <a:p>
            <a:r>
              <a:rPr lang="zh-CN" altLang="zh-CN" dirty="0"/>
              <a:t>组件由分段组成，分段的规格为</a:t>
            </a:r>
            <a:r>
              <a:rPr lang="en-US" altLang="zh-CN" dirty="0"/>
              <a:t>1 x 1</a:t>
            </a:r>
            <a:r>
              <a:rPr lang="zh-CN" altLang="zh-CN" dirty="0"/>
              <a:t>或</a:t>
            </a:r>
            <a:r>
              <a:rPr lang="en-US" altLang="zh-CN" dirty="0"/>
              <a:t>2 x </a:t>
            </a:r>
            <a:r>
              <a:rPr lang="en-US" altLang="zh-CN" dirty="0" smtClean="0"/>
              <a:t>2</a:t>
            </a:r>
            <a:r>
              <a:rPr lang="zh-CN" altLang="en-US" dirty="0" smtClean="0"/>
              <a:t>。</a:t>
            </a:r>
            <a:endParaRPr lang="en-US" altLang="zh-CN" dirty="0" smtClean="0"/>
          </a:p>
          <a:p>
            <a:r>
              <a:rPr lang="zh-CN" altLang="zh-CN" dirty="0"/>
              <a:t>分段</a:t>
            </a:r>
            <a:r>
              <a:rPr lang="zh-CN" altLang="zh-CN" dirty="0" smtClean="0"/>
              <a:t>由</a:t>
            </a:r>
            <a:r>
              <a:rPr lang="zh-CN" altLang="zh-CN" dirty="0"/>
              <a:t>四边形</a:t>
            </a:r>
            <a:r>
              <a:rPr lang="zh-CN" altLang="zh-CN" dirty="0" smtClean="0"/>
              <a:t>组成</a:t>
            </a:r>
            <a:r>
              <a:rPr lang="zh-CN" altLang="en-US" dirty="0" smtClean="0"/>
              <a:t>。</a:t>
            </a:r>
            <a:endParaRPr lang="en-US" altLang="zh-CN" dirty="0" smtClean="0"/>
          </a:p>
          <a:p>
            <a:r>
              <a:rPr lang="zh-CN" altLang="en-US" dirty="0"/>
              <a:t>两个相邻组件边缘上</a:t>
            </a:r>
            <a:r>
              <a:rPr lang="zh-CN" altLang="en-US" dirty="0" smtClean="0"/>
              <a:t>的顶点</a:t>
            </a:r>
            <a:r>
              <a:rPr lang="zh-CN" altLang="en-US" dirty="0"/>
              <a:t>被复制并存储在每个组件</a:t>
            </a:r>
            <a:r>
              <a:rPr lang="zh-CN" altLang="en-US" dirty="0" smtClean="0"/>
              <a:t>中。</a:t>
            </a:r>
            <a:endParaRPr lang="en-US" altLang="zh-CN" dirty="0" smtClean="0"/>
          </a:p>
          <a:p>
            <a:r>
              <a:rPr lang="zh-CN" altLang="zh-CN" dirty="0"/>
              <a:t>简单的地形</a:t>
            </a:r>
            <a:r>
              <a:rPr lang="zh-CN" altLang="zh-CN" dirty="0" smtClean="0"/>
              <a:t>如</a:t>
            </a:r>
            <a:r>
              <a:rPr lang="zh-CN" altLang="en-US" dirty="0" smtClean="0"/>
              <a:t>右</a:t>
            </a:r>
            <a:r>
              <a:rPr lang="zh-CN" altLang="zh-CN" dirty="0" smtClean="0"/>
              <a:t>图</a:t>
            </a:r>
            <a:r>
              <a:rPr lang="zh-CN" altLang="zh-CN" dirty="0"/>
              <a:t>所示（轮廓为绿色），它包含四个</a:t>
            </a:r>
            <a:r>
              <a:rPr lang="zh-CN" altLang="zh-CN" dirty="0" smtClean="0"/>
              <a:t>组件</a:t>
            </a:r>
            <a:r>
              <a:rPr lang="zh-CN" altLang="en-US" dirty="0" smtClean="0"/>
              <a:t>，</a:t>
            </a:r>
            <a:r>
              <a:rPr lang="zh-CN" altLang="zh-CN" dirty="0" smtClean="0"/>
              <a:t>每个</a:t>
            </a:r>
            <a:r>
              <a:rPr lang="zh-CN" altLang="zh-CN" dirty="0"/>
              <a:t>组件</a:t>
            </a:r>
            <a:r>
              <a:rPr lang="zh-CN" altLang="zh-CN" dirty="0" smtClean="0"/>
              <a:t>由</a:t>
            </a:r>
            <a:r>
              <a:rPr lang="zh-CN" altLang="en-US" dirty="0" smtClean="0"/>
              <a:t>一个分段组成，每个分段由</a:t>
            </a:r>
            <a:r>
              <a:rPr lang="zh-CN" altLang="zh-CN" dirty="0" smtClean="0"/>
              <a:t>单个</a:t>
            </a:r>
            <a:r>
              <a:rPr lang="zh-CN" altLang="zh-CN" dirty="0"/>
              <a:t>四边形组成</a:t>
            </a:r>
            <a:r>
              <a:rPr lang="zh-CN" altLang="zh-CN" dirty="0" smtClean="0"/>
              <a:t>。</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049" y="3754256"/>
            <a:ext cx="2851265" cy="285126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711" y="493351"/>
            <a:ext cx="3535939" cy="3145031"/>
          </a:xfrm>
          <a:prstGeom prst="rect">
            <a:avLst/>
          </a:prstGeom>
        </p:spPr>
      </p:pic>
    </p:spTree>
    <p:extLst>
      <p:ext uri="{BB962C8B-B14F-4D97-AF65-F5344CB8AC3E}">
        <p14:creationId xmlns:p14="http://schemas.microsoft.com/office/powerpoint/2010/main" val="1189346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：组件分段</a:t>
            </a:r>
            <a:endParaRPr lang="zh-CN" altLang="en-US" dirty="0"/>
          </a:p>
        </p:txBody>
      </p:sp>
      <p:sp>
        <p:nvSpPr>
          <p:cNvPr id="3" name="内容占位符 2"/>
          <p:cNvSpPr>
            <a:spLocks noGrp="1"/>
          </p:cNvSpPr>
          <p:nvPr>
            <p:ph idx="1"/>
          </p:nvPr>
        </p:nvSpPr>
        <p:spPr>
          <a:xfrm>
            <a:off x="685801" y="2142067"/>
            <a:ext cx="7942811" cy="3649133"/>
          </a:xfrm>
        </p:spPr>
        <p:txBody>
          <a:bodyPr>
            <a:normAutofit fontScale="85000" lnSpcReduction="10000"/>
          </a:bodyPr>
          <a:lstStyle/>
          <a:p>
            <a:r>
              <a:rPr lang="zh-CN" altLang="zh-CN" dirty="0"/>
              <a:t>组件可被划分为</a:t>
            </a:r>
            <a:r>
              <a:rPr lang="en-US" altLang="zh-CN" dirty="0"/>
              <a:t> 1 </a:t>
            </a:r>
            <a:r>
              <a:rPr lang="zh-CN" altLang="zh-CN" dirty="0"/>
              <a:t>个或</a:t>
            </a:r>
            <a:r>
              <a:rPr lang="en-US" altLang="zh-CN" dirty="0"/>
              <a:t> 4 </a:t>
            </a:r>
            <a:r>
              <a:rPr lang="zh-CN" altLang="zh-CN" dirty="0"/>
              <a:t>个（</a:t>
            </a:r>
            <a:r>
              <a:rPr lang="en-US" altLang="zh-CN" dirty="0" err="1"/>
              <a:t>2x2</a:t>
            </a:r>
            <a:r>
              <a:rPr lang="zh-CN" altLang="zh-CN" dirty="0"/>
              <a:t>）子分段。这些分段是地形</a:t>
            </a:r>
            <a:r>
              <a:rPr lang="en-US" altLang="zh-CN" dirty="0"/>
              <a:t> </a:t>
            </a:r>
            <a:r>
              <a:rPr lang="en-US" altLang="zh-CN" dirty="0" err="1"/>
              <a:t>LOD</a:t>
            </a:r>
            <a:r>
              <a:rPr lang="en-US" altLang="zh-CN" dirty="0"/>
              <a:t> </a:t>
            </a:r>
            <a:r>
              <a:rPr lang="zh-CN" altLang="zh-CN" dirty="0"/>
              <a:t>计算的基础单元</a:t>
            </a:r>
            <a:r>
              <a:rPr lang="zh-CN" altLang="zh-CN" dirty="0" smtClean="0"/>
              <a:t>。</a:t>
            </a:r>
            <a:endParaRPr lang="en-US" altLang="zh-CN" dirty="0" smtClean="0"/>
          </a:p>
          <a:p>
            <a:r>
              <a:rPr lang="zh-CN" altLang="zh-CN" dirty="0"/>
              <a:t>使用</a:t>
            </a:r>
            <a:r>
              <a:rPr lang="en-US" altLang="zh-CN" dirty="0"/>
              <a:t> </a:t>
            </a:r>
            <a:r>
              <a:rPr lang="en-US" altLang="zh-CN" dirty="0" smtClean="0"/>
              <a:t>1</a:t>
            </a:r>
            <a:r>
              <a:rPr lang="zh-CN" altLang="en-US" dirty="0" smtClean="0"/>
              <a:t>个组件</a:t>
            </a:r>
            <a:r>
              <a:rPr lang="en-US" altLang="zh-CN" dirty="0" smtClean="0"/>
              <a:t>4 </a:t>
            </a:r>
            <a:r>
              <a:rPr lang="zh-CN" altLang="zh-CN" dirty="0"/>
              <a:t>个（</a:t>
            </a:r>
            <a:r>
              <a:rPr lang="en-US" altLang="zh-CN" dirty="0" err="1"/>
              <a:t>2x2</a:t>
            </a:r>
            <a:r>
              <a:rPr lang="zh-CN" altLang="zh-CN" dirty="0" smtClean="0"/>
              <a:t>）分段获得</a:t>
            </a:r>
            <a:r>
              <a:rPr lang="zh-CN" altLang="zh-CN" dirty="0"/>
              <a:t>的高度图</a:t>
            </a:r>
            <a:r>
              <a:rPr lang="zh-CN" altLang="zh-CN" dirty="0" smtClean="0"/>
              <a:t>与使用</a:t>
            </a:r>
            <a:r>
              <a:rPr lang="en-US" altLang="zh-CN" dirty="0" smtClean="0"/>
              <a:t> </a:t>
            </a:r>
            <a:r>
              <a:rPr lang="en-US" altLang="zh-CN" dirty="0"/>
              <a:t>4 </a:t>
            </a:r>
            <a:r>
              <a:rPr lang="zh-CN" altLang="en-US" dirty="0" smtClean="0"/>
              <a:t>个</a:t>
            </a:r>
            <a:r>
              <a:rPr lang="en-US" altLang="zh-CN" dirty="0" smtClean="0"/>
              <a:t>1</a:t>
            </a:r>
            <a:r>
              <a:rPr lang="zh-CN" altLang="en-US" dirty="0" smtClean="0"/>
              <a:t>分段的</a:t>
            </a:r>
            <a:r>
              <a:rPr lang="zh-CN" altLang="zh-CN" dirty="0" smtClean="0"/>
              <a:t>组件</a:t>
            </a:r>
            <a:r>
              <a:rPr lang="zh-CN" altLang="zh-CN" dirty="0"/>
              <a:t>所获得的高度图</a:t>
            </a:r>
            <a:r>
              <a:rPr lang="zh-CN" altLang="zh-CN" dirty="0" smtClean="0"/>
              <a:t>相同</a:t>
            </a:r>
            <a:r>
              <a:rPr lang="zh-CN" altLang="en-US" dirty="0" smtClean="0"/>
              <a:t>，</a:t>
            </a:r>
            <a:r>
              <a:rPr lang="zh-CN" altLang="zh-CN" dirty="0" smtClean="0"/>
              <a:t>但</a:t>
            </a:r>
            <a:r>
              <a:rPr lang="zh-CN" altLang="zh-CN" dirty="0">
                <a:solidFill>
                  <a:srgbClr val="FF0000"/>
                </a:solidFill>
              </a:rPr>
              <a:t>使用的组件次数越少，运行性能越</a:t>
            </a:r>
            <a:r>
              <a:rPr lang="zh-CN" altLang="zh-CN" dirty="0" smtClean="0">
                <a:solidFill>
                  <a:srgbClr val="FF0000"/>
                </a:solidFill>
              </a:rPr>
              <a:t>好</a:t>
            </a:r>
            <a:r>
              <a:rPr lang="zh-CN" altLang="en-US" dirty="0" smtClean="0"/>
              <a:t>。</a:t>
            </a:r>
            <a:endParaRPr lang="en-US" altLang="zh-CN" dirty="0" smtClean="0"/>
          </a:p>
          <a:p>
            <a:r>
              <a:rPr lang="zh-CN" altLang="en-US" dirty="0"/>
              <a:t>因为需要将不同的</a:t>
            </a:r>
            <a:r>
              <a:rPr lang="en-US" altLang="zh-CN" dirty="0" err="1" smtClean="0"/>
              <a:t>LOD</a:t>
            </a:r>
            <a:r>
              <a:rPr lang="zh-CN" altLang="en-US" dirty="0" smtClean="0"/>
              <a:t>存储</a:t>
            </a:r>
            <a:r>
              <a:rPr lang="zh-CN" altLang="en-US" dirty="0"/>
              <a:t>在纹理的</a:t>
            </a:r>
            <a:r>
              <a:rPr lang="en-US" altLang="zh-CN" dirty="0" err="1"/>
              <a:t>mipmap</a:t>
            </a:r>
            <a:r>
              <a:rPr lang="zh-CN" altLang="en-US" dirty="0" smtClean="0"/>
              <a:t>中</a:t>
            </a:r>
            <a:r>
              <a:rPr lang="zh-CN" altLang="en-US" dirty="0"/>
              <a:t>，</a:t>
            </a:r>
            <a:r>
              <a:rPr lang="zh-CN" altLang="zh-CN" dirty="0" smtClean="0"/>
              <a:t>每个</a:t>
            </a:r>
            <a:r>
              <a:rPr lang="zh-CN" altLang="zh-CN" dirty="0"/>
              <a:t>分段的尺寸（以顶点数为单位）必须为</a:t>
            </a:r>
            <a:r>
              <a:rPr lang="en-US" altLang="zh-CN" dirty="0"/>
              <a:t> 2 </a:t>
            </a:r>
            <a:r>
              <a:rPr lang="zh-CN" altLang="zh-CN" dirty="0"/>
              <a:t>的幂次方（最大为</a:t>
            </a:r>
            <a:r>
              <a:rPr lang="en-US" altLang="zh-CN" dirty="0"/>
              <a:t> </a:t>
            </a:r>
            <a:r>
              <a:rPr lang="en-US" altLang="zh-CN" dirty="0" err="1"/>
              <a:t>256x256</a:t>
            </a:r>
            <a:r>
              <a:rPr lang="zh-CN" altLang="zh-CN" dirty="0" smtClean="0"/>
              <a:t>）</a:t>
            </a:r>
            <a:r>
              <a:rPr lang="zh-CN" altLang="en-US" dirty="0" smtClean="0"/>
              <a:t>。</a:t>
            </a:r>
            <a:endParaRPr lang="en-US" altLang="zh-CN" dirty="0" smtClean="0"/>
          </a:p>
          <a:p>
            <a:r>
              <a:rPr lang="en-US" altLang="zh-CN" dirty="0" err="1" smtClean="0"/>
              <a:t>LOD</a:t>
            </a:r>
            <a:r>
              <a:rPr lang="zh-CN" altLang="en-US" dirty="0" smtClean="0"/>
              <a:t>即细节层次，随着</a:t>
            </a:r>
            <a:r>
              <a:rPr lang="zh-CN" altLang="en-US" dirty="0"/>
              <a:t>物体或者模型远离观察者而逐步降低。由于它能够通过</a:t>
            </a:r>
            <a:r>
              <a:rPr lang="zh-CN" altLang="en-US" dirty="0" smtClean="0"/>
              <a:t>减少多边形的</a:t>
            </a:r>
            <a:r>
              <a:rPr lang="zh-CN" altLang="en-US" dirty="0"/>
              <a:t>数目从而提升渲染效率，所以</a:t>
            </a:r>
            <a:r>
              <a:rPr lang="zh-CN" altLang="en-US" dirty="0" smtClean="0"/>
              <a:t>在计算机的视频与游戏中大量使用</a:t>
            </a:r>
            <a:r>
              <a:rPr lang="zh-CN" altLang="en-US" dirty="0"/>
              <a:t>了这项技术。由于物体距离很远，所以理论上并不会察觉到模型或者物体的视觉质量会有所下降</a:t>
            </a:r>
            <a:r>
              <a:rPr lang="zh-CN" altLang="en-US" dirty="0" smtClean="0"/>
              <a:t>。具体技术包含</a:t>
            </a:r>
            <a:r>
              <a:rPr lang="zh-CN" altLang="en-US" dirty="0"/>
              <a:t>分级细节层次</a:t>
            </a:r>
            <a:r>
              <a:rPr lang="zh-CN" altLang="en-US" dirty="0" smtClean="0"/>
              <a:t>算法，</a:t>
            </a:r>
            <a:r>
              <a:rPr lang="zh-CN" altLang="en-US" dirty="0"/>
              <a:t>渐进</a:t>
            </a:r>
            <a:r>
              <a:rPr lang="zh-CN" altLang="en-US" dirty="0" smtClean="0"/>
              <a:t>网格，</a:t>
            </a:r>
            <a:r>
              <a:rPr lang="zh-CN" altLang="en-US" dirty="0"/>
              <a:t>边缘折叠</a:t>
            </a:r>
            <a:r>
              <a:rPr lang="zh-CN" altLang="en-US" dirty="0" smtClean="0"/>
              <a:t>变换。</a:t>
            </a:r>
            <a:endParaRPr lang="en-US" altLang="zh-CN" dirty="0" smtClean="0"/>
          </a:p>
          <a:p>
            <a:r>
              <a:rPr lang="zh-CN" altLang="zh-CN" dirty="0" smtClean="0"/>
              <a:t>一</a:t>
            </a:r>
            <a:r>
              <a:rPr lang="zh-CN" altLang="zh-CN" dirty="0"/>
              <a:t>个组件中四边形的数量为</a:t>
            </a:r>
            <a:r>
              <a:rPr lang="en-US" altLang="zh-CN" dirty="0"/>
              <a:t> 2 </a:t>
            </a:r>
            <a:r>
              <a:rPr lang="zh-CN" altLang="zh-CN" dirty="0"/>
              <a:t>的幂次方减</a:t>
            </a:r>
            <a:r>
              <a:rPr lang="en-US" altLang="zh-CN" dirty="0"/>
              <a:t> 1</a:t>
            </a:r>
            <a:r>
              <a:rPr lang="zh-CN" altLang="zh-CN" dirty="0"/>
              <a:t>（如每个组件有一个分段）或</a:t>
            </a:r>
            <a:r>
              <a:rPr lang="en-US" altLang="zh-CN" dirty="0"/>
              <a:t> 2 </a:t>
            </a:r>
            <a:r>
              <a:rPr lang="zh-CN" altLang="zh-CN" dirty="0"/>
              <a:t>的幂次方减</a:t>
            </a:r>
            <a:r>
              <a:rPr lang="en-US" altLang="zh-CN" dirty="0"/>
              <a:t> 2</a:t>
            </a:r>
            <a:r>
              <a:rPr lang="zh-CN" altLang="zh-CN" dirty="0"/>
              <a:t>（如每个组件有四个分段</a:t>
            </a:r>
            <a:r>
              <a:rPr lang="zh-CN" altLang="zh-CN" dirty="0" smtClean="0"/>
              <a:t>）</a:t>
            </a:r>
            <a:r>
              <a:rPr lang="zh-CN" altLang="en-US" dirty="0" smtClean="0"/>
              <a:t>，因为分段之间的点不共用</a:t>
            </a:r>
            <a:r>
              <a:rPr lang="zh-CN" altLang="zh-CN" dirty="0" smtClean="0"/>
              <a:t>。</a:t>
            </a:r>
            <a:endParaRPr lang="en-US" altLang="zh-CN" dirty="0" smtClean="0"/>
          </a:p>
          <a:p>
            <a:r>
              <a:rPr lang="zh-CN" altLang="zh-CN" dirty="0"/>
              <a:t>一个单独组件</a:t>
            </a:r>
            <a:r>
              <a:rPr lang="zh-CN" altLang="zh-CN" dirty="0" smtClean="0"/>
              <a:t>如</a:t>
            </a:r>
            <a:r>
              <a:rPr lang="zh-CN" altLang="en-US" dirty="0" smtClean="0"/>
              <a:t>右</a:t>
            </a:r>
            <a:r>
              <a:rPr lang="zh-CN" altLang="zh-CN" dirty="0" smtClean="0"/>
              <a:t>图</a:t>
            </a:r>
            <a:r>
              <a:rPr lang="zh-CN" altLang="zh-CN" dirty="0"/>
              <a:t>所示（轮廓为绿色），它包含四个分段。每个分段由</a:t>
            </a:r>
            <a:r>
              <a:rPr lang="en-US" altLang="zh-CN" dirty="0"/>
              <a:t> 9 </a:t>
            </a:r>
            <a:r>
              <a:rPr lang="zh-CN" altLang="zh-CN" dirty="0"/>
              <a:t>个（</a:t>
            </a:r>
            <a:r>
              <a:rPr lang="en-US" altLang="zh-CN" dirty="0" err="1"/>
              <a:t>3x3</a:t>
            </a:r>
            <a:r>
              <a:rPr lang="zh-CN" altLang="zh-CN" dirty="0"/>
              <a:t>）四边形</a:t>
            </a:r>
            <a:r>
              <a:rPr lang="zh-CN" altLang="zh-CN" dirty="0" smtClean="0"/>
              <a:t>组成</a:t>
            </a:r>
            <a:r>
              <a:rPr lang="zh-CN" altLang="en-US" dirty="0" smtClean="0"/>
              <a:t>，</a:t>
            </a:r>
            <a:r>
              <a:rPr lang="zh-CN" altLang="zh-CN" dirty="0" smtClean="0"/>
              <a:t>可看到</a:t>
            </a:r>
            <a:r>
              <a:rPr lang="zh-CN" altLang="zh-CN" dirty="0"/>
              <a:t>分段相交处复制的顶点</a:t>
            </a:r>
            <a:r>
              <a:rPr lang="zh-CN" altLang="zh-CN" dirty="0" smtClean="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612" y="2318711"/>
            <a:ext cx="3295843" cy="3295843"/>
          </a:xfrm>
          <a:prstGeom prst="rect">
            <a:avLst/>
          </a:prstGeom>
        </p:spPr>
      </p:pic>
    </p:spTree>
    <p:extLst>
      <p:ext uri="{BB962C8B-B14F-4D97-AF65-F5344CB8AC3E}">
        <p14:creationId xmlns:p14="http://schemas.microsoft.com/office/powerpoint/2010/main" val="2576521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地形系统：组件分段</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533" y="2405394"/>
            <a:ext cx="2190750" cy="22574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466" y="2405392"/>
            <a:ext cx="4248150" cy="22574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2799" y="2405392"/>
            <a:ext cx="2190750" cy="2257425"/>
          </a:xfrm>
          <a:prstGeom prst="rect">
            <a:avLst/>
          </a:prstGeom>
        </p:spPr>
      </p:pic>
      <p:sp>
        <p:nvSpPr>
          <p:cNvPr id="7" name="内容占位符 2"/>
          <p:cNvSpPr txBox="1">
            <a:spLocks/>
          </p:cNvSpPr>
          <p:nvPr/>
        </p:nvSpPr>
        <p:spPr>
          <a:xfrm>
            <a:off x="4005148" y="5040281"/>
            <a:ext cx="3010794"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从 </a:t>
            </a:r>
            <a:r>
              <a:rPr lang="en-US" altLang="zh-CN" dirty="0" err="1"/>
              <a:t>LOD</a:t>
            </a:r>
            <a:r>
              <a:rPr lang="en-US" altLang="zh-CN" dirty="0"/>
              <a:t> 1 </a:t>
            </a:r>
            <a:r>
              <a:rPr lang="zh-CN" altLang="en-US" dirty="0"/>
              <a:t>变形到 </a:t>
            </a:r>
            <a:r>
              <a:rPr lang="en-US" altLang="zh-CN" dirty="0" err="1"/>
              <a:t>LOD</a:t>
            </a:r>
            <a:r>
              <a:rPr lang="en-US" altLang="zh-CN" dirty="0"/>
              <a:t> 2</a:t>
            </a:r>
            <a:endParaRPr lang="zh-CN" altLang="zh-CN" dirty="0"/>
          </a:p>
        </p:txBody>
      </p:sp>
      <p:sp>
        <p:nvSpPr>
          <p:cNvPr id="8" name="内容占位符 2"/>
          <p:cNvSpPr txBox="1">
            <a:spLocks/>
          </p:cNvSpPr>
          <p:nvPr/>
        </p:nvSpPr>
        <p:spPr>
          <a:xfrm>
            <a:off x="1480849" y="5040281"/>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完整 </a:t>
            </a:r>
            <a:r>
              <a:rPr lang="en-US" altLang="zh-CN" dirty="0" err="1"/>
              <a:t>LOD</a:t>
            </a:r>
            <a:r>
              <a:rPr lang="en-US" altLang="zh-CN" dirty="0"/>
              <a:t> 1</a:t>
            </a:r>
            <a:endParaRPr lang="zh-CN" altLang="zh-CN" dirty="0"/>
          </a:p>
        </p:txBody>
      </p:sp>
      <p:sp>
        <p:nvSpPr>
          <p:cNvPr id="9" name="内容占位符 2"/>
          <p:cNvSpPr txBox="1">
            <a:spLocks/>
          </p:cNvSpPr>
          <p:nvPr/>
        </p:nvSpPr>
        <p:spPr>
          <a:xfrm>
            <a:off x="8687002" y="5040281"/>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完整 </a:t>
            </a:r>
            <a:r>
              <a:rPr lang="en-US" altLang="zh-CN" dirty="0" err="1"/>
              <a:t>LOD</a:t>
            </a:r>
            <a:r>
              <a:rPr lang="en-US" altLang="zh-CN" dirty="0"/>
              <a:t> </a:t>
            </a:r>
            <a:r>
              <a:rPr lang="en-US" altLang="zh-CN" dirty="0" smtClean="0"/>
              <a:t>2</a:t>
            </a:r>
            <a:endParaRPr lang="zh-CN" altLang="zh-CN" dirty="0"/>
          </a:p>
        </p:txBody>
      </p:sp>
    </p:spTree>
    <p:extLst>
      <p:ext uri="{BB962C8B-B14F-4D97-AF65-F5344CB8AC3E}">
        <p14:creationId xmlns:p14="http://schemas.microsoft.com/office/powerpoint/2010/main" val="2591616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地形系统</a:t>
            </a:r>
            <a:r>
              <a:rPr lang="zh-CN" altLang="en-US" dirty="0"/>
              <a:t>：</a:t>
            </a:r>
            <a:r>
              <a:rPr lang="zh-CN" altLang="zh-CN" dirty="0" smtClean="0"/>
              <a:t>比</a:t>
            </a:r>
            <a:r>
              <a:rPr lang="en-US" altLang="zh-CN" dirty="0"/>
              <a:t>Static Meshes</a:t>
            </a:r>
            <a:r>
              <a:rPr lang="zh-CN" altLang="zh-CN" dirty="0" smtClean="0"/>
              <a:t>更</a:t>
            </a:r>
            <a:r>
              <a:rPr lang="zh-CN" altLang="zh-CN" dirty="0"/>
              <a:t>适合创建巨大</a:t>
            </a:r>
            <a:r>
              <a:rPr lang="zh-CN" altLang="zh-CN" dirty="0" smtClean="0"/>
              <a:t>地形</a:t>
            </a:r>
            <a:endParaRPr lang="zh-CN" altLang="en-US" dirty="0"/>
          </a:p>
        </p:txBody>
      </p:sp>
      <p:sp>
        <p:nvSpPr>
          <p:cNvPr id="3" name="内容占位符 2"/>
          <p:cNvSpPr>
            <a:spLocks noGrp="1"/>
          </p:cNvSpPr>
          <p:nvPr>
            <p:ph idx="1"/>
          </p:nvPr>
        </p:nvSpPr>
        <p:spPr>
          <a:xfrm>
            <a:off x="685801" y="2142067"/>
            <a:ext cx="6172199" cy="3649133"/>
          </a:xfrm>
        </p:spPr>
        <p:txBody>
          <a:bodyPr>
            <a:normAutofit/>
          </a:bodyPr>
          <a:lstStyle/>
          <a:p>
            <a:r>
              <a:rPr lang="en-US" altLang="zh-CN" dirty="0" smtClean="0"/>
              <a:t>Landscape</a:t>
            </a:r>
            <a:r>
              <a:rPr lang="en-US" altLang="zh-CN" dirty="0"/>
              <a:t> </a:t>
            </a:r>
            <a:r>
              <a:rPr lang="zh-CN" altLang="zh-CN" dirty="0" smtClean="0"/>
              <a:t>的</a:t>
            </a:r>
            <a:r>
              <a:rPr lang="zh-CN" altLang="zh-CN" dirty="0"/>
              <a:t>顶点数据为每个顶点</a:t>
            </a:r>
            <a:r>
              <a:rPr lang="en-US" altLang="zh-CN" dirty="0"/>
              <a:t> 4 </a:t>
            </a:r>
            <a:r>
              <a:rPr lang="zh-CN" altLang="zh-CN" dirty="0" smtClean="0"/>
              <a:t>字节</a:t>
            </a:r>
            <a:r>
              <a:rPr lang="zh-CN" altLang="en-US" dirty="0" smtClean="0"/>
              <a:t>。</a:t>
            </a:r>
            <a:endParaRPr lang="en-US" altLang="zh-CN" dirty="0" smtClean="0"/>
          </a:p>
          <a:p>
            <a:r>
              <a:rPr lang="en-US" altLang="zh-CN" dirty="0"/>
              <a:t>Static Meshes</a:t>
            </a:r>
            <a:r>
              <a:rPr lang="zh-CN" altLang="zh-CN" dirty="0" smtClean="0"/>
              <a:t>以</a:t>
            </a:r>
            <a:r>
              <a:rPr lang="en-US" altLang="zh-CN" dirty="0" smtClean="0"/>
              <a:t> </a:t>
            </a:r>
            <a:r>
              <a:rPr lang="en-US" altLang="zh-CN" dirty="0"/>
              <a:t>12 </a:t>
            </a:r>
            <a:r>
              <a:rPr lang="zh-CN" altLang="zh-CN" dirty="0"/>
              <a:t>字节矢量储存</a:t>
            </a:r>
            <a:r>
              <a:rPr lang="zh-CN" altLang="zh-CN" dirty="0" smtClean="0"/>
              <a:t>位置</a:t>
            </a:r>
            <a:r>
              <a:rPr lang="zh-CN" altLang="en-US" dirty="0" smtClean="0"/>
              <a:t>数据（</a:t>
            </a:r>
            <a:r>
              <a:rPr lang="en-US" altLang="zh-CN" dirty="0" smtClean="0"/>
              <a:t>XYZ</a:t>
            </a:r>
            <a:r>
              <a:rPr lang="zh-CN" altLang="en-US" dirty="0" smtClean="0"/>
              <a:t>），</a:t>
            </a:r>
            <a:r>
              <a:rPr lang="en-US" altLang="zh-CN" dirty="0" smtClean="0"/>
              <a:t> </a:t>
            </a:r>
            <a:r>
              <a:rPr lang="zh-CN" altLang="en-US" dirty="0" smtClean="0"/>
              <a:t>法线和切线</a:t>
            </a:r>
            <a:r>
              <a:rPr lang="zh-CN" altLang="zh-CN" dirty="0" smtClean="0"/>
              <a:t>矢量每个</a:t>
            </a:r>
            <a:r>
              <a:rPr lang="zh-CN" altLang="en-US" dirty="0" smtClean="0"/>
              <a:t>打包</a:t>
            </a:r>
            <a:r>
              <a:rPr lang="zh-CN" altLang="zh-CN" dirty="0" smtClean="0"/>
              <a:t>装入</a:t>
            </a:r>
            <a:r>
              <a:rPr lang="en-US" altLang="zh-CN" dirty="0" smtClean="0"/>
              <a:t> </a:t>
            </a:r>
            <a:r>
              <a:rPr lang="en-US" altLang="zh-CN" dirty="0"/>
              <a:t>4 </a:t>
            </a:r>
            <a:r>
              <a:rPr lang="zh-CN" altLang="zh-CN" dirty="0"/>
              <a:t>字节</a:t>
            </a:r>
            <a:r>
              <a:rPr lang="zh-CN" altLang="zh-CN" dirty="0" smtClean="0"/>
              <a:t>，每个</a:t>
            </a:r>
            <a:r>
              <a:rPr lang="zh-CN" altLang="zh-CN" dirty="0"/>
              <a:t>顶点</a:t>
            </a:r>
            <a:r>
              <a:rPr lang="en-US" altLang="zh-CN" dirty="0" smtClean="0"/>
              <a:t>16 </a:t>
            </a:r>
            <a:r>
              <a:rPr lang="zh-CN" altLang="zh-CN" dirty="0" smtClean="0"/>
              <a:t>位</a:t>
            </a:r>
            <a:r>
              <a:rPr lang="zh-CN" altLang="en-US" dirty="0" smtClean="0"/>
              <a:t>（</a:t>
            </a:r>
            <a:r>
              <a:rPr lang="zh-CN" altLang="en-US" dirty="0"/>
              <a:t>半精度</a:t>
            </a:r>
            <a:r>
              <a:rPr lang="zh-CN" altLang="en-US" dirty="0" smtClean="0"/>
              <a:t>）</a:t>
            </a:r>
            <a:r>
              <a:rPr lang="zh-CN" altLang="zh-CN" dirty="0" smtClean="0"/>
              <a:t>或</a:t>
            </a:r>
            <a:r>
              <a:rPr lang="en-US" altLang="zh-CN" dirty="0" smtClean="0"/>
              <a:t> </a:t>
            </a:r>
            <a:r>
              <a:rPr lang="en-US" altLang="zh-CN" dirty="0"/>
              <a:t>32 </a:t>
            </a:r>
            <a:r>
              <a:rPr lang="zh-CN" altLang="zh-CN" dirty="0" smtClean="0"/>
              <a:t>位</a:t>
            </a:r>
            <a:r>
              <a:rPr lang="zh-CN" altLang="en-US" dirty="0" smtClean="0"/>
              <a:t>（</a:t>
            </a:r>
            <a:r>
              <a:rPr lang="zh-CN" altLang="en-US" dirty="0"/>
              <a:t>全精度</a:t>
            </a:r>
            <a:r>
              <a:rPr lang="zh-CN" altLang="en-US" dirty="0" smtClean="0"/>
              <a:t>）</a:t>
            </a:r>
            <a:r>
              <a:rPr lang="zh-CN" altLang="zh-CN" dirty="0" smtClean="0"/>
              <a:t>浮点</a:t>
            </a:r>
            <a:r>
              <a:rPr lang="zh-CN" altLang="en-US" dirty="0" smtClean="0"/>
              <a:t>的</a:t>
            </a:r>
            <a:r>
              <a:rPr lang="en-US" altLang="zh-CN" dirty="0" smtClean="0"/>
              <a:t> UV</a:t>
            </a:r>
            <a:r>
              <a:rPr lang="zh-CN" altLang="en-US" dirty="0" smtClean="0"/>
              <a:t>，顶点颜色</a:t>
            </a:r>
            <a:r>
              <a:rPr lang="en-US" altLang="zh-CN" dirty="0" err="1" smtClean="0"/>
              <a:t>RGBA</a:t>
            </a:r>
            <a:r>
              <a:rPr lang="zh-CN" altLang="en-US" dirty="0" smtClean="0"/>
              <a:t>为</a:t>
            </a:r>
            <a:r>
              <a:rPr lang="en-US" altLang="zh-CN" dirty="0" smtClean="0"/>
              <a:t>32</a:t>
            </a:r>
            <a:r>
              <a:rPr lang="zh-CN" altLang="en-US" dirty="0" smtClean="0"/>
              <a:t>位（含</a:t>
            </a:r>
            <a:r>
              <a:rPr lang="en-US" altLang="zh-CN" dirty="0" smtClean="0"/>
              <a:t>Alpha</a:t>
            </a:r>
            <a:r>
              <a:rPr lang="zh-CN" altLang="en-US" dirty="0" smtClean="0"/>
              <a:t>通道），总计</a:t>
            </a:r>
            <a:r>
              <a:rPr lang="zh-CN" altLang="zh-CN" dirty="0" smtClean="0"/>
              <a:t>为</a:t>
            </a:r>
            <a:r>
              <a:rPr lang="en-US" altLang="zh-CN" dirty="0" smtClean="0"/>
              <a:t>24 </a:t>
            </a:r>
            <a:r>
              <a:rPr lang="zh-CN" altLang="zh-CN" dirty="0"/>
              <a:t>或</a:t>
            </a:r>
            <a:r>
              <a:rPr lang="en-US" altLang="zh-CN" dirty="0"/>
              <a:t> 28 </a:t>
            </a:r>
            <a:r>
              <a:rPr lang="zh-CN" altLang="zh-CN" dirty="0" smtClean="0"/>
              <a:t>字节</a:t>
            </a:r>
            <a:r>
              <a:rPr lang="zh-CN" altLang="en-US" dirty="0" smtClean="0"/>
              <a:t>。</a:t>
            </a:r>
            <a:endParaRPr lang="en-US" altLang="zh-CN" dirty="0" smtClean="0"/>
          </a:p>
          <a:p>
            <a:endParaRPr lang="en-US" altLang="zh-CN" dirty="0" smtClean="0"/>
          </a:p>
          <a:p>
            <a:r>
              <a:rPr lang="zh-CN" altLang="zh-CN" dirty="0"/>
              <a:t>这意味着在相同的顶点密度下</a:t>
            </a:r>
            <a:r>
              <a:rPr lang="zh-CN" altLang="zh-CN" dirty="0" smtClean="0"/>
              <a:t>，</a:t>
            </a:r>
            <a:r>
              <a:rPr lang="en-US" altLang="zh-CN" dirty="0"/>
              <a:t> Static Meshes</a:t>
            </a:r>
            <a:r>
              <a:rPr lang="zh-CN" altLang="zh-CN" dirty="0" smtClean="0"/>
              <a:t>占用</a:t>
            </a:r>
            <a:r>
              <a:rPr lang="zh-CN" altLang="zh-CN" dirty="0"/>
              <a:t>的内存是地形的</a:t>
            </a:r>
            <a:r>
              <a:rPr lang="en-US" altLang="zh-CN" sz="3200" dirty="0">
                <a:solidFill>
                  <a:srgbClr val="FF0000"/>
                </a:solidFill>
              </a:rPr>
              <a:t>6</a:t>
            </a:r>
            <a:r>
              <a:rPr lang="zh-CN" altLang="zh-CN" dirty="0"/>
              <a:t>或</a:t>
            </a:r>
            <a:r>
              <a:rPr lang="en-US" altLang="zh-CN" sz="3200" dirty="0">
                <a:solidFill>
                  <a:srgbClr val="FF0000"/>
                </a:solidFill>
              </a:rPr>
              <a:t>7</a:t>
            </a:r>
            <a:r>
              <a:rPr lang="zh-CN" altLang="zh-CN" dirty="0"/>
              <a:t>倍</a:t>
            </a:r>
            <a:r>
              <a:rPr lang="zh-CN" altLang="zh-CN" dirty="0" smtClean="0"/>
              <a:t>。</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839" y="2460029"/>
            <a:ext cx="4509178" cy="3013208"/>
          </a:xfrm>
          <a:prstGeom prst="rect">
            <a:avLst/>
          </a:prstGeom>
        </p:spPr>
      </p:pic>
    </p:spTree>
    <p:extLst>
      <p:ext uri="{BB962C8B-B14F-4D97-AF65-F5344CB8AC3E}">
        <p14:creationId xmlns:p14="http://schemas.microsoft.com/office/powerpoint/2010/main" val="403774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en-US" altLang="zh-CN" b="1" dirty="0"/>
              <a:t> GPU</a:t>
            </a:r>
            <a:r>
              <a:rPr lang="zh-CN" altLang="zh-CN" b="1" dirty="0"/>
              <a:t>中的存储</a:t>
            </a:r>
            <a:r>
              <a:rPr lang="zh-CN" altLang="zh-CN" b="1" dirty="0" smtClean="0"/>
              <a:t>方式</a:t>
            </a:r>
            <a:endParaRPr lang="zh-CN" altLang="en-US" dirty="0"/>
          </a:p>
        </p:txBody>
      </p:sp>
      <p:sp>
        <p:nvSpPr>
          <p:cNvPr id="3" name="内容占位符 2"/>
          <p:cNvSpPr>
            <a:spLocks noGrp="1"/>
          </p:cNvSpPr>
          <p:nvPr>
            <p:ph idx="1"/>
          </p:nvPr>
        </p:nvSpPr>
        <p:spPr/>
        <p:txBody>
          <a:bodyPr/>
          <a:lstStyle/>
          <a:p>
            <a:r>
              <a:rPr lang="en-US" altLang="zh-CN" dirty="0" smtClean="0"/>
              <a:t>GPU </a:t>
            </a:r>
            <a:r>
              <a:rPr lang="zh-CN" altLang="en-US" dirty="0"/>
              <a:t>显存</a:t>
            </a:r>
            <a:r>
              <a:rPr lang="zh-CN" altLang="zh-CN" dirty="0" smtClean="0"/>
              <a:t>中把</a:t>
            </a:r>
            <a:r>
              <a:rPr lang="zh-CN" altLang="zh-CN" dirty="0"/>
              <a:t>地形渲染数据存储</a:t>
            </a:r>
            <a:r>
              <a:rPr lang="zh-CN" altLang="zh-CN" dirty="0" smtClean="0"/>
              <a:t>为</a:t>
            </a:r>
            <a:r>
              <a:rPr lang="en-US" altLang="zh-CN" dirty="0"/>
              <a:t>32 </a:t>
            </a:r>
            <a:r>
              <a:rPr lang="zh-CN" altLang="zh-CN" dirty="0" smtClean="0"/>
              <a:t>位</a:t>
            </a:r>
            <a:r>
              <a:rPr lang="en-US" altLang="zh-CN" dirty="0" err="1" smtClean="0"/>
              <a:t>RGBA</a:t>
            </a:r>
            <a:r>
              <a:rPr lang="zh-CN" altLang="en-US" dirty="0" smtClean="0"/>
              <a:t>，</a:t>
            </a:r>
            <a:r>
              <a:rPr lang="zh-CN" altLang="zh-CN" dirty="0"/>
              <a:t>数据可在顶点着色器中进行</a:t>
            </a:r>
            <a:r>
              <a:rPr lang="zh-CN" altLang="zh-CN" dirty="0" smtClean="0"/>
              <a:t>查找</a:t>
            </a:r>
            <a:r>
              <a:rPr lang="zh-CN" altLang="en-US" dirty="0" smtClean="0"/>
              <a:t>。</a:t>
            </a:r>
            <a:endParaRPr lang="en-US" altLang="zh-CN" dirty="0" smtClean="0"/>
          </a:p>
          <a:p>
            <a:endParaRPr lang="en-US" altLang="zh-CN" dirty="0" smtClean="0"/>
          </a:p>
          <a:p>
            <a:r>
              <a:rPr lang="zh-CN" altLang="zh-CN" dirty="0" smtClean="0"/>
              <a:t>高度</a:t>
            </a:r>
            <a:r>
              <a:rPr lang="zh-CN" altLang="en-US" dirty="0" smtClean="0"/>
              <a:t>存储在</a:t>
            </a:r>
            <a:r>
              <a:rPr lang="en-US" altLang="zh-CN" dirty="0" smtClean="0"/>
              <a:t> </a:t>
            </a:r>
            <a:r>
              <a:rPr lang="en-US" altLang="zh-CN" dirty="0"/>
              <a:t>R </a:t>
            </a:r>
            <a:r>
              <a:rPr lang="zh-CN" altLang="zh-CN" dirty="0"/>
              <a:t>和</a:t>
            </a:r>
            <a:r>
              <a:rPr lang="en-US" altLang="zh-CN" dirty="0"/>
              <a:t> G </a:t>
            </a:r>
            <a:r>
              <a:rPr lang="zh-CN" altLang="zh-CN" dirty="0" smtClean="0"/>
              <a:t>通道占</a:t>
            </a:r>
            <a:r>
              <a:rPr lang="en-US" altLang="zh-CN" dirty="0" smtClean="0"/>
              <a:t>16 </a:t>
            </a:r>
            <a:r>
              <a:rPr lang="zh-CN" altLang="zh-CN" dirty="0" smtClean="0"/>
              <a:t>位，</a:t>
            </a:r>
            <a:r>
              <a:rPr lang="en-US" altLang="zh-CN" dirty="0"/>
              <a:t>X </a:t>
            </a:r>
            <a:r>
              <a:rPr lang="zh-CN" altLang="zh-CN" dirty="0"/>
              <a:t>和</a:t>
            </a:r>
            <a:r>
              <a:rPr lang="en-US" altLang="zh-CN" dirty="0"/>
              <a:t> Y </a:t>
            </a:r>
            <a:r>
              <a:rPr lang="zh-CN" altLang="en-US" dirty="0" smtClean="0"/>
              <a:t>位移分别占</a:t>
            </a:r>
            <a:r>
              <a:rPr lang="en-US" altLang="zh-CN" dirty="0" smtClean="0"/>
              <a:t>8 </a:t>
            </a:r>
            <a:r>
              <a:rPr lang="zh-CN" altLang="zh-CN" dirty="0" smtClean="0"/>
              <a:t>位</a:t>
            </a:r>
            <a:r>
              <a:rPr lang="zh-CN" altLang="en-US" dirty="0" smtClean="0"/>
              <a:t>，</a:t>
            </a:r>
            <a:r>
              <a:rPr lang="zh-CN" altLang="zh-CN" dirty="0" smtClean="0"/>
              <a:t>存储</a:t>
            </a:r>
            <a:r>
              <a:rPr lang="zh-CN" altLang="zh-CN" dirty="0"/>
              <a:t>在</a:t>
            </a:r>
            <a:r>
              <a:rPr lang="en-US" altLang="zh-CN" dirty="0" smtClean="0"/>
              <a:t> B</a:t>
            </a:r>
            <a:r>
              <a:rPr lang="zh-CN" altLang="zh-CN" dirty="0"/>
              <a:t>通道和</a:t>
            </a:r>
            <a:r>
              <a:rPr lang="en-US" altLang="zh-CN" dirty="0" smtClean="0"/>
              <a:t> </a:t>
            </a:r>
            <a:r>
              <a:rPr lang="en-US" altLang="zh-CN" dirty="0"/>
              <a:t>A </a:t>
            </a:r>
            <a:r>
              <a:rPr lang="zh-CN" altLang="zh-CN" dirty="0"/>
              <a:t>通道</a:t>
            </a:r>
            <a:r>
              <a:rPr lang="zh-CN" altLang="zh-CN" dirty="0" smtClean="0"/>
              <a:t>中</a:t>
            </a:r>
            <a:r>
              <a:rPr lang="zh-CN" altLang="en-US" dirty="0" smtClean="0"/>
              <a:t>。</a:t>
            </a:r>
            <a:endParaRPr lang="zh-CN" altLang="en-US" dirty="0"/>
          </a:p>
        </p:txBody>
      </p:sp>
    </p:spTree>
    <p:extLst>
      <p:ext uri="{BB962C8B-B14F-4D97-AF65-F5344CB8AC3E}">
        <p14:creationId xmlns:p14="http://schemas.microsoft.com/office/powerpoint/2010/main" val="3914974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TM03457452[[fn=天体]]</Template>
  <TotalTime>1026</TotalTime>
  <Words>3430</Words>
  <Application>Microsoft Office PowerPoint</Application>
  <PresentationFormat>宽屏</PresentationFormat>
  <Paragraphs>181</Paragraphs>
  <Slides>39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宋体</vt:lpstr>
      <vt:lpstr>Arial</vt:lpstr>
      <vt:lpstr>Calibri</vt:lpstr>
      <vt:lpstr>Calibri Light</vt:lpstr>
      <vt:lpstr>天体</vt:lpstr>
      <vt:lpstr>Unreal engine 4</vt:lpstr>
      <vt:lpstr>主要分享内容</vt:lpstr>
      <vt:lpstr>坐标系</vt:lpstr>
      <vt:lpstr>地形系统</vt:lpstr>
      <vt:lpstr>地形系统：地形的组成</vt:lpstr>
      <vt:lpstr>地形系统：组件分段</vt:lpstr>
      <vt:lpstr>地形系统：组件分段</vt:lpstr>
      <vt:lpstr>地形系统：比Static Meshes更适合创建巨大地形</vt:lpstr>
      <vt:lpstr>地形系统： GPU中的存储方式</vt:lpstr>
      <vt:lpstr>地形系统：组件尺寸和组件总数量的合理搭配</vt:lpstr>
      <vt:lpstr>地形系统：地形系统创建地形的方式</vt:lpstr>
      <vt:lpstr>地形系统：高度图的分辨率对地形的影响</vt:lpstr>
      <vt:lpstr>地形系统：地形无法与高度图中的点一一对应</vt:lpstr>
      <vt:lpstr>地形系统：地形的动态加载（流关卡）</vt:lpstr>
      <vt:lpstr>地形系统：关卡流送体积域</vt:lpstr>
      <vt:lpstr>地形系统：关卡流送体积域</vt:lpstr>
      <vt:lpstr>地形系统：世界构成器</vt:lpstr>
      <vt:lpstr>UE4编程</vt:lpstr>
      <vt:lpstr>UE4编程：蓝图</vt:lpstr>
      <vt:lpstr>UE4编程：基类Object</vt:lpstr>
      <vt:lpstr>UE4编程：组件化开发的思想</vt:lpstr>
      <vt:lpstr>UE4编程： Aacotor</vt:lpstr>
      <vt:lpstr>UE4编程： COmponent</vt:lpstr>
      <vt:lpstr>UE4：MVC模式</vt:lpstr>
      <vt:lpstr>性能分析</vt:lpstr>
      <vt:lpstr>性能分析：背景和方法</vt:lpstr>
      <vt:lpstr>性能分析：性能测试工具</vt:lpstr>
      <vt:lpstr>性能分析：性能测试工具</vt:lpstr>
      <vt:lpstr>性能分析：控制因素1</vt:lpstr>
      <vt:lpstr>性能分析：控制因素2</vt:lpstr>
      <vt:lpstr>性能分析：提高性能的方法</vt:lpstr>
      <vt:lpstr>材质</vt:lpstr>
      <vt:lpstr>材质：HSV</vt:lpstr>
      <vt:lpstr>材质：Texture</vt:lpstr>
      <vt:lpstr>材质： Multiply节点</vt:lpstr>
      <vt:lpstr>材质： HueShift节点</vt:lpstr>
      <vt:lpstr>材质：线性插值</vt:lpstr>
      <vt:lpstr>材质：动态材质实例</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Unreal engine 4</dc:title>
  <dc:creator>huaru</dc:creator>
  <cp:lastModifiedBy>huaru</cp:lastModifiedBy>
  <cp:revision>210</cp:revision>
  <dcterms:created xsi:type="dcterms:W3CDTF">2017-10-25T06:14:28Z</dcterms:created>
  <dcterms:modified xsi:type="dcterms:W3CDTF">2017-10-31T01:01:47Z</dcterms:modified>
</cp:coreProperties>
</file>