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5/5/2018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BF0E0-3466-42D3-8E54-99268A3376F3}"/>
              </a:ext>
            </a:extLst>
          </p:cNvPr>
          <p:cNvSpPr>
            <a:spLocks noGrp="1"/>
          </p:cNvSpPr>
          <p:nvPr>
            <p:ph type="ctrTitle"/>
          </p:nvPr>
        </p:nvSpPr>
        <p:spPr/>
        <p:txBody>
          <a:bodyPr/>
          <a:lstStyle/>
          <a:p>
            <a:r>
              <a:rPr lang="zh-CN" altLang="en-US" dirty="0"/>
              <a:t>实习报告</a:t>
            </a:r>
          </a:p>
        </p:txBody>
      </p:sp>
      <p:sp>
        <p:nvSpPr>
          <p:cNvPr id="3" name="副标题 2">
            <a:extLst>
              <a:ext uri="{FF2B5EF4-FFF2-40B4-BE49-F238E27FC236}">
                <a16:creationId xmlns:a16="http://schemas.microsoft.com/office/drawing/2014/main" id="{407E93F5-294E-4C4E-987D-EE54DF99507B}"/>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04362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3E509-B475-414C-94C5-478B1B4D6EEE}"/>
              </a:ext>
            </a:extLst>
          </p:cNvPr>
          <p:cNvSpPr>
            <a:spLocks noGrp="1"/>
          </p:cNvSpPr>
          <p:nvPr>
            <p:ph type="title"/>
          </p:nvPr>
        </p:nvSpPr>
        <p:spPr/>
        <p:txBody>
          <a:bodyPr/>
          <a:lstStyle/>
          <a:p>
            <a:r>
              <a:rPr lang="zh-CN" altLang="zh-CN" b="1" dirty="0"/>
              <a:t>实习目的</a:t>
            </a:r>
            <a:br>
              <a:rPr lang="zh-CN" altLang="zh-CN" dirty="0"/>
            </a:br>
            <a:endParaRPr lang="zh-CN" altLang="en-US" dirty="0"/>
          </a:p>
        </p:txBody>
      </p:sp>
      <p:sp>
        <p:nvSpPr>
          <p:cNvPr id="3" name="内容占位符 2">
            <a:extLst>
              <a:ext uri="{FF2B5EF4-FFF2-40B4-BE49-F238E27FC236}">
                <a16:creationId xmlns:a16="http://schemas.microsoft.com/office/drawing/2014/main" id="{706096AE-E4C7-42D3-8ACE-A125BC530378}"/>
              </a:ext>
            </a:extLst>
          </p:cNvPr>
          <p:cNvSpPr>
            <a:spLocks noGrp="1"/>
          </p:cNvSpPr>
          <p:nvPr>
            <p:ph idx="1"/>
          </p:nvPr>
        </p:nvSpPr>
        <p:spPr/>
        <p:txBody>
          <a:bodyPr/>
          <a:lstStyle/>
          <a:p>
            <a:r>
              <a:rPr lang="zh-CN" altLang="zh-CN" dirty="0"/>
              <a:t>毕业实习，往往是毕业生择业、就业的一个踏板。对理论课程的学习无非是为了在毕业后能够找到一份贴合专业性质或个人兴趣的工作，因此，毕业实习就能够看做是就业前的过渡。对于毕业实习工作的选取，就需要优先进行比较衡量的，因为这往往和个人未来的发展方向息息相关。实习单位的性质、经营方式及管理方法等等，都是毕业生在规划个人发展前景前的基本参考，如果某毕业生的求职意向在金融投资方面，那么实习时必然会优先选取银行、证券公司等金融企业，由此一来，毕业生在将来进入该类企业后，能够更迅速的熟悉公司业务、履行基本工作职能。总的来说，毕业实习在学生安排未来的就业方向方面，有着十分重要的作用。</a:t>
            </a:r>
          </a:p>
          <a:p>
            <a:endParaRPr lang="zh-CN" altLang="en-US" dirty="0"/>
          </a:p>
        </p:txBody>
      </p:sp>
    </p:spTree>
    <p:extLst>
      <p:ext uri="{BB962C8B-B14F-4D97-AF65-F5344CB8AC3E}">
        <p14:creationId xmlns:p14="http://schemas.microsoft.com/office/powerpoint/2010/main" val="3283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1A9F9-C664-42BA-969F-16A04470BCC3}"/>
              </a:ext>
            </a:extLst>
          </p:cNvPr>
          <p:cNvSpPr>
            <a:spLocks noGrp="1"/>
          </p:cNvSpPr>
          <p:nvPr>
            <p:ph type="title"/>
          </p:nvPr>
        </p:nvSpPr>
        <p:spPr/>
        <p:txBody>
          <a:bodyPr/>
          <a:lstStyle/>
          <a:p>
            <a:r>
              <a:rPr lang="zh-CN" altLang="zh-CN" b="1" dirty="0"/>
              <a:t>实习单位及岗位介绍</a:t>
            </a:r>
            <a:br>
              <a:rPr lang="zh-CN" altLang="zh-CN" dirty="0"/>
            </a:br>
            <a:endParaRPr lang="zh-CN" altLang="en-US" dirty="0"/>
          </a:p>
        </p:txBody>
      </p:sp>
      <p:sp>
        <p:nvSpPr>
          <p:cNvPr id="3" name="内容占位符 2">
            <a:extLst>
              <a:ext uri="{FF2B5EF4-FFF2-40B4-BE49-F238E27FC236}">
                <a16:creationId xmlns:a16="http://schemas.microsoft.com/office/drawing/2014/main" id="{4723542C-6456-4538-B194-10D3229636E4}"/>
              </a:ext>
            </a:extLst>
          </p:cNvPr>
          <p:cNvSpPr>
            <a:spLocks noGrp="1"/>
          </p:cNvSpPr>
          <p:nvPr>
            <p:ph idx="1"/>
          </p:nvPr>
        </p:nvSpPr>
        <p:spPr/>
        <p:txBody>
          <a:bodyPr/>
          <a:lstStyle/>
          <a:p>
            <a:r>
              <a:rPr lang="zh-CN" altLang="zh-CN" dirty="0"/>
              <a:t>我实习的单位是北京盛哲科技有限公司，担任助教一职，负责编写教案制作项目</a:t>
            </a:r>
          </a:p>
          <a:p>
            <a:endParaRPr lang="zh-CN" altLang="en-US" dirty="0"/>
          </a:p>
        </p:txBody>
      </p:sp>
    </p:spTree>
    <p:extLst>
      <p:ext uri="{BB962C8B-B14F-4D97-AF65-F5344CB8AC3E}">
        <p14:creationId xmlns:p14="http://schemas.microsoft.com/office/powerpoint/2010/main" val="232197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2D824-59F6-43FF-B04E-BB02EC140F0A}"/>
              </a:ext>
            </a:extLst>
          </p:cNvPr>
          <p:cNvSpPr>
            <a:spLocks noGrp="1"/>
          </p:cNvSpPr>
          <p:nvPr>
            <p:ph type="title"/>
          </p:nvPr>
        </p:nvSpPr>
        <p:spPr/>
        <p:txBody>
          <a:bodyPr/>
          <a:lstStyle/>
          <a:p>
            <a:r>
              <a:rPr lang="zh-CN" altLang="zh-CN" b="1" dirty="0"/>
              <a:t>实习安排</a:t>
            </a:r>
            <a:br>
              <a:rPr lang="zh-CN" altLang="zh-CN" dirty="0"/>
            </a:br>
            <a:endParaRPr lang="zh-CN" altLang="en-US" dirty="0"/>
          </a:p>
        </p:txBody>
      </p:sp>
      <p:sp>
        <p:nvSpPr>
          <p:cNvPr id="3" name="内容占位符 2">
            <a:extLst>
              <a:ext uri="{FF2B5EF4-FFF2-40B4-BE49-F238E27FC236}">
                <a16:creationId xmlns:a16="http://schemas.microsoft.com/office/drawing/2014/main" id="{516C0D60-AD35-4CA5-A798-7D4D1238569C}"/>
              </a:ext>
            </a:extLst>
          </p:cNvPr>
          <p:cNvSpPr>
            <a:spLocks noGrp="1"/>
          </p:cNvSpPr>
          <p:nvPr>
            <p:ph idx="1"/>
          </p:nvPr>
        </p:nvSpPr>
        <p:spPr/>
        <p:txBody>
          <a:bodyPr/>
          <a:lstStyle/>
          <a:p>
            <a:r>
              <a:rPr lang="zh-CN" altLang="zh-CN" dirty="0"/>
              <a:t>在职期间负责梳理</a:t>
            </a:r>
            <a:r>
              <a:rPr lang="en-US" altLang="zh-CN" dirty="0"/>
              <a:t>C++</a:t>
            </a:r>
            <a:r>
              <a:rPr lang="zh-CN" altLang="zh-CN" dirty="0"/>
              <a:t>知识体系，编写教案并出练习题。梳理</a:t>
            </a:r>
            <a:r>
              <a:rPr lang="en-US" altLang="zh-CN" dirty="0"/>
              <a:t>UnrealEngine4</a:t>
            </a:r>
            <a:r>
              <a:rPr lang="zh-CN" altLang="zh-CN" dirty="0"/>
              <a:t>知识体系，编写教案并出制作项目。</a:t>
            </a:r>
          </a:p>
          <a:p>
            <a:endParaRPr lang="zh-CN" altLang="en-US" dirty="0"/>
          </a:p>
        </p:txBody>
      </p:sp>
    </p:spTree>
    <p:extLst>
      <p:ext uri="{BB962C8B-B14F-4D97-AF65-F5344CB8AC3E}">
        <p14:creationId xmlns:p14="http://schemas.microsoft.com/office/powerpoint/2010/main" val="334330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A5F4D-68AE-4800-81DE-7D14A71F1B01}"/>
              </a:ext>
            </a:extLst>
          </p:cNvPr>
          <p:cNvSpPr>
            <a:spLocks noGrp="1"/>
          </p:cNvSpPr>
          <p:nvPr>
            <p:ph type="title"/>
          </p:nvPr>
        </p:nvSpPr>
        <p:spPr/>
        <p:txBody>
          <a:bodyPr/>
          <a:lstStyle/>
          <a:p>
            <a:r>
              <a:rPr lang="zh-CN" altLang="zh-CN" b="1" dirty="0"/>
              <a:t>实习内容及过程</a:t>
            </a:r>
            <a:br>
              <a:rPr lang="zh-CN" altLang="zh-CN" dirty="0"/>
            </a:br>
            <a:endParaRPr lang="zh-CN" altLang="en-US" dirty="0"/>
          </a:p>
        </p:txBody>
      </p:sp>
      <p:sp>
        <p:nvSpPr>
          <p:cNvPr id="3" name="内容占位符 2">
            <a:extLst>
              <a:ext uri="{FF2B5EF4-FFF2-40B4-BE49-F238E27FC236}">
                <a16:creationId xmlns:a16="http://schemas.microsoft.com/office/drawing/2014/main" id="{3ACB5DE8-776B-446B-824D-97D3438FB1F1}"/>
              </a:ext>
            </a:extLst>
          </p:cNvPr>
          <p:cNvSpPr>
            <a:spLocks noGrp="1"/>
          </p:cNvSpPr>
          <p:nvPr>
            <p:ph idx="1"/>
          </p:nvPr>
        </p:nvSpPr>
        <p:spPr/>
        <p:txBody>
          <a:bodyPr/>
          <a:lstStyle/>
          <a:p>
            <a:r>
              <a:rPr lang="zh-CN" altLang="zh-CN" dirty="0"/>
              <a:t>我的实习职位是助教，负责梳理</a:t>
            </a:r>
            <a:r>
              <a:rPr lang="en-US" altLang="zh-CN" dirty="0"/>
              <a:t>C++</a:t>
            </a:r>
            <a:r>
              <a:rPr lang="zh-CN" altLang="zh-CN" dirty="0"/>
              <a:t>知识体系，编写教案并出练习题。梳理</a:t>
            </a:r>
            <a:r>
              <a:rPr lang="en-US" altLang="zh-CN" dirty="0"/>
              <a:t>UnrealEngine4</a:t>
            </a:r>
            <a:r>
              <a:rPr lang="zh-CN" altLang="zh-CN" dirty="0"/>
              <a:t>知识体系，编写教案并出制作项目。</a:t>
            </a:r>
          </a:p>
          <a:p>
            <a:r>
              <a:rPr lang="zh-CN" altLang="zh-CN" dirty="0"/>
              <a:t>作为实习生，我严格的要求自己，甘于吃苦，任劳任怨，尽心尽力，遵守公司的规章制度，主动打扫办公室卫生，尊重领导，维护领导的威信，适应领导的工作习惯、工作方法、工作风格以及工作特点。主动向领导、向办公室同志学习，取长补短，加强沟通，增进了解，提升潜力。对领导和办公室交办的日常文字材料，即接即办，保证按领导的要求按时、准确办结，不断提高工作效率。</a:t>
            </a:r>
          </a:p>
          <a:p>
            <a:endParaRPr lang="zh-CN" altLang="en-US" dirty="0"/>
          </a:p>
        </p:txBody>
      </p:sp>
    </p:spTree>
    <p:extLst>
      <p:ext uri="{BB962C8B-B14F-4D97-AF65-F5344CB8AC3E}">
        <p14:creationId xmlns:p14="http://schemas.microsoft.com/office/powerpoint/2010/main" val="2111578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E7675-A614-4944-918A-08455A912F2D}"/>
              </a:ext>
            </a:extLst>
          </p:cNvPr>
          <p:cNvSpPr>
            <a:spLocks noGrp="1"/>
          </p:cNvSpPr>
          <p:nvPr>
            <p:ph type="title"/>
          </p:nvPr>
        </p:nvSpPr>
        <p:spPr/>
        <p:txBody>
          <a:bodyPr/>
          <a:lstStyle/>
          <a:p>
            <a:r>
              <a:rPr lang="zh-CN" altLang="zh-CN" b="1" dirty="0"/>
              <a:t>实习总结及体会</a:t>
            </a:r>
            <a:br>
              <a:rPr lang="zh-CN" altLang="zh-CN" dirty="0"/>
            </a:br>
            <a:endParaRPr lang="zh-CN" altLang="en-US" dirty="0"/>
          </a:p>
        </p:txBody>
      </p:sp>
      <p:sp>
        <p:nvSpPr>
          <p:cNvPr id="3" name="内容占位符 2">
            <a:extLst>
              <a:ext uri="{FF2B5EF4-FFF2-40B4-BE49-F238E27FC236}">
                <a16:creationId xmlns:a16="http://schemas.microsoft.com/office/drawing/2014/main" id="{08320C1D-A787-4935-BD31-CB3ABDE24781}"/>
              </a:ext>
            </a:extLst>
          </p:cNvPr>
          <p:cNvSpPr>
            <a:spLocks noGrp="1"/>
          </p:cNvSpPr>
          <p:nvPr>
            <p:ph idx="1"/>
          </p:nvPr>
        </p:nvSpPr>
        <p:spPr/>
        <p:txBody>
          <a:bodyPr/>
          <a:lstStyle/>
          <a:p>
            <a:r>
              <a:rPr lang="zh-CN" altLang="zh-CN" dirty="0"/>
              <a:t>在这短暂的实习期间中，我学到了许多书本上学不到的知识。从学校走向社会，首要面临的问题便是主角转换的问题。从一个学生转化为一个单位人，在思想的层面上，务必认识到二者的社会主角之间存在着较大的差异。学生时代只是单纯的学习知识，你能够有很好的同学，很好的朋友，大家相互嘘寒问暖，不必勾心斗角。而社会实践则意味着继续学习，并将知识应用于实践，学生时代能够自己选取交往的对象，而社会人则更多地被他人所选取。存在着利益关系，又工作繁忙，就多了份人情世故。诸此种种的差异。不胜枚举。但仅仅在思想的层面上认识到这一点还是不够的，而是务必在实际的工作和生活中潜心体会，并自觉的进行这种主角的转换。</a:t>
            </a:r>
          </a:p>
          <a:p>
            <a:endParaRPr lang="zh-CN" altLang="en-US" dirty="0"/>
          </a:p>
        </p:txBody>
      </p:sp>
    </p:spTree>
    <p:extLst>
      <p:ext uri="{BB962C8B-B14F-4D97-AF65-F5344CB8AC3E}">
        <p14:creationId xmlns:p14="http://schemas.microsoft.com/office/powerpoint/2010/main" val="172037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214B-3A95-408A-9C38-1185EB61BC06}"/>
              </a:ext>
            </a:extLst>
          </p:cNvPr>
          <p:cNvSpPr>
            <a:spLocks noGrp="1"/>
          </p:cNvSpPr>
          <p:nvPr>
            <p:ph type="title"/>
          </p:nvPr>
        </p:nvSpPr>
        <p:spPr>
          <a:xfrm>
            <a:off x="4031673" y="1677630"/>
            <a:ext cx="2568430" cy="1507067"/>
          </a:xfrm>
        </p:spPr>
        <p:txBody>
          <a:bodyPr/>
          <a:lstStyle/>
          <a:p>
            <a:r>
              <a:rPr lang="zh-CN" altLang="en-US" dirty="0"/>
              <a:t>谢谢！</a:t>
            </a:r>
          </a:p>
        </p:txBody>
      </p:sp>
      <p:sp>
        <p:nvSpPr>
          <p:cNvPr id="3" name="内容占位符 2">
            <a:extLst>
              <a:ext uri="{FF2B5EF4-FFF2-40B4-BE49-F238E27FC236}">
                <a16:creationId xmlns:a16="http://schemas.microsoft.com/office/drawing/2014/main" id="{FCF036D0-B103-43D7-865A-A5E58008D34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125568235"/>
      </p:ext>
    </p:extLst>
  </p:cSld>
  <p:clrMapOvr>
    <a:masterClrMapping/>
  </p:clrMapOvr>
</p:sld>
</file>

<file path=ppt/theme/theme1.xml><?xml version="1.0" encoding="utf-8"?>
<a:theme xmlns:a="http://schemas.openxmlformats.org/drawingml/2006/main" name="切片">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TotalTime>
  <Words>550</Words>
  <Application>Microsoft Office PowerPoint</Application>
  <PresentationFormat>宽屏</PresentationFormat>
  <Paragraphs>13</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幼圆</vt:lpstr>
      <vt:lpstr>Century Gothic</vt:lpstr>
      <vt:lpstr>Wingdings 3</vt:lpstr>
      <vt:lpstr>切片</vt:lpstr>
      <vt:lpstr>实习报告</vt:lpstr>
      <vt:lpstr>实习目的 </vt:lpstr>
      <vt:lpstr>实习单位及岗位介绍 </vt:lpstr>
      <vt:lpstr>实习安排 </vt:lpstr>
      <vt:lpstr>实习内容及过程 </vt:lpstr>
      <vt:lpstr>实习总结及体会 </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实习报告</dc:title>
  <dc:creator>admin</dc:creator>
  <cp:lastModifiedBy>admin</cp:lastModifiedBy>
  <cp:revision>2</cp:revision>
  <dcterms:created xsi:type="dcterms:W3CDTF">2018-05-05T01:39:45Z</dcterms:created>
  <dcterms:modified xsi:type="dcterms:W3CDTF">2018-05-05T01:43:29Z</dcterms:modified>
</cp:coreProperties>
</file>