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9F9F9"/>
    <a:srgbClr val="703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Языки программирования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0-4880-9546-C445F8AA5228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0-4880-9546-C445F8AA5228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10-4880-9546-C445F8AA5228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10-4880-9546-C445F8AA5228}"/>
              </c:ext>
            </c:extLst>
          </c:dPt>
          <c:cat>
            <c:strRef>
              <c:f>Лист1!$A$2:$A$5</c:f>
              <c:strCache>
                <c:ptCount val="4"/>
                <c:pt idx="0">
                  <c:v>HTML</c:v>
                </c:pt>
                <c:pt idx="1">
                  <c:v>Python</c:v>
                </c:pt>
                <c:pt idx="2">
                  <c:v>CSS</c:v>
                </c:pt>
                <c:pt idx="3">
                  <c:v>Other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43</c:v>
                </c:pt>
                <c:pt idx="1">
                  <c:v>41.7</c:v>
                </c:pt>
                <c:pt idx="2">
                  <c:v>14.7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10-4880-9546-C445F8AA5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25E58-D55A-8772-6DBF-115E785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471EF1-DC4B-6386-FA75-C0832382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D5CBD-D8A2-E305-B375-D60AFAF0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D7128-A6E4-D44A-94EA-2C817A3C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47BB1D-4F5B-A50A-20AF-FE59AC88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1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22FB8-C0D3-1E10-E8CF-D093C0C9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F53CED-D32F-8BF2-0B43-7129869F6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E8170-1054-BBC6-B3A5-517C53E4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B59BF-53D2-05FB-DF74-F5702935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80272-3B4B-65BA-28C0-CAF77CF5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7C656F-4021-6FDB-28A9-496D95B4A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10F65-BDBD-F635-7E29-B3CB23148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0D83D-5957-A07E-B1F9-8443BF2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E788-3AB0-335A-3930-4787FDF9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BE198-DF1A-CE14-FBAF-C3BC50C5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26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45ADD-919B-7145-3D15-64FBCF8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2B841-8CC8-CD98-986E-8B30B2D1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52AD91-7019-F311-EA7A-DFE94BC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5E594-8ECF-CF87-26B9-32F9F01F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49267-A320-F4CF-3D3F-0DE48ED9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56EF2-C9B7-C791-0478-77CF5AE8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D9EF39-11BD-CFA6-5207-58584B515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BD40C-0202-5F4D-4D56-9B6BB885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7F7D2-9FF9-2C8F-51A9-D70863FA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14823-5780-1424-81EC-35FFEBA4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2C033-110E-9E7E-05DE-B78D53B1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A1811-3B71-2E34-56BC-3ADD7447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34F583-0476-BF40-3D81-249362A0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1D36B-CD3A-E6D7-6315-CD02131D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EF5D10-C88D-499B-1DCE-2B55EAB1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8F7755-81B7-CFDC-2D37-75E45B87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89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CE8F-7798-B3EF-6E4C-38516A4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B06479-0DE4-2DDD-A16C-974D1B93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78EE2-6AB1-18B6-F6A1-6AEF7910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9E2F8D-6592-A363-064C-82DC6F9EB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24D5FB-085B-1DCA-3D01-6F4FDC6E5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1BC220-05C2-F064-D1A6-AF477C68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61670-C74B-FAFC-13FF-08872B11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50896-0AB9-AB28-A8F3-76D506D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03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11706-87EB-4A07-28AD-92E3FAAA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BA02A5-27F7-BC86-B629-E82517B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92A5C9-6C02-6843-30BE-800B4337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33EE81-EAC7-5E95-85AB-30C4DEC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5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7DD7D7-844B-8FE1-3C68-13E9CF26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663BE-9226-23FC-95D9-04372E01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C197C3-BFBD-B70A-C3CC-2EECE60A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7A37F-4DC2-ED03-4E7A-DEDB555C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ADA05-8F13-1CB4-F76E-663A8181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5B8204-ECE2-BC02-96A8-AA89B6081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7864CA-C27D-307E-ABFF-467011C9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76D5A-AC78-488E-A351-EF86FD7A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BC108-D00C-F7EC-CFDF-8AD42DD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73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8532E-A1C0-8DFF-6AF2-8607F7EA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9C9220-91C8-143E-89FB-A169312EC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BE86CE-B924-9E79-E92A-FE55D53A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5989A-2361-F85B-48E6-BB40EFB8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755FB-2E78-4997-F377-0C2AB330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C9B2E-BB23-E233-D707-620DF014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4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FE9BB-16E5-2E66-9E8C-0E7E5F31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3B2B1D-74A7-2FFE-818B-9405ACFA9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7D127D-22CF-D58A-2B19-9B8ED3698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12AC-F056-4CB2-AA1E-1C847A8DE5C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4BA5E-01DE-DFB3-F588-463F92AE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C754A-74F0-D416-F140-7A86E3F1C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3E20-FC0D-4B26-9E76-12AD64B36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64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ylhost.ielista.ru:5005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490D4E-8D71-D717-FF9D-EFAAB59C97AC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417A0C-DFEB-01AF-6DA5-28422C8A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06" y="2213222"/>
            <a:ext cx="7306387" cy="24315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FD13A4-5966-A04B-7B66-05924C56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59" y="5147086"/>
            <a:ext cx="6954679" cy="1355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808FBA-29E9-9923-5E78-BFDEA6ADE7C0}"/>
              </a:ext>
            </a:extLst>
          </p:cNvPr>
          <p:cNvSpPr txBox="1"/>
          <p:nvPr/>
        </p:nvSpPr>
        <p:spPr>
          <a:xfrm>
            <a:off x="0" y="12357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«Основы промышленного программирования». Проект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API.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9AA5FC-3177-BB14-6EB6-8E7A7F3E6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8363">
            <a:off x="227839" y="3898847"/>
            <a:ext cx="1994172" cy="1994172"/>
          </a:xfrm>
          <a:prstGeom prst="ellipse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31E749-9924-EF53-1454-8A5301648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7738">
            <a:off x="9965250" y="2102826"/>
            <a:ext cx="2072640" cy="2072640"/>
          </a:xfrm>
          <a:prstGeom prst="ellipse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ED7F0B-54CB-ACC9-C59E-751F403B9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322415-903A-B547-0DAD-406973183A3E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23D32-374D-368A-360F-83C3828FAFA2}"/>
              </a:ext>
            </a:extLst>
          </p:cNvPr>
          <p:cNvSpPr txBox="1"/>
          <p:nvPr/>
        </p:nvSpPr>
        <p:spPr>
          <a:xfrm>
            <a:off x="0" y="5015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проекта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A55C830-7598-C08C-440D-59FD4BAC64A3}"/>
              </a:ext>
            </a:extLst>
          </p:cNvPr>
          <p:cNvGrpSpPr/>
          <p:nvPr/>
        </p:nvGrpSpPr>
        <p:grpSpPr>
          <a:xfrm>
            <a:off x="765739" y="2177249"/>
            <a:ext cx="3933583" cy="4285413"/>
            <a:chOff x="765739" y="2177249"/>
            <a:chExt cx="3933583" cy="4285413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DFED996-22E0-3A5C-9DB9-0CDDC0A15DF2}"/>
                </a:ext>
              </a:extLst>
            </p:cNvPr>
            <p:cNvGrpSpPr/>
            <p:nvPr/>
          </p:nvGrpSpPr>
          <p:grpSpPr>
            <a:xfrm>
              <a:off x="765740" y="5245079"/>
              <a:ext cx="3933582" cy="1217583"/>
              <a:chOff x="765740" y="5245079"/>
              <a:chExt cx="3933582" cy="121758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43561-6288-DDC6-1F50-3CBD122B6E08}"/>
                  </a:ext>
                </a:extLst>
              </p:cNvPr>
              <p:cNvSpPr txBox="1"/>
              <p:nvPr/>
            </p:nvSpPr>
            <p:spPr>
              <a:xfrm>
                <a:off x="2115695" y="5531718"/>
                <a:ext cx="2583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Natan7217</a:t>
                </a:r>
                <a:endParaRPr lang="ru-RU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B0EEF103-95FF-9150-6C53-A066B167D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40" y="5245079"/>
                <a:ext cx="1217583" cy="1217583"/>
              </a:xfrm>
              <a:prstGeom prst="rect">
                <a:avLst/>
              </a:prstGeom>
            </p:spPr>
          </p:pic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7A5C6B8F-2886-AEDF-EF0D-58D9677BF8F7}"/>
                </a:ext>
              </a:extLst>
            </p:cNvPr>
            <p:cNvGrpSpPr/>
            <p:nvPr/>
          </p:nvGrpSpPr>
          <p:grpSpPr>
            <a:xfrm>
              <a:off x="765740" y="3711164"/>
              <a:ext cx="3933581" cy="1217583"/>
              <a:chOff x="765740" y="3711164"/>
              <a:chExt cx="3933581" cy="1217583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4CE77B67-4114-4B76-BC1B-21FBE0061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40" y="3711164"/>
                <a:ext cx="1217583" cy="121758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E3C7A0-9103-382B-10AB-A15B6CDB7506}"/>
                  </a:ext>
                </a:extLst>
              </p:cNvPr>
              <p:cNvSpPr txBox="1"/>
              <p:nvPr/>
            </p:nvSpPr>
            <p:spPr>
              <a:xfrm>
                <a:off x="2115694" y="3996789"/>
                <a:ext cx="2583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timbak08</a:t>
                </a:r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6046071F-79F8-48E1-00A3-443431277AF2}"/>
                </a:ext>
              </a:extLst>
            </p:cNvPr>
            <p:cNvGrpSpPr/>
            <p:nvPr/>
          </p:nvGrpSpPr>
          <p:grpSpPr>
            <a:xfrm>
              <a:off x="765739" y="2177249"/>
              <a:ext cx="3933582" cy="1217583"/>
              <a:chOff x="765739" y="2177249"/>
              <a:chExt cx="3933582" cy="1217583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D6A5A972-DC0D-5914-3D2D-3FDBE0CCB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39" y="2177249"/>
                <a:ext cx="1217583" cy="121758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F5CAE7-5B93-5B41-DA87-3071B654D386}"/>
                  </a:ext>
                </a:extLst>
              </p:cNvPr>
              <p:cNvSpPr txBox="1"/>
              <p:nvPr/>
            </p:nvSpPr>
            <p:spPr>
              <a:xfrm>
                <a:off x="2115694" y="2461860"/>
                <a:ext cx="2583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Battatt</a:t>
                </a:r>
                <a:endParaRPr lang="ru-RU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50C718A-89EB-DB66-B784-881BA7EA4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E71D21A-844A-7C88-8ABE-33E257493E40}"/>
              </a:ext>
            </a:extLst>
          </p:cNvPr>
          <p:cNvGrpSpPr/>
          <p:nvPr/>
        </p:nvGrpSpPr>
        <p:grpSpPr>
          <a:xfrm>
            <a:off x="6096000" y="1871064"/>
            <a:ext cx="4767898" cy="4897780"/>
            <a:chOff x="6443524" y="1842457"/>
            <a:chExt cx="4877481" cy="4916237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00E935C-4BF4-4257-2A2E-0A8E517C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524" y="1881213"/>
              <a:ext cx="4877481" cy="4877481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849DE2C-EEF1-8C01-CCA1-0B062FE7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78" y="1842457"/>
              <a:ext cx="1994172" cy="1994172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3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83596A8-4EC2-88E6-FC0D-E256AA6858AE}"/>
              </a:ext>
            </a:extLst>
          </p:cNvPr>
          <p:cNvGrpSpPr/>
          <p:nvPr/>
        </p:nvGrpSpPr>
        <p:grpSpPr>
          <a:xfrm>
            <a:off x="333221" y="1812764"/>
            <a:ext cx="3729650" cy="4381927"/>
            <a:chOff x="333221" y="1812764"/>
            <a:chExt cx="3729650" cy="4381927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A0BAE112-569F-8F2B-222C-16FD01E2DE2E}"/>
                </a:ext>
              </a:extLst>
            </p:cNvPr>
            <p:cNvGrpSpPr/>
            <p:nvPr/>
          </p:nvGrpSpPr>
          <p:grpSpPr>
            <a:xfrm>
              <a:off x="395216" y="1812764"/>
              <a:ext cx="2946809" cy="1427822"/>
              <a:chOff x="238404" y="1948992"/>
              <a:chExt cx="2946809" cy="1427822"/>
            </a:xfrm>
          </p:grpSpPr>
          <p:pic>
            <p:nvPicPr>
              <p:cNvPr id="2052" name="Picture 4" descr="What is Python Coding? | Juni Learning">
                <a:extLst>
                  <a:ext uri="{FF2B5EF4-FFF2-40B4-BE49-F238E27FC236}">
                    <a16:creationId xmlns:a16="http://schemas.microsoft.com/office/drawing/2014/main" id="{2BE59D62-024F-D86C-4812-2AE7B44366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404" y="1948992"/>
                <a:ext cx="1427822" cy="14278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A21455-8708-C492-7D21-D072919712F7}"/>
                  </a:ext>
                </a:extLst>
              </p:cNvPr>
              <p:cNvSpPr txBox="1"/>
              <p:nvPr/>
            </p:nvSpPr>
            <p:spPr>
              <a:xfrm>
                <a:off x="1434963" y="2339737"/>
                <a:ext cx="1750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  <a:endParaRPr lang="ru-RU" sz="3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574DF855-FE00-5E6B-D27D-44A2360D932E}"/>
                </a:ext>
              </a:extLst>
            </p:cNvPr>
            <p:cNvGrpSpPr/>
            <p:nvPr/>
          </p:nvGrpSpPr>
          <p:grpSpPr>
            <a:xfrm>
              <a:off x="613801" y="3124458"/>
              <a:ext cx="2649817" cy="899567"/>
              <a:chOff x="535396" y="3429000"/>
              <a:chExt cx="2649817" cy="899567"/>
            </a:xfrm>
          </p:grpSpPr>
          <p:pic>
            <p:nvPicPr>
              <p:cNvPr id="2054" name="Picture 6" descr="HTML5 — Википедия">
                <a:extLst>
                  <a:ext uri="{FF2B5EF4-FFF2-40B4-BE49-F238E27FC236}">
                    <a16:creationId xmlns:a16="http://schemas.microsoft.com/office/drawing/2014/main" id="{FE32F4A3-B54F-8DC7-8D1E-80CFBC312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396" y="3429000"/>
                <a:ext cx="899567" cy="89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2DCB86-F3F2-F956-A306-7B2AF7ED5E59}"/>
                  </a:ext>
                </a:extLst>
              </p:cNvPr>
              <p:cNvSpPr txBox="1"/>
              <p:nvPr/>
            </p:nvSpPr>
            <p:spPr>
              <a:xfrm>
                <a:off x="1434963" y="3555617"/>
                <a:ext cx="1750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ED7D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</a:t>
                </a:r>
                <a:endParaRPr lang="ru-RU" sz="3600" b="1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73E09EB-E09A-C126-8EE6-7B28810655E0}"/>
                </a:ext>
              </a:extLst>
            </p:cNvPr>
            <p:cNvGrpSpPr/>
            <p:nvPr/>
          </p:nvGrpSpPr>
          <p:grpSpPr>
            <a:xfrm>
              <a:off x="333221" y="4224073"/>
              <a:ext cx="3008804" cy="969882"/>
              <a:chOff x="176409" y="4748011"/>
              <a:chExt cx="3008804" cy="969882"/>
            </a:xfrm>
          </p:grpSpPr>
          <p:pic>
            <p:nvPicPr>
              <p:cNvPr id="2056" name="Picture 8" descr="Beginner's Guide to Learning CSS: Cascading Style Sheets Tutorial - Custom  Software, Infinite Possibilities.">
                <a:extLst>
                  <a:ext uri="{FF2B5EF4-FFF2-40B4-BE49-F238E27FC236}">
                    <a16:creationId xmlns:a16="http://schemas.microsoft.com/office/drawing/2014/main" id="{7C8A88CD-5996-0584-BCC0-34D55B3BB0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09" y="4748011"/>
                <a:ext cx="1551811" cy="96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7A0D12-05FA-43C6-FE6B-B0450454C18D}"/>
                  </a:ext>
                </a:extLst>
              </p:cNvPr>
              <p:cNvSpPr txBox="1"/>
              <p:nvPr/>
            </p:nvSpPr>
            <p:spPr>
              <a:xfrm>
                <a:off x="1434963" y="4898116"/>
                <a:ext cx="1750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CSS</a:t>
                </a:r>
                <a:endParaRPr lang="ru-RU" sz="3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B8162743-96FE-C2C2-53FA-C070D149A600}"/>
                </a:ext>
              </a:extLst>
            </p:cNvPr>
            <p:cNvGrpSpPr/>
            <p:nvPr/>
          </p:nvGrpSpPr>
          <p:grpSpPr>
            <a:xfrm>
              <a:off x="613801" y="5421744"/>
              <a:ext cx="3449070" cy="772947"/>
              <a:chOff x="706241" y="5650804"/>
              <a:chExt cx="3449070" cy="772947"/>
            </a:xfrm>
          </p:grpSpPr>
          <p:pic>
            <p:nvPicPr>
              <p:cNvPr id="2058" name="Picture 10" descr="JavaScript — Википедия">
                <a:extLst>
                  <a:ext uri="{FF2B5EF4-FFF2-40B4-BE49-F238E27FC236}">
                    <a16:creationId xmlns:a16="http://schemas.microsoft.com/office/drawing/2014/main" id="{2FA4C11D-8625-B407-9E7A-FDEABE1924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241" y="5650804"/>
                <a:ext cx="772947" cy="7729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65FF4F-F8BB-558F-76EA-16684CB6B34B}"/>
                  </a:ext>
                </a:extLst>
              </p:cNvPr>
              <p:cNvSpPr txBox="1"/>
              <p:nvPr/>
            </p:nvSpPr>
            <p:spPr>
              <a:xfrm>
                <a:off x="1513369" y="5716799"/>
                <a:ext cx="2641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JavaScript</a:t>
                </a:r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734A30-4A4A-A75D-9537-0D894228A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7D838C-DD37-1146-ED14-F24C1C8F8D1A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7A829-A9CA-BB42-7BEF-6401B5E4C850}"/>
              </a:ext>
            </a:extLst>
          </p:cNvPr>
          <p:cNvSpPr txBox="1"/>
          <p:nvPr/>
        </p:nvSpPr>
        <p:spPr>
          <a:xfrm>
            <a:off x="0" y="5015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языки программирования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0059474-A334-967F-04D9-5ED68E732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05066"/>
              </p:ext>
            </p:extLst>
          </p:nvPr>
        </p:nvGraphicFramePr>
        <p:xfrm>
          <a:off x="4704200" y="1948992"/>
          <a:ext cx="6261904" cy="440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8828DBF-45B8-A204-BC36-7DA4A114D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46">
            <a:off x="10105014" y="2959323"/>
            <a:ext cx="1722178" cy="172217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646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56BBFB-EE63-877E-5EFF-B91FB8CFA943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03062-8B2C-D073-1DFC-D971B6149711}"/>
              </a:ext>
            </a:extLst>
          </p:cNvPr>
          <p:cNvSpPr txBox="1"/>
          <p:nvPr/>
        </p:nvSpPr>
        <p:spPr>
          <a:xfrm>
            <a:off x="0" y="5015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5E51D-2F66-5F6F-40FE-39A42A3C2357}"/>
              </a:ext>
            </a:extLst>
          </p:cNvPr>
          <p:cNvSpPr txBox="1"/>
          <p:nvPr/>
        </p:nvSpPr>
        <p:spPr>
          <a:xfrm>
            <a:off x="305584" y="1898247"/>
            <a:ext cx="4590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Flask-Login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Flask-RESTful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Flask-Limiter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Flask-Discord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flask_wtf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discord-webhook</a:t>
            </a: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-serializer</a:t>
            </a: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A2888-C96B-168B-57B6-726C502B7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12F14-8791-F712-2394-05C42E104934}"/>
              </a:ext>
            </a:extLst>
          </p:cNvPr>
          <p:cNvSpPr txBox="1"/>
          <p:nvPr/>
        </p:nvSpPr>
        <p:spPr>
          <a:xfrm>
            <a:off x="4371372" y="1898247"/>
            <a:ext cx="4305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-python-client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google-auth-httplib2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google-auth-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oauthlib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urllib3==1.26.6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3D1605-6FF9-AD3D-A25B-1C18F201B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1962">
            <a:off x="9901869" y="1995299"/>
            <a:ext cx="2128468" cy="2128468"/>
          </a:xfrm>
          <a:prstGeom prst="ellipse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C8520A-32C0-C782-A89E-F63E2A6E3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8363">
            <a:off x="7680067" y="4483734"/>
            <a:ext cx="1994172" cy="19941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295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8503C-1497-3D7E-8D21-97923DA6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375">
            <a:off x="9613759" y="2942546"/>
            <a:ext cx="2072640" cy="2072640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11AAEE-A4AA-B4D8-DB4E-65C75436FC7F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E56A3-D445-5AC9-0854-9069A3934093}"/>
              </a:ext>
            </a:extLst>
          </p:cNvPr>
          <p:cNvSpPr txBox="1"/>
          <p:nvPr/>
        </p:nvSpPr>
        <p:spPr>
          <a:xfrm>
            <a:off x="0" y="5015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5D6E7B-F2FB-B7DE-7F8C-A3128449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83780"/>
            <a:ext cx="8503920" cy="5166320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BaTiNa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интернет-магазин, продающий виртуальные товары для геймеров России. </a:t>
            </a:r>
          </a:p>
          <a:p>
            <a:pPr marL="0" indent="450000" algn="just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 можете найти такие товары, как: игры, внутриигровая валюта, скины, ключи и другое.</a:t>
            </a:r>
          </a:p>
          <a:p>
            <a:pPr marL="0" indent="450000" algn="just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проекта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discord-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авторизации, возможность стать одним из администраторов.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313339-8C42-34F8-3DAA-5AEEE7B73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2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hlinkClick r:id="rId2"/>
            <a:extLst>
              <a:ext uri="{FF2B5EF4-FFF2-40B4-BE49-F238E27FC236}">
                <a16:creationId xmlns:a16="http://schemas.microsoft.com/office/drawing/2014/main" id="{1FD9A558-41CC-E99C-84E7-41E5E481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01" y="2172407"/>
            <a:ext cx="4131197" cy="413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561434-F4F2-8BDE-0523-3BA88E54A550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2AE6C8-B563-D159-2A44-B39E77F5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E1216-4662-31BB-120E-8C8B25D96205}"/>
              </a:ext>
            </a:extLst>
          </p:cNvPr>
          <p:cNvSpPr txBox="1"/>
          <p:nvPr/>
        </p:nvSpPr>
        <p:spPr>
          <a:xfrm>
            <a:off x="0" y="5015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проект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D1C2A-498B-27FC-3EB0-DB64A7BE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7031">
            <a:off x="9415731" y="3401434"/>
            <a:ext cx="2128468" cy="2128468"/>
          </a:xfrm>
          <a:prstGeom prst="ellipse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882BC4-3553-9427-4CAF-AE0EB4613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7696">
            <a:off x="463319" y="2160697"/>
            <a:ext cx="2072640" cy="20726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033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FD2F2B-CBA5-D272-08E3-177F05449A6D}"/>
              </a:ext>
            </a:extLst>
          </p:cNvPr>
          <p:cNvSpPr/>
          <p:nvPr/>
        </p:nvSpPr>
        <p:spPr>
          <a:xfrm>
            <a:off x="0" y="0"/>
            <a:ext cx="12192000" cy="1710914"/>
          </a:xfrm>
          <a:prstGeom prst="rect">
            <a:avLst/>
          </a:prstGeom>
          <a:solidFill>
            <a:schemeClr val="tx1"/>
          </a:solidFill>
          <a:effectLst>
            <a:outerShdw blurRad="266700" dist="38100" dir="21540000" sx="109000" sy="109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8D8EC-2B55-5464-558C-4B5399471301}"/>
              </a:ext>
            </a:extLst>
          </p:cNvPr>
          <p:cNvSpPr txBox="1"/>
          <p:nvPr/>
        </p:nvSpPr>
        <p:spPr>
          <a:xfrm>
            <a:off x="0" y="12357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«Основы промышленного программирования». Проект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API.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DF076-B598-042F-1FAE-8712BE17E37D}"/>
              </a:ext>
            </a:extLst>
          </p:cNvPr>
          <p:cNvSpPr txBox="1"/>
          <p:nvPr/>
        </p:nvSpPr>
        <p:spPr>
          <a:xfrm>
            <a:off x="2539919" y="2413337"/>
            <a:ext cx="7112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6000" b="1" dirty="0">
                <a:latin typeface="Gabriola" panose="04040605051002020D02" pitchFamily="82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64F660-3918-C344-A323-8A17360A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4" y="5717893"/>
            <a:ext cx="920312" cy="9203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CC720A-CB5B-7F83-5520-27171D3DC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65" y="3753356"/>
            <a:ext cx="2128468" cy="21284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61315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109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Gabriola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Бата Батмаев</dc:creator>
  <cp:lastModifiedBy>Бата Батмаев</cp:lastModifiedBy>
  <cp:revision>5</cp:revision>
  <dcterms:created xsi:type="dcterms:W3CDTF">2024-06-17T15:05:21Z</dcterms:created>
  <dcterms:modified xsi:type="dcterms:W3CDTF">2024-06-17T16:45:26Z</dcterms:modified>
</cp:coreProperties>
</file>