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31"/>
  </p:notesMasterIdLst>
  <p:sldIdLst>
    <p:sldId id="256" r:id="rId2"/>
    <p:sldId id="276" r:id="rId3"/>
    <p:sldId id="258" r:id="rId4"/>
    <p:sldId id="257" r:id="rId5"/>
    <p:sldId id="259" r:id="rId6"/>
    <p:sldId id="273" r:id="rId7"/>
    <p:sldId id="270" r:id="rId8"/>
    <p:sldId id="281" r:id="rId9"/>
    <p:sldId id="282" r:id="rId10"/>
    <p:sldId id="271" r:id="rId11"/>
    <p:sldId id="284" r:id="rId12"/>
    <p:sldId id="274" r:id="rId13"/>
    <p:sldId id="260" r:id="rId14"/>
    <p:sldId id="267" r:id="rId15"/>
    <p:sldId id="272" r:id="rId16"/>
    <p:sldId id="262" r:id="rId17"/>
    <p:sldId id="278" r:id="rId18"/>
    <p:sldId id="283" r:id="rId19"/>
    <p:sldId id="277" r:id="rId20"/>
    <p:sldId id="279" r:id="rId21"/>
    <p:sldId id="261" r:id="rId22"/>
    <p:sldId id="263" r:id="rId23"/>
    <p:sldId id="264" r:id="rId24"/>
    <p:sldId id="265" r:id="rId25"/>
    <p:sldId id="266" r:id="rId26"/>
    <p:sldId id="268" r:id="rId27"/>
    <p:sldId id="280" r:id="rId28"/>
    <p:sldId id="26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E083-203A-4EAA-B4DB-F6951E76195E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C53B-30A6-4A02-AADA-75FCE9F5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C57-A428-443C-B2F6-084ADD563519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8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2E89-CAC1-42E3-A436-46D4A5A2665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32C4-A6A1-4910-B7AF-DE5F5E38EBD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6209-6BC4-4945-9A0B-B2326971FBD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1118-57F0-4F8D-9FC8-BC9E9DE24FEA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2BDA-85A7-4459-9579-77A73CEFB43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3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07A-41AB-45B9-A88C-2A80B6852168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17A8-BA95-4C7E-9E2D-B8E7617C05D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6D0-1738-4BB1-A4D8-70FE4C33798D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6DE80B-7C81-4D5C-BBA2-45C3E2FDF09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27D-5F2A-41DE-A35B-EA5AC4DDEC3D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16D359-5945-47ED-A8C5-1911A5E38EA0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849" y="970671"/>
            <a:ext cx="8815754" cy="900332"/>
          </a:xfrm>
        </p:spPr>
        <p:txBody>
          <a:bodyPr>
            <a:noAutofit/>
          </a:bodyPr>
          <a:lstStyle/>
          <a:p>
            <a:r>
              <a:rPr lang="en-US" sz="7200" dirty="0" smtClean="0"/>
              <a:t>IIT Bazaar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441809" y="4628270"/>
            <a:ext cx="431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Ernesto Garcia</a:t>
            </a:r>
          </a:p>
          <a:p>
            <a:r>
              <a:rPr lang="en-US" sz="2400" dirty="0" smtClean="0"/>
              <a:t>	Janusz Nosek</a:t>
            </a:r>
          </a:p>
          <a:p>
            <a:r>
              <a:rPr lang="en-US" sz="2400" dirty="0" smtClean="0"/>
              <a:t>	Swathi Shenoy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2" y="2461846"/>
            <a:ext cx="2153750" cy="16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dirty="0" smtClean="0"/>
              <a:t>Refresh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3218" y="1955409"/>
            <a:ext cx="3516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can automatically sync itself if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refresh interval can be adjusted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minute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10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15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hour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Screenshot_2015-12-11-17-39-3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11" y="525071"/>
            <a:ext cx="3184494" cy="56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Notifications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5" y="239151"/>
            <a:ext cx="3488788" cy="6119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218" y="1955409"/>
            <a:ext cx="351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notifications here to be notified of any new items added to the buy list.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126609"/>
            <a:ext cx="3559126" cy="61194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Notifications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99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9" y="379828"/>
            <a:ext cx="3334043" cy="5838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809" y="1744393"/>
            <a:ext cx="322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Follow button to add to watch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23557"/>
            <a:ext cx="3513773" cy="5950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625" y="1252025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Unfollow to remove from watch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82880"/>
            <a:ext cx="3612247" cy="6091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57" y="1364567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List of items in the watch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34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93896"/>
            <a:ext cx="3162081" cy="5795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57" y="1533378"/>
            <a:ext cx="3502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home screen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contains the list of items which are available for buying.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item and go through the description to know more about the app.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978" y="1053463"/>
            <a:ext cx="2813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buy the item, click on the buy </a:t>
            </a:r>
            <a:r>
              <a:rPr lang="en-US" dirty="0" smtClean="0"/>
              <a:t>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prompts the options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item can be purchased in two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First, by emailing the seller about reserving the item for buying and paying personally.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to use PayPal and do the payment online.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  <p:pic>
        <p:nvPicPr>
          <p:cNvPr id="6" name="Picture 5" descr="Screenshot_2015-12-11-17-35-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93" y="354118"/>
            <a:ext cx="3095201" cy="5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96948"/>
            <a:ext cx="3710721" cy="6105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78" y="1053463"/>
            <a:ext cx="2813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buy the item, click on the buy </a:t>
            </a:r>
            <a:r>
              <a:rPr lang="en-US" dirty="0" smtClean="0"/>
              <a:t>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prompts the options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item can be purchased in two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First, by emailing the seller about reserving the item for buying and paying personally.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to use PayPal and do the payment online.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2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25082"/>
            <a:ext cx="3555976" cy="606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5" y="872196"/>
            <a:ext cx="34325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Payment via email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composed to reserve the item is as shown here.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472446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20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About the app  …………………………………………………………………………………………………………………………..3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                   …….…………………………………………………………………………………………………………………….4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Navigation bar   ………………………………………………………………………………………………………………………….5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Bar code scanner ……………………………………………………………………………………………………………………….</a:t>
            </a:r>
            <a:r>
              <a:rPr lang="en-US" dirty="0" smtClean="0"/>
              <a:t>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Refresh                 …</a:t>
            </a:r>
            <a:r>
              <a:rPr lang="en-US" dirty="0"/>
              <a:t>……………………………………………………………………………………………………………………</a:t>
            </a:r>
            <a:r>
              <a:rPr lang="en-US" dirty="0" smtClean="0"/>
              <a:t>…10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Notifications       ………………………………………………………………………………………………………………………</a:t>
            </a:r>
            <a:r>
              <a:rPr lang="en-US" dirty="0" smtClean="0"/>
              <a:t>…11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Watch list             ……………………………………………………………………………………………………………………….</a:t>
            </a:r>
            <a:r>
              <a:rPr lang="en-US" dirty="0" smtClean="0"/>
              <a:t>13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Buy		………………………………………………………………………………………………………………………</a:t>
            </a:r>
            <a:r>
              <a:rPr lang="en-US" dirty="0" smtClean="0"/>
              <a:t>16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Sell		……………………………………………………………………………………………………………………</a:t>
            </a:r>
            <a:r>
              <a:rPr lang="en-US" dirty="0" smtClean="0"/>
              <a:t>…</a:t>
            </a:r>
            <a:r>
              <a:rPr lang="en-US" dirty="0" smtClean="0"/>
              <a:t>21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Search                    ………………………………………………………………………………………………………………………</a:t>
            </a:r>
            <a:r>
              <a:rPr lang="en-US" dirty="0" smtClean="0"/>
              <a:t>27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	………………………………………………………………………………………………………………………</a:t>
            </a:r>
            <a:r>
              <a:rPr lang="en-US" dirty="0" smtClean="0"/>
              <a:t>28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11015"/>
            <a:ext cx="3555975" cy="59224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89" y="727656"/>
            <a:ext cx="35309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Payment using PayPal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options to pay using PayPal are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method that best suits you.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346" y="313703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88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39152"/>
            <a:ext cx="3457502" cy="6006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625" y="1295683"/>
            <a:ext cx="354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Sell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enter the title of the item being out up for sale and press enter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redirects to the item description screen shown in next slide.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3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67286"/>
            <a:ext cx="3584111" cy="6020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34" y="1181686"/>
            <a:ext cx="327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screen allows the user to add the details of the items on sale like image, price, ending date, description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53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11015"/>
            <a:ext cx="3584111" cy="5964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843" y="1083212"/>
            <a:ext cx="2546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 the image of the item being sold, two options are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option is to browse through an existing image from the gallery.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option is to take a picture using the camera.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appropriate 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68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39151"/>
            <a:ext cx="3612247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31" y="1266092"/>
            <a:ext cx="2729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value of price and ending date for the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select the category from the list shown in the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20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85" y="239150"/>
            <a:ext cx="3570044" cy="6049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828" y="858130"/>
            <a:ext cx="303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Item Description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9828" y="1674055"/>
            <a:ext cx="2672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entering all the details of the item, click on LIST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then shows the summary of the item being sold as shown in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can be followed, unlisted or shared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Sharing an item will email the entire description with pictures attached including </a:t>
            </a:r>
            <a:r>
              <a:rPr lang="en-US" dirty="0" err="1" smtClean="0"/>
              <a:t>qr</a:t>
            </a:r>
            <a:r>
              <a:rPr lang="en-US" dirty="0" smtClean="0"/>
              <a:t> code.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53218"/>
            <a:ext cx="3573194" cy="5866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354" y="928468"/>
            <a:ext cx="294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Sell Items List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0166" y="1716259"/>
            <a:ext cx="2602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Selling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displays the list of items the user is selling.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clicking the item, a detailed view with the details of the item is obtained.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96948"/>
            <a:ext cx="3471570" cy="5950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422" y="1083212"/>
            <a:ext cx="35591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Search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is available on the buy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search box or the search 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title or description of the item in the search box and it returns the matching ite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6515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96947"/>
            <a:ext cx="3570044" cy="596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31" y="900332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Categories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688122"/>
            <a:ext cx="256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categories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lists the categories of the various items on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category and the list of items in that category will be obtained.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9471" y="1772529"/>
            <a:ext cx="668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THANK YOU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745588"/>
            <a:ext cx="10058400" cy="11001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About the app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app is used by students and faculty within IIT to buy and sell items on campus.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sellers can click a picture of the item to be sold and it is visible to the potential buyers.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buyer can also sell items by clicking a picture of the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watch list is maintained which contains items the user wants to follow closely.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QR code is associated with every item, which can be used to scan and retrieve the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PayPal API is used for the payment process.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9317"/>
            <a:ext cx="10072639" cy="583736"/>
          </a:xfrm>
        </p:spPr>
        <p:txBody>
          <a:bodyPr>
            <a:normAutofit/>
          </a:bodyPr>
          <a:lstStyle/>
          <a:p>
            <a:r>
              <a:rPr lang="en-US" sz="2800" dirty="0"/>
              <a:t>	</a:t>
            </a:r>
            <a:r>
              <a:rPr lang="en-US" sz="2800" b="1" dirty="0" smtClean="0"/>
              <a:t>Login Screen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019302"/>
            <a:ext cx="346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Sign in with Google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hawk email id to </a:t>
            </a:r>
            <a:r>
              <a:rPr lang="en-US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Mandatory to have profile picture.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168812"/>
            <a:ext cx="3545059" cy="60772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65" y="422031"/>
            <a:ext cx="3513773" cy="5739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4" y="815926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Navigation Pane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0" y="576775"/>
            <a:ext cx="3376247" cy="55426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894" y="815926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Navigation Pane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6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38" y="154745"/>
            <a:ext cx="3288690" cy="6161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being prompted with this message, click on Yes and install the app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2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installed, a </a:t>
            </a:r>
            <a:r>
              <a:rPr lang="en-US" dirty="0" smtClean="0"/>
              <a:t>barcode can be scanned and an item retrieved.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shot_2015-12-11-17-31-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3513" y="1617994"/>
            <a:ext cx="5525963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installed, a </a:t>
            </a:r>
            <a:r>
              <a:rPr lang="en-US" dirty="0" smtClean="0"/>
              <a:t>barcode can be scanned and an item retrieved.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Screenshot_2015-12-11-17-35-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93" y="354118"/>
            <a:ext cx="3095201" cy="5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6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1137</Words>
  <Application>Microsoft Macintosh PowerPoint</Application>
  <PresentationFormat>Custom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IIT Bazaar</vt:lpstr>
      <vt:lpstr>Table of Contents</vt:lpstr>
      <vt:lpstr>About the app</vt:lpstr>
      <vt:lpstr> Login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Bazaar</dc:title>
  <dc:creator>Swathi Shenoy</dc:creator>
  <cp:lastModifiedBy>Jacek</cp:lastModifiedBy>
  <cp:revision>23</cp:revision>
  <dcterms:created xsi:type="dcterms:W3CDTF">2015-12-11T04:46:12Z</dcterms:created>
  <dcterms:modified xsi:type="dcterms:W3CDTF">2015-12-11T23:48:42Z</dcterms:modified>
</cp:coreProperties>
</file>