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30"/>
  </p:notesMasterIdLst>
  <p:sldIdLst>
    <p:sldId id="256" r:id="rId2"/>
    <p:sldId id="258" r:id="rId3"/>
    <p:sldId id="260" r:id="rId4"/>
    <p:sldId id="312" r:id="rId5"/>
    <p:sldId id="261" r:id="rId6"/>
    <p:sldId id="322" r:id="rId7"/>
    <p:sldId id="264" r:id="rId8"/>
    <p:sldId id="324" r:id="rId9"/>
    <p:sldId id="311" r:id="rId10"/>
    <p:sldId id="314" r:id="rId11"/>
    <p:sldId id="325" r:id="rId12"/>
    <p:sldId id="315" r:id="rId13"/>
    <p:sldId id="316" r:id="rId14"/>
    <p:sldId id="326" r:id="rId15"/>
    <p:sldId id="327" r:id="rId16"/>
    <p:sldId id="317" r:id="rId17"/>
    <p:sldId id="328" r:id="rId18"/>
    <p:sldId id="329" r:id="rId19"/>
    <p:sldId id="330" r:id="rId20"/>
    <p:sldId id="331" r:id="rId21"/>
    <p:sldId id="318" r:id="rId22"/>
    <p:sldId id="319" r:id="rId23"/>
    <p:sldId id="320" r:id="rId24"/>
    <p:sldId id="334" r:id="rId25"/>
    <p:sldId id="333" r:id="rId26"/>
    <p:sldId id="321" r:id="rId27"/>
    <p:sldId id="265" r:id="rId28"/>
    <p:sldId id="335" r:id="rId29"/>
  </p:sldIdLst>
  <p:sldSz cx="9144000" cy="5143500" type="screen16x9"/>
  <p:notesSz cx="6858000" cy="9144000"/>
  <p:embeddedFontLst>
    <p:embeddedFont>
      <p:font typeface="Candara" pitchFamily="34" charset="0"/>
      <p:regular r:id="rId31"/>
      <p:bold r:id="rId32"/>
      <p:italic r:id="rId33"/>
      <p:boldItalic r:id="rId34"/>
    </p:embeddedFont>
    <p:embeddedFont>
      <p:font typeface="Alfa Slab One" charset="0"/>
      <p:regular r:id="rId35"/>
    </p:embeddedFont>
    <p:embeddedFont>
      <p:font typeface="Cabin" charset="0"/>
      <p:regular r:id="rId36"/>
      <p:bold r:id="rId37"/>
      <p:italic r:id="rId38"/>
      <p:boldItalic r:id="rId39"/>
    </p:embeddedFont>
    <p:embeddedFont>
      <p:font typeface="Titan One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15208A-9F9C-41D9-A635-99B8DADE01A9}">
  <a:tblStyle styleId="{FB15208A-9F9C-41D9-A635-99B8DADE01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-778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Sell</a:t>
            </a:r>
            <a:r>
              <a:rPr lang="en-US" b="1" baseline="0" dirty="0"/>
              <a:t> of track by genre in the USA</a:t>
            </a:r>
            <a:endParaRPr lang="en-US" b="1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Rock</c:v>
                </c:pt>
                <c:pt idx="1">
                  <c:v>Latin</c:v>
                </c:pt>
                <c:pt idx="2">
                  <c:v>Metal</c:v>
                </c:pt>
                <c:pt idx="3">
                  <c:v>Alter &amp; Punk</c:v>
                </c:pt>
                <c:pt idx="4">
                  <c:v>Jazz</c:v>
                </c:pt>
                <c:pt idx="5">
                  <c:v>Blues</c:v>
                </c:pt>
                <c:pt idx="6">
                  <c:v>TV Shows</c:v>
                </c:pt>
                <c:pt idx="7">
                  <c:v>R&amp;B/Soul</c:v>
                </c:pt>
                <c:pt idx="8">
                  <c:v>Classical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157</c:v>
                </c:pt>
                <c:pt idx="1">
                  <c:v>91</c:v>
                </c:pt>
                <c:pt idx="2">
                  <c:v>64</c:v>
                </c:pt>
                <c:pt idx="3">
                  <c:v>50</c:v>
                </c:pt>
                <c:pt idx="4">
                  <c:v>22</c:v>
                </c:pt>
                <c:pt idx="5">
                  <c:v>15</c:v>
                </c:pt>
                <c:pt idx="6">
                  <c:v>14</c:v>
                </c:pt>
                <c:pt idx="7">
                  <c:v>12</c:v>
                </c:pt>
                <c:pt idx="8">
                  <c:v>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2BA-C141-9630-F3BC474E8BA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2596864"/>
        <c:axId val="182498368"/>
      </c:barChart>
      <c:catAx>
        <c:axId val="122596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498368"/>
        <c:crosses val="autoZero"/>
        <c:auto val="1"/>
        <c:lblAlgn val="ctr"/>
        <c:lblOffset val="100"/>
        <c:noMultiLvlLbl val="0"/>
      </c:catAx>
      <c:valAx>
        <c:axId val="182498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Quantity of track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596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Best sell of genre by artist</a:t>
            </a:r>
          </a:p>
        </c:rich>
      </c:tx>
      <c:layout>
        <c:manualLayout>
          <c:xMode val="edge"/>
          <c:yMode val="edge"/>
          <c:x val="0.27619258530183727"/>
          <c:y val="1.2500000000000001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U2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C49C-8F41-B99F-1367A0858556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Cateano Veloso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A-C49C-8F41-B99F-1367A0858556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Metallica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D-C49C-8F41-B99F-1367A085855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Rock</c:v>
                </c:pt>
                <c:pt idx="1">
                  <c:v>Latin</c:v>
                </c:pt>
                <c:pt idx="2">
                  <c:v>Metal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23</c:v>
                </c:pt>
                <c:pt idx="1">
                  <c:v>12</c:v>
                </c:pt>
                <c:pt idx="2">
                  <c:v>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49C-8F41-B99F-1367A0858556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Deep Purple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Deep purple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C49C-8F41-B99F-1367A0858556}"/>
                </c:ext>
              </c:extLst>
            </c:dLbl>
            <c:dLbl>
              <c:idx val="1"/>
              <c:layout>
                <c:manualLayout>
                  <c:x val="-2.0833333333334096E-3"/>
                  <c:y val="3.1250000000000002E-3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Tim Maia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B-C49C-8F41-B99F-1367A0858556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Iron Maiden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E-C49C-8F41-B99F-1367A085855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Rock</c:v>
                </c:pt>
                <c:pt idx="1">
                  <c:v>Latin</c:v>
                </c:pt>
                <c:pt idx="2">
                  <c:v>Metal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15</c:v>
                </c:pt>
                <c:pt idx="1">
                  <c:v>12</c:v>
                </c:pt>
                <c:pt idx="2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C49C-8F41-B99F-1367A0858556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Iron Maiden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4.1666666666666666E-3"/>
                  <c:y val="6.2500000000000003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Iron Maiden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C49C-8F41-B99F-1367A0858556}"/>
                </c:ext>
              </c:extLst>
            </c:dLbl>
            <c:dLbl>
              <c:idx val="1"/>
              <c:layout>
                <c:manualLayout>
                  <c:x val="-7.638800644811996E-17"/>
                  <c:y val="6.2499999999999431E-3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Carlos </a:t>
                    </a:r>
                    <a:r>
                      <a:rPr lang="en-US" dirty="0" err="1"/>
                      <a:t>Jobim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C-C49C-8F41-B99F-1367A0858556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Guns&amp;Roses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F-C49C-8F41-B99F-1367A085855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Rock</c:v>
                </c:pt>
                <c:pt idx="1">
                  <c:v>Latin</c:v>
                </c:pt>
                <c:pt idx="2">
                  <c:v>Metal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14</c:v>
                </c:pt>
                <c:pt idx="1">
                  <c:v>10</c:v>
                </c:pt>
                <c:pt idx="2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C49C-8F41-B99F-1367A08585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2836864"/>
        <c:axId val="193281344"/>
      </c:barChart>
      <c:catAx>
        <c:axId val="1328368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281344"/>
        <c:crosses val="autoZero"/>
        <c:auto val="1"/>
        <c:lblAlgn val="ctr"/>
        <c:lblOffset val="100"/>
        <c:noMultiLvlLbl val="0"/>
      </c:catAx>
      <c:valAx>
        <c:axId val="193281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Quantity of track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836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Employee’s performance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Sell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Jane Peacock</c:v>
                </c:pt>
                <c:pt idx="1">
                  <c:v>Maraget Park</c:v>
                </c:pt>
                <c:pt idx="2">
                  <c:v>Steve Johnson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833</c:v>
                </c:pt>
                <c:pt idx="1">
                  <c:v>775</c:v>
                </c:pt>
                <c:pt idx="2">
                  <c:v>720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254-0241-8ED7-EC4ABAE538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420160"/>
        <c:axId val="171231488"/>
      </c:barChart>
      <c:catAx>
        <c:axId val="171420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Employee’s name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231488"/>
        <c:crosses val="autoZero"/>
        <c:auto val="1"/>
        <c:lblAlgn val="ctr"/>
        <c:lblOffset val="100"/>
        <c:noMultiLvlLbl val="0"/>
      </c:catAx>
      <c:valAx>
        <c:axId val="17123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Total sale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420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Sales by Country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USA</c:v>
                </c:pt>
                <c:pt idx="1">
                  <c:v>Canada</c:v>
                </c:pt>
                <c:pt idx="2">
                  <c:v>Brazil</c:v>
                </c:pt>
                <c:pt idx="3">
                  <c:v>France</c:v>
                </c:pt>
                <c:pt idx="4">
                  <c:v>Germany</c:v>
                </c:pt>
                <c:pt idx="5">
                  <c:v>United Kingdom</c:v>
                </c:pt>
                <c:pt idx="6">
                  <c:v>Czech Republic</c:v>
                </c:pt>
                <c:pt idx="7">
                  <c:v>India</c:v>
                </c:pt>
                <c:pt idx="8">
                  <c:v>Portugal</c:v>
                </c:pt>
                <c:pt idx="9">
                  <c:v>Other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13</c:v>
                </c:pt>
                <c:pt idx="1">
                  <c:v>8</c:v>
                </c:pt>
                <c:pt idx="2">
                  <c:v>5</c:v>
                </c:pt>
                <c:pt idx="3">
                  <c:v>5</c:v>
                </c:pt>
                <c:pt idx="4">
                  <c:v>4</c:v>
                </c:pt>
                <c:pt idx="5">
                  <c:v>3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B93-E948-94B7-91C855F56A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 sales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USA</c:v>
                </c:pt>
                <c:pt idx="1">
                  <c:v>Canada</c:v>
                </c:pt>
                <c:pt idx="2">
                  <c:v>Brazil</c:v>
                </c:pt>
                <c:pt idx="3">
                  <c:v>France</c:v>
                </c:pt>
                <c:pt idx="4">
                  <c:v>Germany</c:v>
                </c:pt>
                <c:pt idx="5">
                  <c:v>United Kingdom</c:v>
                </c:pt>
                <c:pt idx="6">
                  <c:v>Czech Republic</c:v>
                </c:pt>
                <c:pt idx="7">
                  <c:v>India</c:v>
                </c:pt>
                <c:pt idx="8">
                  <c:v>Portugal</c:v>
                </c:pt>
                <c:pt idx="9">
                  <c:v>Other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523.05999999999995</c:v>
                </c:pt>
                <c:pt idx="1">
                  <c:v>303.95999999999998</c:v>
                </c:pt>
                <c:pt idx="2">
                  <c:v>190.1</c:v>
                </c:pt>
                <c:pt idx="3">
                  <c:v>195.1</c:v>
                </c:pt>
                <c:pt idx="4">
                  <c:v>156.47999999999999</c:v>
                </c:pt>
                <c:pt idx="5">
                  <c:v>112.86</c:v>
                </c:pt>
                <c:pt idx="6">
                  <c:v>90.24</c:v>
                </c:pt>
                <c:pt idx="7">
                  <c:v>75.260000000000005</c:v>
                </c:pt>
                <c:pt idx="8">
                  <c:v>77.239999999999995</c:v>
                </c:pt>
                <c:pt idx="9">
                  <c:v>604.29999999999995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B93-E948-94B7-91C855F56A6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Avg of Sale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USA</c:v>
                </c:pt>
                <c:pt idx="1">
                  <c:v>Canada</c:v>
                </c:pt>
                <c:pt idx="2">
                  <c:v>Brazil</c:v>
                </c:pt>
                <c:pt idx="3">
                  <c:v>France</c:v>
                </c:pt>
                <c:pt idx="4">
                  <c:v>Germany</c:v>
                </c:pt>
                <c:pt idx="5">
                  <c:v>United Kingdom</c:v>
                </c:pt>
                <c:pt idx="6">
                  <c:v>Czech Republic</c:v>
                </c:pt>
                <c:pt idx="7">
                  <c:v>India</c:v>
                </c:pt>
                <c:pt idx="8">
                  <c:v>Portugal</c:v>
                </c:pt>
                <c:pt idx="9">
                  <c:v>Other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40.24</c:v>
                </c:pt>
                <c:pt idx="1">
                  <c:v>38</c:v>
                </c:pt>
                <c:pt idx="2">
                  <c:v>38.020000000000003</c:v>
                </c:pt>
                <c:pt idx="3">
                  <c:v>39.020000000000003</c:v>
                </c:pt>
                <c:pt idx="4">
                  <c:v>39.119999999999997</c:v>
                </c:pt>
                <c:pt idx="5">
                  <c:v>37.619999999999997</c:v>
                </c:pt>
                <c:pt idx="6">
                  <c:v>45.12</c:v>
                </c:pt>
                <c:pt idx="7">
                  <c:v>37.630000000000003</c:v>
                </c:pt>
                <c:pt idx="8">
                  <c:v>38.619999999999997</c:v>
                </c:pt>
                <c:pt idx="9">
                  <c:v>40.29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B93-E948-94B7-91C855F56A6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Avg of Order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USA</c:v>
                </c:pt>
                <c:pt idx="1">
                  <c:v>Canada</c:v>
                </c:pt>
                <c:pt idx="2">
                  <c:v>Brazil</c:v>
                </c:pt>
                <c:pt idx="3">
                  <c:v>France</c:v>
                </c:pt>
                <c:pt idx="4">
                  <c:v>Germany</c:v>
                </c:pt>
                <c:pt idx="5">
                  <c:v>United Kingdom</c:v>
                </c:pt>
                <c:pt idx="6">
                  <c:v>Czech Republic</c:v>
                </c:pt>
                <c:pt idx="7">
                  <c:v>India</c:v>
                </c:pt>
                <c:pt idx="8">
                  <c:v>Portugal</c:v>
                </c:pt>
                <c:pt idx="9">
                  <c:v>Other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5.75</c:v>
                </c:pt>
                <c:pt idx="1">
                  <c:v>5.43</c:v>
                </c:pt>
                <c:pt idx="2">
                  <c:v>5.43</c:v>
                </c:pt>
                <c:pt idx="3">
                  <c:v>5.57</c:v>
                </c:pt>
                <c:pt idx="4">
                  <c:v>5.59</c:v>
                </c:pt>
                <c:pt idx="5">
                  <c:v>5.37</c:v>
                </c:pt>
                <c:pt idx="6">
                  <c:v>6.45</c:v>
                </c:pt>
                <c:pt idx="7">
                  <c:v>5.79</c:v>
                </c:pt>
                <c:pt idx="8">
                  <c:v>5.52</c:v>
                </c:pt>
                <c:pt idx="9">
                  <c:v>5.76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0B93-E948-94B7-91C855F56A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6160512"/>
        <c:axId val="192376768"/>
      </c:barChart>
      <c:catAx>
        <c:axId val="236160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376768"/>
        <c:crosses val="autoZero"/>
        <c:auto val="1"/>
        <c:lblAlgn val="ctr"/>
        <c:lblOffset val="100"/>
        <c:noMultiLvlLbl val="0"/>
      </c:catAx>
      <c:valAx>
        <c:axId val="192376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Quantity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160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00738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fdce0dac30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fdce0dac30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0525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fdce0dac30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fdce0dac30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625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fdce0dac30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fdce0dac30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0525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fdce0dac30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fdce0dac30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0525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fdce0dac30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fdce0dac30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030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fdce0dac30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fdce0dac30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3281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fdce0dac30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fdce0dac30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505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fdce0dac30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fdce0dac30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505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fdce0dac30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fdce0dac30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5059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fdce0dac30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fdce0dac30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858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fdce0dac3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fdce0dac3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142b0b63654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142b0b63654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142b0b63654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142b0b63654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fdce0dac30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fdce0dac30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fdce0dac30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fdce0dac30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639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fdce0dac30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fdce0dac30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143912d7460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143912d7460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143912d7460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143912d7460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035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fdce0dac30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fdce0dac30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7569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fdce0dac30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fdce0dac30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8647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52" y="0"/>
            <a:ext cx="9144103" cy="5154425"/>
          </a:xfrm>
          <a:custGeom>
            <a:avLst/>
            <a:gdLst/>
            <a:ahLst/>
            <a:cxnLst/>
            <a:rect l="l" t="t" r="r" b="b"/>
            <a:pathLst>
              <a:path w="82409" h="46453" extrusionOk="0">
                <a:moveTo>
                  <a:pt x="4241" y="3348"/>
                </a:moveTo>
                <a:lnTo>
                  <a:pt x="10087" y="3369"/>
                </a:lnTo>
                <a:lnTo>
                  <a:pt x="10131" y="8521"/>
                </a:lnTo>
                <a:lnTo>
                  <a:pt x="10131" y="8521"/>
                </a:lnTo>
                <a:lnTo>
                  <a:pt x="4284" y="8499"/>
                </a:lnTo>
                <a:lnTo>
                  <a:pt x="4241" y="3348"/>
                </a:lnTo>
                <a:close/>
                <a:moveTo>
                  <a:pt x="10304" y="3369"/>
                </a:moveTo>
                <a:lnTo>
                  <a:pt x="16130" y="3391"/>
                </a:lnTo>
                <a:lnTo>
                  <a:pt x="16174" y="8542"/>
                </a:lnTo>
                <a:lnTo>
                  <a:pt x="16174" y="8542"/>
                </a:lnTo>
                <a:lnTo>
                  <a:pt x="10348" y="8521"/>
                </a:lnTo>
                <a:lnTo>
                  <a:pt x="10304" y="3369"/>
                </a:lnTo>
                <a:close/>
                <a:moveTo>
                  <a:pt x="22173" y="3391"/>
                </a:moveTo>
                <a:lnTo>
                  <a:pt x="22217" y="8565"/>
                </a:lnTo>
                <a:lnTo>
                  <a:pt x="16391" y="8542"/>
                </a:lnTo>
                <a:lnTo>
                  <a:pt x="16347" y="3391"/>
                </a:lnTo>
                <a:close/>
                <a:moveTo>
                  <a:pt x="22413" y="3391"/>
                </a:moveTo>
                <a:lnTo>
                  <a:pt x="28239" y="3412"/>
                </a:lnTo>
                <a:lnTo>
                  <a:pt x="28282" y="8586"/>
                </a:lnTo>
                <a:lnTo>
                  <a:pt x="22457" y="8565"/>
                </a:lnTo>
                <a:lnTo>
                  <a:pt x="22413" y="3391"/>
                </a:lnTo>
                <a:close/>
                <a:moveTo>
                  <a:pt x="28456" y="3412"/>
                </a:moveTo>
                <a:lnTo>
                  <a:pt x="34282" y="3435"/>
                </a:lnTo>
                <a:lnTo>
                  <a:pt x="34325" y="8608"/>
                </a:lnTo>
                <a:lnTo>
                  <a:pt x="28500" y="8586"/>
                </a:lnTo>
                <a:lnTo>
                  <a:pt x="28456" y="3412"/>
                </a:lnTo>
                <a:close/>
                <a:moveTo>
                  <a:pt x="34499" y="3435"/>
                </a:moveTo>
                <a:lnTo>
                  <a:pt x="40325" y="3456"/>
                </a:lnTo>
                <a:lnTo>
                  <a:pt x="40389" y="8629"/>
                </a:lnTo>
                <a:lnTo>
                  <a:pt x="34543" y="8608"/>
                </a:lnTo>
                <a:lnTo>
                  <a:pt x="34499" y="3435"/>
                </a:lnTo>
                <a:close/>
                <a:moveTo>
                  <a:pt x="40563" y="3456"/>
                </a:moveTo>
                <a:lnTo>
                  <a:pt x="46389" y="3478"/>
                </a:lnTo>
                <a:lnTo>
                  <a:pt x="46432" y="8652"/>
                </a:lnTo>
                <a:lnTo>
                  <a:pt x="40607" y="8629"/>
                </a:lnTo>
                <a:lnTo>
                  <a:pt x="40563" y="3456"/>
                </a:lnTo>
                <a:close/>
                <a:moveTo>
                  <a:pt x="46606" y="3478"/>
                </a:moveTo>
                <a:lnTo>
                  <a:pt x="52432" y="3499"/>
                </a:lnTo>
                <a:lnTo>
                  <a:pt x="52475" y="8673"/>
                </a:lnTo>
                <a:lnTo>
                  <a:pt x="46650" y="8652"/>
                </a:lnTo>
                <a:lnTo>
                  <a:pt x="46606" y="3478"/>
                </a:lnTo>
                <a:close/>
                <a:moveTo>
                  <a:pt x="52649" y="3499"/>
                </a:moveTo>
                <a:lnTo>
                  <a:pt x="58498" y="3522"/>
                </a:lnTo>
                <a:lnTo>
                  <a:pt x="58541" y="8695"/>
                </a:lnTo>
                <a:lnTo>
                  <a:pt x="52715" y="8673"/>
                </a:lnTo>
                <a:lnTo>
                  <a:pt x="52649" y="3499"/>
                </a:lnTo>
                <a:close/>
                <a:moveTo>
                  <a:pt x="58715" y="3522"/>
                </a:moveTo>
                <a:lnTo>
                  <a:pt x="64541" y="3543"/>
                </a:lnTo>
                <a:lnTo>
                  <a:pt x="64584" y="8695"/>
                </a:lnTo>
                <a:lnTo>
                  <a:pt x="58758" y="8695"/>
                </a:lnTo>
                <a:lnTo>
                  <a:pt x="58715" y="3522"/>
                </a:lnTo>
                <a:close/>
                <a:moveTo>
                  <a:pt x="64758" y="3543"/>
                </a:moveTo>
                <a:lnTo>
                  <a:pt x="70584" y="3565"/>
                </a:lnTo>
                <a:lnTo>
                  <a:pt x="70648" y="8716"/>
                </a:lnTo>
                <a:lnTo>
                  <a:pt x="64801" y="8695"/>
                </a:lnTo>
                <a:lnTo>
                  <a:pt x="64758" y="3543"/>
                </a:lnTo>
                <a:close/>
                <a:moveTo>
                  <a:pt x="70822" y="3565"/>
                </a:moveTo>
                <a:lnTo>
                  <a:pt x="76648" y="3586"/>
                </a:lnTo>
                <a:lnTo>
                  <a:pt x="76691" y="8739"/>
                </a:lnTo>
                <a:lnTo>
                  <a:pt x="70865" y="8716"/>
                </a:lnTo>
                <a:lnTo>
                  <a:pt x="70822" y="3565"/>
                </a:lnTo>
                <a:close/>
                <a:moveTo>
                  <a:pt x="4305" y="8716"/>
                </a:moveTo>
                <a:lnTo>
                  <a:pt x="10131" y="8739"/>
                </a:lnTo>
                <a:lnTo>
                  <a:pt x="10174" y="13912"/>
                </a:lnTo>
                <a:lnTo>
                  <a:pt x="10174" y="13912"/>
                </a:lnTo>
                <a:lnTo>
                  <a:pt x="4348" y="13890"/>
                </a:lnTo>
                <a:lnTo>
                  <a:pt x="4305" y="8716"/>
                </a:lnTo>
                <a:close/>
                <a:moveTo>
                  <a:pt x="10348" y="8739"/>
                </a:moveTo>
                <a:lnTo>
                  <a:pt x="16174" y="8760"/>
                </a:lnTo>
                <a:lnTo>
                  <a:pt x="16217" y="13933"/>
                </a:lnTo>
                <a:lnTo>
                  <a:pt x="10391" y="13912"/>
                </a:lnTo>
                <a:lnTo>
                  <a:pt x="10348" y="8739"/>
                </a:lnTo>
                <a:close/>
                <a:moveTo>
                  <a:pt x="16391" y="8760"/>
                </a:moveTo>
                <a:lnTo>
                  <a:pt x="22239" y="8782"/>
                </a:lnTo>
                <a:lnTo>
                  <a:pt x="22283" y="13956"/>
                </a:lnTo>
                <a:lnTo>
                  <a:pt x="16434" y="13933"/>
                </a:lnTo>
                <a:lnTo>
                  <a:pt x="16391" y="8760"/>
                </a:lnTo>
                <a:close/>
                <a:moveTo>
                  <a:pt x="22457" y="8782"/>
                </a:moveTo>
                <a:lnTo>
                  <a:pt x="28282" y="8803"/>
                </a:lnTo>
                <a:lnTo>
                  <a:pt x="28326" y="13977"/>
                </a:lnTo>
                <a:lnTo>
                  <a:pt x="22500" y="13956"/>
                </a:lnTo>
                <a:lnTo>
                  <a:pt x="22457" y="8782"/>
                </a:lnTo>
                <a:close/>
                <a:moveTo>
                  <a:pt x="28500" y="8803"/>
                </a:moveTo>
                <a:lnTo>
                  <a:pt x="34325" y="8826"/>
                </a:lnTo>
                <a:lnTo>
                  <a:pt x="34369" y="13999"/>
                </a:lnTo>
                <a:lnTo>
                  <a:pt x="28543" y="13977"/>
                </a:lnTo>
                <a:lnTo>
                  <a:pt x="28500" y="8803"/>
                </a:lnTo>
                <a:close/>
                <a:moveTo>
                  <a:pt x="34543" y="8826"/>
                </a:moveTo>
                <a:lnTo>
                  <a:pt x="40389" y="8847"/>
                </a:lnTo>
                <a:lnTo>
                  <a:pt x="40433" y="13999"/>
                </a:lnTo>
                <a:lnTo>
                  <a:pt x="34607" y="13999"/>
                </a:lnTo>
                <a:lnTo>
                  <a:pt x="34543" y="8826"/>
                </a:lnTo>
                <a:close/>
                <a:moveTo>
                  <a:pt x="40607" y="8847"/>
                </a:moveTo>
                <a:lnTo>
                  <a:pt x="46432" y="8869"/>
                </a:lnTo>
                <a:lnTo>
                  <a:pt x="46476" y="14020"/>
                </a:lnTo>
                <a:lnTo>
                  <a:pt x="40650" y="13999"/>
                </a:lnTo>
                <a:lnTo>
                  <a:pt x="40607" y="8847"/>
                </a:lnTo>
                <a:close/>
                <a:moveTo>
                  <a:pt x="46650" y="8869"/>
                </a:moveTo>
                <a:lnTo>
                  <a:pt x="52475" y="8890"/>
                </a:lnTo>
                <a:lnTo>
                  <a:pt x="52541" y="14043"/>
                </a:lnTo>
                <a:lnTo>
                  <a:pt x="46693" y="14020"/>
                </a:lnTo>
                <a:lnTo>
                  <a:pt x="46650" y="8869"/>
                </a:lnTo>
                <a:close/>
                <a:moveTo>
                  <a:pt x="52715" y="8890"/>
                </a:moveTo>
                <a:lnTo>
                  <a:pt x="58541" y="8913"/>
                </a:lnTo>
                <a:lnTo>
                  <a:pt x="58584" y="14064"/>
                </a:lnTo>
                <a:lnTo>
                  <a:pt x="52759" y="14043"/>
                </a:lnTo>
                <a:lnTo>
                  <a:pt x="52715" y="8890"/>
                </a:lnTo>
                <a:close/>
                <a:moveTo>
                  <a:pt x="58758" y="8913"/>
                </a:moveTo>
                <a:lnTo>
                  <a:pt x="64584" y="8934"/>
                </a:lnTo>
                <a:lnTo>
                  <a:pt x="64628" y="14086"/>
                </a:lnTo>
                <a:lnTo>
                  <a:pt x="58802" y="14064"/>
                </a:lnTo>
                <a:lnTo>
                  <a:pt x="58758" y="8913"/>
                </a:lnTo>
                <a:close/>
                <a:moveTo>
                  <a:pt x="64801" y="8934"/>
                </a:moveTo>
                <a:lnTo>
                  <a:pt x="70648" y="8956"/>
                </a:lnTo>
                <a:lnTo>
                  <a:pt x="70691" y="14107"/>
                </a:lnTo>
                <a:lnTo>
                  <a:pt x="64866" y="14086"/>
                </a:lnTo>
                <a:lnTo>
                  <a:pt x="64801" y="8934"/>
                </a:lnTo>
                <a:close/>
                <a:moveTo>
                  <a:pt x="76691" y="8956"/>
                </a:moveTo>
                <a:lnTo>
                  <a:pt x="76734" y="14130"/>
                </a:lnTo>
                <a:lnTo>
                  <a:pt x="70909" y="14107"/>
                </a:lnTo>
                <a:lnTo>
                  <a:pt x="70865" y="8956"/>
                </a:lnTo>
                <a:close/>
                <a:moveTo>
                  <a:pt x="4348" y="14107"/>
                </a:moveTo>
                <a:lnTo>
                  <a:pt x="10174" y="14130"/>
                </a:lnTo>
                <a:lnTo>
                  <a:pt x="10217" y="19303"/>
                </a:lnTo>
                <a:lnTo>
                  <a:pt x="4392" y="19281"/>
                </a:lnTo>
                <a:lnTo>
                  <a:pt x="4348" y="14107"/>
                </a:lnTo>
                <a:close/>
                <a:moveTo>
                  <a:pt x="10391" y="14130"/>
                </a:moveTo>
                <a:lnTo>
                  <a:pt x="16217" y="14150"/>
                </a:lnTo>
                <a:lnTo>
                  <a:pt x="16261" y="19303"/>
                </a:lnTo>
                <a:lnTo>
                  <a:pt x="10435" y="19303"/>
                </a:lnTo>
                <a:lnTo>
                  <a:pt x="10391" y="14130"/>
                </a:lnTo>
                <a:close/>
                <a:moveTo>
                  <a:pt x="16457" y="14150"/>
                </a:moveTo>
                <a:lnTo>
                  <a:pt x="22283" y="14173"/>
                </a:lnTo>
                <a:lnTo>
                  <a:pt x="22326" y="19324"/>
                </a:lnTo>
                <a:lnTo>
                  <a:pt x="22326" y="19324"/>
                </a:lnTo>
                <a:lnTo>
                  <a:pt x="16501" y="19303"/>
                </a:lnTo>
                <a:lnTo>
                  <a:pt x="16457" y="14150"/>
                </a:lnTo>
                <a:close/>
                <a:moveTo>
                  <a:pt x="22500" y="14173"/>
                </a:moveTo>
                <a:lnTo>
                  <a:pt x="28326" y="14194"/>
                </a:lnTo>
                <a:lnTo>
                  <a:pt x="28369" y="19347"/>
                </a:lnTo>
                <a:lnTo>
                  <a:pt x="22544" y="19324"/>
                </a:lnTo>
                <a:lnTo>
                  <a:pt x="22500" y="14173"/>
                </a:lnTo>
                <a:close/>
                <a:moveTo>
                  <a:pt x="28543" y="14194"/>
                </a:moveTo>
                <a:lnTo>
                  <a:pt x="34390" y="14217"/>
                </a:lnTo>
                <a:lnTo>
                  <a:pt x="34433" y="19367"/>
                </a:lnTo>
                <a:lnTo>
                  <a:pt x="28587" y="19347"/>
                </a:lnTo>
                <a:lnTo>
                  <a:pt x="28543" y="14194"/>
                </a:lnTo>
                <a:close/>
                <a:moveTo>
                  <a:pt x="34607" y="14217"/>
                </a:moveTo>
                <a:lnTo>
                  <a:pt x="40433" y="14237"/>
                </a:lnTo>
                <a:lnTo>
                  <a:pt x="40476" y="19390"/>
                </a:lnTo>
                <a:lnTo>
                  <a:pt x="34651" y="19367"/>
                </a:lnTo>
                <a:lnTo>
                  <a:pt x="34607" y="14217"/>
                </a:lnTo>
                <a:close/>
                <a:moveTo>
                  <a:pt x="40650" y="14237"/>
                </a:moveTo>
                <a:lnTo>
                  <a:pt x="46476" y="14260"/>
                </a:lnTo>
                <a:lnTo>
                  <a:pt x="46519" y="19411"/>
                </a:lnTo>
                <a:lnTo>
                  <a:pt x="40694" y="19390"/>
                </a:lnTo>
                <a:lnTo>
                  <a:pt x="40650" y="14237"/>
                </a:lnTo>
                <a:close/>
                <a:moveTo>
                  <a:pt x="52541" y="14260"/>
                </a:moveTo>
                <a:lnTo>
                  <a:pt x="52585" y="19434"/>
                </a:lnTo>
                <a:lnTo>
                  <a:pt x="46759" y="19411"/>
                </a:lnTo>
                <a:lnTo>
                  <a:pt x="46693" y="14260"/>
                </a:lnTo>
                <a:close/>
                <a:moveTo>
                  <a:pt x="52759" y="14260"/>
                </a:moveTo>
                <a:lnTo>
                  <a:pt x="58584" y="14281"/>
                </a:lnTo>
                <a:lnTo>
                  <a:pt x="58628" y="19454"/>
                </a:lnTo>
                <a:lnTo>
                  <a:pt x="52802" y="19434"/>
                </a:lnTo>
                <a:lnTo>
                  <a:pt x="52759" y="14260"/>
                </a:lnTo>
                <a:close/>
                <a:moveTo>
                  <a:pt x="58802" y="14281"/>
                </a:moveTo>
                <a:lnTo>
                  <a:pt x="64628" y="14304"/>
                </a:lnTo>
                <a:lnTo>
                  <a:pt x="64692" y="19477"/>
                </a:lnTo>
                <a:lnTo>
                  <a:pt x="58845" y="19454"/>
                </a:lnTo>
                <a:lnTo>
                  <a:pt x="58802" y="14281"/>
                </a:lnTo>
                <a:close/>
                <a:moveTo>
                  <a:pt x="64866" y="14304"/>
                </a:moveTo>
                <a:lnTo>
                  <a:pt x="70691" y="14324"/>
                </a:lnTo>
                <a:lnTo>
                  <a:pt x="70735" y="19498"/>
                </a:lnTo>
                <a:lnTo>
                  <a:pt x="64909" y="19477"/>
                </a:lnTo>
                <a:lnTo>
                  <a:pt x="64866" y="14304"/>
                </a:lnTo>
                <a:close/>
                <a:moveTo>
                  <a:pt x="70909" y="14324"/>
                </a:moveTo>
                <a:lnTo>
                  <a:pt x="76734" y="14347"/>
                </a:lnTo>
                <a:lnTo>
                  <a:pt x="76778" y="19521"/>
                </a:lnTo>
                <a:lnTo>
                  <a:pt x="70952" y="19498"/>
                </a:lnTo>
                <a:lnTo>
                  <a:pt x="70909" y="14324"/>
                </a:lnTo>
                <a:close/>
                <a:moveTo>
                  <a:pt x="4392" y="19498"/>
                </a:moveTo>
                <a:lnTo>
                  <a:pt x="10217" y="19521"/>
                </a:lnTo>
                <a:lnTo>
                  <a:pt x="10261" y="24671"/>
                </a:lnTo>
                <a:lnTo>
                  <a:pt x="4435" y="24651"/>
                </a:lnTo>
                <a:lnTo>
                  <a:pt x="4392" y="19498"/>
                </a:lnTo>
                <a:close/>
                <a:moveTo>
                  <a:pt x="10435" y="19521"/>
                </a:moveTo>
                <a:lnTo>
                  <a:pt x="16283" y="19541"/>
                </a:lnTo>
                <a:lnTo>
                  <a:pt x="16327" y="24694"/>
                </a:lnTo>
                <a:lnTo>
                  <a:pt x="10478" y="24671"/>
                </a:lnTo>
                <a:lnTo>
                  <a:pt x="10435" y="19521"/>
                </a:lnTo>
                <a:close/>
                <a:moveTo>
                  <a:pt x="16501" y="19541"/>
                </a:moveTo>
                <a:lnTo>
                  <a:pt x="22326" y="19564"/>
                </a:lnTo>
                <a:lnTo>
                  <a:pt x="22370" y="24715"/>
                </a:lnTo>
                <a:lnTo>
                  <a:pt x="16544" y="24694"/>
                </a:lnTo>
                <a:lnTo>
                  <a:pt x="16501" y="19541"/>
                </a:lnTo>
                <a:close/>
                <a:moveTo>
                  <a:pt x="28369" y="19564"/>
                </a:moveTo>
                <a:lnTo>
                  <a:pt x="28413" y="24737"/>
                </a:lnTo>
                <a:lnTo>
                  <a:pt x="22587" y="24715"/>
                </a:lnTo>
                <a:lnTo>
                  <a:pt x="22544" y="19564"/>
                </a:lnTo>
                <a:close/>
                <a:moveTo>
                  <a:pt x="28607" y="19564"/>
                </a:moveTo>
                <a:lnTo>
                  <a:pt x="34433" y="19585"/>
                </a:lnTo>
                <a:lnTo>
                  <a:pt x="34477" y="24758"/>
                </a:lnTo>
                <a:lnTo>
                  <a:pt x="28651" y="24737"/>
                </a:lnTo>
                <a:lnTo>
                  <a:pt x="28607" y="19564"/>
                </a:lnTo>
                <a:close/>
                <a:moveTo>
                  <a:pt x="34651" y="19585"/>
                </a:moveTo>
                <a:lnTo>
                  <a:pt x="40476" y="19607"/>
                </a:lnTo>
                <a:lnTo>
                  <a:pt x="40520" y="24781"/>
                </a:lnTo>
                <a:lnTo>
                  <a:pt x="34694" y="24758"/>
                </a:lnTo>
                <a:lnTo>
                  <a:pt x="34651" y="19585"/>
                </a:lnTo>
                <a:close/>
                <a:moveTo>
                  <a:pt x="40694" y="19607"/>
                </a:moveTo>
                <a:lnTo>
                  <a:pt x="46519" y="19628"/>
                </a:lnTo>
                <a:lnTo>
                  <a:pt x="46585" y="24802"/>
                </a:lnTo>
                <a:lnTo>
                  <a:pt x="40737" y="24781"/>
                </a:lnTo>
                <a:lnTo>
                  <a:pt x="40694" y="19607"/>
                </a:lnTo>
                <a:close/>
                <a:moveTo>
                  <a:pt x="46759" y="19628"/>
                </a:moveTo>
                <a:lnTo>
                  <a:pt x="52585" y="19651"/>
                </a:lnTo>
                <a:lnTo>
                  <a:pt x="52628" y="24824"/>
                </a:lnTo>
                <a:lnTo>
                  <a:pt x="50672" y="24802"/>
                </a:lnTo>
                <a:lnTo>
                  <a:pt x="46803" y="24802"/>
                </a:lnTo>
                <a:lnTo>
                  <a:pt x="46759" y="19628"/>
                </a:lnTo>
                <a:close/>
                <a:moveTo>
                  <a:pt x="52802" y="19651"/>
                </a:moveTo>
                <a:lnTo>
                  <a:pt x="58628" y="19672"/>
                </a:lnTo>
                <a:lnTo>
                  <a:pt x="58671" y="24845"/>
                </a:lnTo>
                <a:lnTo>
                  <a:pt x="52846" y="24824"/>
                </a:lnTo>
                <a:lnTo>
                  <a:pt x="52802" y="19651"/>
                </a:lnTo>
                <a:close/>
                <a:moveTo>
                  <a:pt x="58845" y="19672"/>
                </a:moveTo>
                <a:lnTo>
                  <a:pt x="64692" y="19694"/>
                </a:lnTo>
                <a:lnTo>
                  <a:pt x="64735" y="24868"/>
                </a:lnTo>
                <a:lnTo>
                  <a:pt x="58910" y="24845"/>
                </a:lnTo>
                <a:lnTo>
                  <a:pt x="58845" y="19672"/>
                </a:lnTo>
                <a:close/>
                <a:moveTo>
                  <a:pt x="64909" y="19694"/>
                </a:moveTo>
                <a:lnTo>
                  <a:pt x="70735" y="19715"/>
                </a:lnTo>
                <a:lnTo>
                  <a:pt x="70778" y="24868"/>
                </a:lnTo>
                <a:lnTo>
                  <a:pt x="64953" y="24868"/>
                </a:lnTo>
                <a:lnTo>
                  <a:pt x="64909" y="19694"/>
                </a:lnTo>
                <a:close/>
                <a:moveTo>
                  <a:pt x="70952" y="19715"/>
                </a:moveTo>
                <a:lnTo>
                  <a:pt x="76778" y="19738"/>
                </a:lnTo>
                <a:lnTo>
                  <a:pt x="76844" y="24889"/>
                </a:lnTo>
                <a:lnTo>
                  <a:pt x="70996" y="24868"/>
                </a:lnTo>
                <a:lnTo>
                  <a:pt x="70952" y="19715"/>
                </a:lnTo>
                <a:close/>
                <a:moveTo>
                  <a:pt x="4435" y="24868"/>
                </a:moveTo>
                <a:lnTo>
                  <a:pt x="10261" y="24889"/>
                </a:lnTo>
                <a:lnTo>
                  <a:pt x="10327" y="30062"/>
                </a:lnTo>
                <a:lnTo>
                  <a:pt x="4479" y="30041"/>
                </a:lnTo>
                <a:lnTo>
                  <a:pt x="4479" y="29628"/>
                </a:lnTo>
                <a:lnTo>
                  <a:pt x="4435" y="24868"/>
                </a:lnTo>
                <a:close/>
                <a:moveTo>
                  <a:pt x="10501" y="24889"/>
                </a:moveTo>
                <a:lnTo>
                  <a:pt x="16327" y="24911"/>
                </a:lnTo>
                <a:lnTo>
                  <a:pt x="16370" y="30085"/>
                </a:lnTo>
                <a:lnTo>
                  <a:pt x="16370" y="30085"/>
                </a:lnTo>
                <a:lnTo>
                  <a:pt x="10544" y="30062"/>
                </a:lnTo>
                <a:lnTo>
                  <a:pt x="10501" y="24889"/>
                </a:lnTo>
                <a:close/>
                <a:moveTo>
                  <a:pt x="16544" y="24911"/>
                </a:moveTo>
                <a:lnTo>
                  <a:pt x="22370" y="24932"/>
                </a:lnTo>
                <a:lnTo>
                  <a:pt x="22413" y="30106"/>
                </a:lnTo>
                <a:lnTo>
                  <a:pt x="16587" y="30085"/>
                </a:lnTo>
                <a:lnTo>
                  <a:pt x="16544" y="24911"/>
                </a:lnTo>
                <a:close/>
                <a:moveTo>
                  <a:pt x="22587" y="24932"/>
                </a:moveTo>
                <a:lnTo>
                  <a:pt x="28434" y="24955"/>
                </a:lnTo>
                <a:lnTo>
                  <a:pt x="28477" y="30128"/>
                </a:lnTo>
                <a:lnTo>
                  <a:pt x="22631" y="30106"/>
                </a:lnTo>
                <a:lnTo>
                  <a:pt x="22587" y="24932"/>
                </a:lnTo>
                <a:close/>
                <a:moveTo>
                  <a:pt x="28651" y="24955"/>
                </a:moveTo>
                <a:lnTo>
                  <a:pt x="34477" y="24976"/>
                </a:lnTo>
                <a:lnTo>
                  <a:pt x="34520" y="30149"/>
                </a:lnTo>
                <a:lnTo>
                  <a:pt x="28694" y="30128"/>
                </a:lnTo>
                <a:lnTo>
                  <a:pt x="28651" y="24955"/>
                </a:lnTo>
                <a:close/>
                <a:moveTo>
                  <a:pt x="34694" y="24976"/>
                </a:moveTo>
                <a:lnTo>
                  <a:pt x="40520" y="24998"/>
                </a:lnTo>
                <a:lnTo>
                  <a:pt x="40563" y="30172"/>
                </a:lnTo>
                <a:lnTo>
                  <a:pt x="34737" y="30149"/>
                </a:lnTo>
                <a:lnTo>
                  <a:pt x="34694" y="24976"/>
                </a:lnTo>
                <a:close/>
                <a:moveTo>
                  <a:pt x="40737" y="24998"/>
                </a:moveTo>
                <a:lnTo>
                  <a:pt x="46585" y="25019"/>
                </a:lnTo>
                <a:lnTo>
                  <a:pt x="46629" y="30172"/>
                </a:lnTo>
                <a:lnTo>
                  <a:pt x="40803" y="30172"/>
                </a:lnTo>
                <a:lnTo>
                  <a:pt x="40737" y="24998"/>
                </a:lnTo>
                <a:close/>
                <a:moveTo>
                  <a:pt x="46803" y="25019"/>
                </a:moveTo>
                <a:lnTo>
                  <a:pt x="52628" y="25042"/>
                </a:lnTo>
                <a:lnTo>
                  <a:pt x="52672" y="30193"/>
                </a:lnTo>
                <a:lnTo>
                  <a:pt x="52672" y="30193"/>
                </a:lnTo>
                <a:lnTo>
                  <a:pt x="46846" y="30172"/>
                </a:lnTo>
                <a:lnTo>
                  <a:pt x="46803" y="25019"/>
                </a:lnTo>
                <a:close/>
                <a:moveTo>
                  <a:pt x="52846" y="25042"/>
                </a:moveTo>
                <a:lnTo>
                  <a:pt x="58671" y="25063"/>
                </a:lnTo>
                <a:lnTo>
                  <a:pt x="58736" y="30215"/>
                </a:lnTo>
                <a:lnTo>
                  <a:pt x="52889" y="30193"/>
                </a:lnTo>
                <a:lnTo>
                  <a:pt x="52846" y="25042"/>
                </a:lnTo>
                <a:close/>
                <a:moveTo>
                  <a:pt x="58910" y="25063"/>
                </a:moveTo>
                <a:lnTo>
                  <a:pt x="64735" y="25085"/>
                </a:lnTo>
                <a:lnTo>
                  <a:pt x="64779" y="30236"/>
                </a:lnTo>
                <a:lnTo>
                  <a:pt x="58953" y="30215"/>
                </a:lnTo>
                <a:lnTo>
                  <a:pt x="58910" y="25063"/>
                </a:lnTo>
                <a:close/>
                <a:moveTo>
                  <a:pt x="64953" y="25085"/>
                </a:moveTo>
                <a:lnTo>
                  <a:pt x="70778" y="25106"/>
                </a:lnTo>
                <a:lnTo>
                  <a:pt x="70822" y="30259"/>
                </a:lnTo>
                <a:lnTo>
                  <a:pt x="64996" y="30236"/>
                </a:lnTo>
                <a:lnTo>
                  <a:pt x="64953" y="25085"/>
                </a:lnTo>
                <a:close/>
                <a:moveTo>
                  <a:pt x="70996" y="25106"/>
                </a:moveTo>
                <a:lnTo>
                  <a:pt x="76844" y="25129"/>
                </a:lnTo>
                <a:lnTo>
                  <a:pt x="76888" y="30280"/>
                </a:lnTo>
                <a:lnTo>
                  <a:pt x="71062" y="30259"/>
                </a:lnTo>
                <a:lnTo>
                  <a:pt x="70996" y="25106"/>
                </a:lnTo>
                <a:close/>
                <a:moveTo>
                  <a:pt x="4479" y="30259"/>
                </a:moveTo>
                <a:lnTo>
                  <a:pt x="10327" y="30280"/>
                </a:lnTo>
                <a:lnTo>
                  <a:pt x="10371" y="35453"/>
                </a:lnTo>
                <a:lnTo>
                  <a:pt x="4522" y="35432"/>
                </a:lnTo>
                <a:lnTo>
                  <a:pt x="4479" y="30259"/>
                </a:lnTo>
                <a:close/>
                <a:moveTo>
                  <a:pt x="10544" y="30280"/>
                </a:moveTo>
                <a:lnTo>
                  <a:pt x="16370" y="30302"/>
                </a:lnTo>
                <a:lnTo>
                  <a:pt x="16414" y="35453"/>
                </a:lnTo>
                <a:lnTo>
                  <a:pt x="10588" y="35453"/>
                </a:lnTo>
                <a:lnTo>
                  <a:pt x="10544" y="30280"/>
                </a:lnTo>
                <a:close/>
                <a:moveTo>
                  <a:pt x="16587" y="30302"/>
                </a:moveTo>
                <a:lnTo>
                  <a:pt x="22413" y="30323"/>
                </a:lnTo>
                <a:lnTo>
                  <a:pt x="22457" y="35476"/>
                </a:lnTo>
                <a:lnTo>
                  <a:pt x="16631" y="35476"/>
                </a:lnTo>
                <a:lnTo>
                  <a:pt x="16587" y="30302"/>
                </a:lnTo>
                <a:close/>
                <a:moveTo>
                  <a:pt x="22651" y="30323"/>
                </a:moveTo>
                <a:lnTo>
                  <a:pt x="28477" y="30346"/>
                </a:lnTo>
                <a:lnTo>
                  <a:pt x="28521" y="35497"/>
                </a:lnTo>
                <a:lnTo>
                  <a:pt x="22695" y="35476"/>
                </a:lnTo>
                <a:lnTo>
                  <a:pt x="22651" y="30323"/>
                </a:lnTo>
                <a:close/>
                <a:moveTo>
                  <a:pt x="28694" y="30346"/>
                </a:moveTo>
                <a:lnTo>
                  <a:pt x="34520" y="30367"/>
                </a:lnTo>
                <a:lnTo>
                  <a:pt x="34564" y="35519"/>
                </a:lnTo>
                <a:lnTo>
                  <a:pt x="34564" y="35519"/>
                </a:lnTo>
                <a:lnTo>
                  <a:pt x="28738" y="35497"/>
                </a:lnTo>
                <a:lnTo>
                  <a:pt x="28694" y="30346"/>
                </a:lnTo>
                <a:close/>
                <a:moveTo>
                  <a:pt x="34737" y="30367"/>
                </a:moveTo>
                <a:lnTo>
                  <a:pt x="40586" y="30389"/>
                </a:lnTo>
                <a:lnTo>
                  <a:pt x="40629" y="35540"/>
                </a:lnTo>
                <a:lnTo>
                  <a:pt x="40629" y="35540"/>
                </a:lnTo>
                <a:lnTo>
                  <a:pt x="34781" y="35519"/>
                </a:lnTo>
                <a:lnTo>
                  <a:pt x="34737" y="30367"/>
                </a:lnTo>
                <a:close/>
                <a:moveTo>
                  <a:pt x="40803" y="30389"/>
                </a:moveTo>
                <a:lnTo>
                  <a:pt x="46629" y="30410"/>
                </a:lnTo>
                <a:lnTo>
                  <a:pt x="46672" y="35563"/>
                </a:lnTo>
                <a:lnTo>
                  <a:pt x="40847" y="35540"/>
                </a:lnTo>
                <a:lnTo>
                  <a:pt x="40803" y="30389"/>
                </a:lnTo>
                <a:close/>
                <a:moveTo>
                  <a:pt x="46846" y="30410"/>
                </a:moveTo>
                <a:lnTo>
                  <a:pt x="52672" y="30433"/>
                </a:lnTo>
                <a:lnTo>
                  <a:pt x="52715" y="35584"/>
                </a:lnTo>
                <a:lnTo>
                  <a:pt x="46890" y="35563"/>
                </a:lnTo>
                <a:lnTo>
                  <a:pt x="46846" y="30410"/>
                </a:lnTo>
                <a:close/>
                <a:moveTo>
                  <a:pt x="58736" y="30433"/>
                </a:moveTo>
                <a:lnTo>
                  <a:pt x="58779" y="35606"/>
                </a:lnTo>
                <a:lnTo>
                  <a:pt x="52954" y="35584"/>
                </a:lnTo>
                <a:lnTo>
                  <a:pt x="52889" y="30433"/>
                </a:lnTo>
                <a:close/>
                <a:moveTo>
                  <a:pt x="58953" y="30433"/>
                </a:moveTo>
                <a:lnTo>
                  <a:pt x="64779" y="30454"/>
                </a:lnTo>
                <a:lnTo>
                  <a:pt x="64822" y="35627"/>
                </a:lnTo>
                <a:lnTo>
                  <a:pt x="58997" y="35606"/>
                </a:lnTo>
                <a:lnTo>
                  <a:pt x="58953" y="30433"/>
                </a:lnTo>
                <a:close/>
                <a:moveTo>
                  <a:pt x="64996" y="30454"/>
                </a:moveTo>
                <a:lnTo>
                  <a:pt x="70822" y="30476"/>
                </a:lnTo>
                <a:lnTo>
                  <a:pt x="70888" y="35650"/>
                </a:lnTo>
                <a:lnTo>
                  <a:pt x="70888" y="35650"/>
                </a:lnTo>
                <a:lnTo>
                  <a:pt x="65040" y="35627"/>
                </a:lnTo>
                <a:lnTo>
                  <a:pt x="64996" y="30454"/>
                </a:lnTo>
                <a:close/>
                <a:moveTo>
                  <a:pt x="71062" y="30476"/>
                </a:moveTo>
                <a:lnTo>
                  <a:pt x="76888" y="30497"/>
                </a:lnTo>
                <a:lnTo>
                  <a:pt x="76931" y="35671"/>
                </a:lnTo>
                <a:lnTo>
                  <a:pt x="71105" y="35650"/>
                </a:lnTo>
                <a:lnTo>
                  <a:pt x="71062" y="30476"/>
                </a:lnTo>
                <a:close/>
                <a:moveTo>
                  <a:pt x="4545" y="35650"/>
                </a:moveTo>
                <a:lnTo>
                  <a:pt x="10371" y="35671"/>
                </a:lnTo>
                <a:lnTo>
                  <a:pt x="10414" y="40823"/>
                </a:lnTo>
                <a:lnTo>
                  <a:pt x="4588" y="40801"/>
                </a:lnTo>
                <a:lnTo>
                  <a:pt x="4545" y="35650"/>
                </a:lnTo>
                <a:close/>
                <a:moveTo>
                  <a:pt x="10588" y="35671"/>
                </a:moveTo>
                <a:lnTo>
                  <a:pt x="16414" y="35693"/>
                </a:lnTo>
                <a:lnTo>
                  <a:pt x="16457" y="40844"/>
                </a:lnTo>
                <a:lnTo>
                  <a:pt x="10631" y="40823"/>
                </a:lnTo>
                <a:lnTo>
                  <a:pt x="10588" y="35671"/>
                </a:lnTo>
                <a:close/>
                <a:moveTo>
                  <a:pt x="16631" y="35693"/>
                </a:moveTo>
                <a:lnTo>
                  <a:pt x="22477" y="35714"/>
                </a:lnTo>
                <a:lnTo>
                  <a:pt x="22521" y="40867"/>
                </a:lnTo>
                <a:lnTo>
                  <a:pt x="16674" y="40844"/>
                </a:lnTo>
                <a:lnTo>
                  <a:pt x="16631" y="35693"/>
                </a:lnTo>
                <a:close/>
                <a:moveTo>
                  <a:pt x="22695" y="35714"/>
                </a:moveTo>
                <a:lnTo>
                  <a:pt x="28521" y="35737"/>
                </a:lnTo>
                <a:lnTo>
                  <a:pt x="28564" y="40887"/>
                </a:lnTo>
                <a:lnTo>
                  <a:pt x="22738" y="40867"/>
                </a:lnTo>
                <a:lnTo>
                  <a:pt x="22695" y="35714"/>
                </a:lnTo>
                <a:close/>
                <a:moveTo>
                  <a:pt x="34564" y="35737"/>
                </a:moveTo>
                <a:lnTo>
                  <a:pt x="34607" y="40910"/>
                </a:lnTo>
                <a:lnTo>
                  <a:pt x="28781" y="40887"/>
                </a:lnTo>
                <a:lnTo>
                  <a:pt x="28738" y="35737"/>
                </a:lnTo>
                <a:close/>
                <a:moveTo>
                  <a:pt x="34804" y="35737"/>
                </a:moveTo>
                <a:lnTo>
                  <a:pt x="40629" y="35757"/>
                </a:lnTo>
                <a:lnTo>
                  <a:pt x="40673" y="40931"/>
                </a:lnTo>
                <a:lnTo>
                  <a:pt x="34847" y="40910"/>
                </a:lnTo>
                <a:lnTo>
                  <a:pt x="34804" y="35737"/>
                </a:lnTo>
                <a:close/>
                <a:moveTo>
                  <a:pt x="40847" y="35757"/>
                </a:moveTo>
                <a:lnTo>
                  <a:pt x="46672" y="35780"/>
                </a:lnTo>
                <a:lnTo>
                  <a:pt x="46716" y="40954"/>
                </a:lnTo>
                <a:lnTo>
                  <a:pt x="40890" y="40931"/>
                </a:lnTo>
                <a:lnTo>
                  <a:pt x="40847" y="35757"/>
                </a:lnTo>
                <a:close/>
                <a:moveTo>
                  <a:pt x="46890" y="35780"/>
                </a:moveTo>
                <a:lnTo>
                  <a:pt x="52715" y="35801"/>
                </a:lnTo>
                <a:lnTo>
                  <a:pt x="52780" y="40974"/>
                </a:lnTo>
                <a:lnTo>
                  <a:pt x="50672" y="40954"/>
                </a:lnTo>
                <a:lnTo>
                  <a:pt x="46933" y="40954"/>
                </a:lnTo>
                <a:lnTo>
                  <a:pt x="46890" y="35780"/>
                </a:lnTo>
                <a:close/>
                <a:moveTo>
                  <a:pt x="52954" y="35801"/>
                </a:moveTo>
                <a:lnTo>
                  <a:pt x="58779" y="35824"/>
                </a:lnTo>
                <a:lnTo>
                  <a:pt x="58823" y="40997"/>
                </a:lnTo>
                <a:lnTo>
                  <a:pt x="52997" y="40974"/>
                </a:lnTo>
                <a:lnTo>
                  <a:pt x="52954" y="35801"/>
                </a:lnTo>
                <a:close/>
                <a:moveTo>
                  <a:pt x="58997" y="35824"/>
                </a:moveTo>
                <a:lnTo>
                  <a:pt x="64822" y="35844"/>
                </a:lnTo>
                <a:lnTo>
                  <a:pt x="64866" y="41018"/>
                </a:lnTo>
                <a:lnTo>
                  <a:pt x="59040" y="40997"/>
                </a:lnTo>
                <a:lnTo>
                  <a:pt x="58997" y="35824"/>
                </a:lnTo>
                <a:close/>
                <a:moveTo>
                  <a:pt x="65040" y="35844"/>
                </a:moveTo>
                <a:lnTo>
                  <a:pt x="70888" y="35867"/>
                </a:lnTo>
                <a:lnTo>
                  <a:pt x="70931" y="41041"/>
                </a:lnTo>
                <a:lnTo>
                  <a:pt x="65106" y="41018"/>
                </a:lnTo>
                <a:lnTo>
                  <a:pt x="65040" y="35844"/>
                </a:lnTo>
                <a:close/>
                <a:moveTo>
                  <a:pt x="71105" y="35867"/>
                </a:moveTo>
                <a:lnTo>
                  <a:pt x="76931" y="35888"/>
                </a:lnTo>
                <a:lnTo>
                  <a:pt x="76974" y="41041"/>
                </a:lnTo>
                <a:lnTo>
                  <a:pt x="71149" y="41041"/>
                </a:lnTo>
                <a:lnTo>
                  <a:pt x="71105" y="35867"/>
                </a:lnTo>
                <a:close/>
                <a:moveTo>
                  <a:pt x="10414" y="41041"/>
                </a:moveTo>
                <a:lnTo>
                  <a:pt x="10457" y="46214"/>
                </a:lnTo>
                <a:lnTo>
                  <a:pt x="4632" y="46191"/>
                </a:lnTo>
                <a:lnTo>
                  <a:pt x="4588" y="41041"/>
                </a:lnTo>
                <a:close/>
                <a:moveTo>
                  <a:pt x="10631" y="41041"/>
                </a:moveTo>
                <a:lnTo>
                  <a:pt x="16457" y="41061"/>
                </a:lnTo>
                <a:lnTo>
                  <a:pt x="16521" y="46235"/>
                </a:lnTo>
                <a:lnTo>
                  <a:pt x="10675" y="46214"/>
                </a:lnTo>
                <a:lnTo>
                  <a:pt x="10631" y="41041"/>
                </a:lnTo>
                <a:close/>
                <a:moveTo>
                  <a:pt x="16695" y="41061"/>
                </a:moveTo>
                <a:lnTo>
                  <a:pt x="22521" y="41084"/>
                </a:lnTo>
                <a:lnTo>
                  <a:pt x="22564" y="46258"/>
                </a:lnTo>
                <a:lnTo>
                  <a:pt x="16739" y="46235"/>
                </a:lnTo>
                <a:lnTo>
                  <a:pt x="16695" y="41061"/>
                </a:lnTo>
                <a:close/>
                <a:moveTo>
                  <a:pt x="22738" y="41084"/>
                </a:moveTo>
                <a:lnTo>
                  <a:pt x="28564" y="41105"/>
                </a:lnTo>
                <a:lnTo>
                  <a:pt x="28607" y="46278"/>
                </a:lnTo>
                <a:lnTo>
                  <a:pt x="22782" y="46258"/>
                </a:lnTo>
                <a:lnTo>
                  <a:pt x="22738" y="41084"/>
                </a:lnTo>
                <a:close/>
                <a:moveTo>
                  <a:pt x="28781" y="41105"/>
                </a:moveTo>
                <a:lnTo>
                  <a:pt x="34630" y="41127"/>
                </a:lnTo>
                <a:lnTo>
                  <a:pt x="34673" y="46301"/>
                </a:lnTo>
                <a:lnTo>
                  <a:pt x="28825" y="46278"/>
                </a:lnTo>
                <a:lnTo>
                  <a:pt x="28781" y="41105"/>
                </a:lnTo>
                <a:close/>
                <a:moveTo>
                  <a:pt x="34847" y="41127"/>
                </a:moveTo>
                <a:lnTo>
                  <a:pt x="40673" y="41148"/>
                </a:lnTo>
                <a:lnTo>
                  <a:pt x="40716" y="46322"/>
                </a:lnTo>
                <a:lnTo>
                  <a:pt x="34890" y="46301"/>
                </a:lnTo>
                <a:lnTo>
                  <a:pt x="34847" y="41127"/>
                </a:lnTo>
                <a:close/>
                <a:moveTo>
                  <a:pt x="10609" y="46322"/>
                </a:moveTo>
                <a:lnTo>
                  <a:pt x="10588" y="46344"/>
                </a:lnTo>
                <a:lnTo>
                  <a:pt x="10565" y="46344"/>
                </a:lnTo>
                <a:lnTo>
                  <a:pt x="10565" y="46322"/>
                </a:lnTo>
                <a:close/>
                <a:moveTo>
                  <a:pt x="40890" y="41148"/>
                </a:moveTo>
                <a:lnTo>
                  <a:pt x="46716" y="41171"/>
                </a:lnTo>
                <a:lnTo>
                  <a:pt x="46759" y="46344"/>
                </a:lnTo>
                <a:lnTo>
                  <a:pt x="40934" y="46322"/>
                </a:lnTo>
                <a:lnTo>
                  <a:pt x="40890" y="41148"/>
                </a:lnTo>
                <a:close/>
                <a:moveTo>
                  <a:pt x="4001" y="0"/>
                </a:moveTo>
                <a:lnTo>
                  <a:pt x="4023" y="3131"/>
                </a:lnTo>
                <a:lnTo>
                  <a:pt x="1" y="3108"/>
                </a:lnTo>
                <a:lnTo>
                  <a:pt x="1" y="3325"/>
                </a:lnTo>
                <a:lnTo>
                  <a:pt x="4023" y="3348"/>
                </a:lnTo>
                <a:lnTo>
                  <a:pt x="4067" y="8499"/>
                </a:lnTo>
                <a:lnTo>
                  <a:pt x="1" y="8499"/>
                </a:lnTo>
                <a:lnTo>
                  <a:pt x="1" y="8716"/>
                </a:lnTo>
                <a:lnTo>
                  <a:pt x="4067" y="8716"/>
                </a:lnTo>
                <a:lnTo>
                  <a:pt x="4131" y="13890"/>
                </a:lnTo>
                <a:lnTo>
                  <a:pt x="1" y="13869"/>
                </a:lnTo>
                <a:lnTo>
                  <a:pt x="1" y="14086"/>
                </a:lnTo>
                <a:lnTo>
                  <a:pt x="4131" y="14107"/>
                </a:lnTo>
                <a:lnTo>
                  <a:pt x="4174" y="19281"/>
                </a:lnTo>
                <a:lnTo>
                  <a:pt x="1" y="19260"/>
                </a:lnTo>
                <a:lnTo>
                  <a:pt x="1" y="19477"/>
                </a:lnTo>
                <a:lnTo>
                  <a:pt x="4174" y="19498"/>
                </a:lnTo>
                <a:lnTo>
                  <a:pt x="4218" y="24651"/>
                </a:lnTo>
                <a:lnTo>
                  <a:pt x="1" y="24651"/>
                </a:lnTo>
                <a:lnTo>
                  <a:pt x="1" y="24868"/>
                </a:lnTo>
                <a:lnTo>
                  <a:pt x="4218" y="24868"/>
                </a:lnTo>
                <a:lnTo>
                  <a:pt x="4261" y="30041"/>
                </a:lnTo>
                <a:lnTo>
                  <a:pt x="1" y="30019"/>
                </a:lnTo>
                <a:lnTo>
                  <a:pt x="1" y="30236"/>
                </a:lnTo>
                <a:lnTo>
                  <a:pt x="4261" y="30259"/>
                </a:lnTo>
                <a:lnTo>
                  <a:pt x="4305" y="35432"/>
                </a:lnTo>
                <a:lnTo>
                  <a:pt x="1" y="35410"/>
                </a:lnTo>
                <a:lnTo>
                  <a:pt x="1" y="35627"/>
                </a:lnTo>
                <a:lnTo>
                  <a:pt x="4305" y="35650"/>
                </a:lnTo>
                <a:lnTo>
                  <a:pt x="4371" y="40801"/>
                </a:lnTo>
                <a:lnTo>
                  <a:pt x="1" y="40801"/>
                </a:lnTo>
                <a:lnTo>
                  <a:pt x="1" y="41018"/>
                </a:lnTo>
                <a:lnTo>
                  <a:pt x="4371" y="41018"/>
                </a:lnTo>
                <a:lnTo>
                  <a:pt x="4414" y="46191"/>
                </a:lnTo>
                <a:lnTo>
                  <a:pt x="1" y="46171"/>
                </a:lnTo>
                <a:lnTo>
                  <a:pt x="1" y="46409"/>
                </a:lnTo>
                <a:lnTo>
                  <a:pt x="4414" y="46409"/>
                </a:lnTo>
                <a:lnTo>
                  <a:pt x="4414" y="46452"/>
                </a:lnTo>
                <a:lnTo>
                  <a:pt x="4632" y="46452"/>
                </a:lnTo>
                <a:lnTo>
                  <a:pt x="4632" y="46409"/>
                </a:lnTo>
                <a:lnTo>
                  <a:pt x="10457" y="46431"/>
                </a:lnTo>
                <a:lnTo>
                  <a:pt x="10457" y="46452"/>
                </a:lnTo>
                <a:lnTo>
                  <a:pt x="10631" y="46452"/>
                </a:lnTo>
                <a:lnTo>
                  <a:pt x="10675" y="46431"/>
                </a:lnTo>
                <a:lnTo>
                  <a:pt x="14956" y="46452"/>
                </a:lnTo>
                <a:lnTo>
                  <a:pt x="47258" y="46452"/>
                </a:lnTo>
                <a:lnTo>
                  <a:pt x="47258" y="46344"/>
                </a:lnTo>
                <a:lnTo>
                  <a:pt x="46997" y="46344"/>
                </a:lnTo>
                <a:lnTo>
                  <a:pt x="46933" y="41171"/>
                </a:lnTo>
                <a:lnTo>
                  <a:pt x="52780" y="41192"/>
                </a:lnTo>
                <a:lnTo>
                  <a:pt x="52823" y="46388"/>
                </a:lnTo>
                <a:lnTo>
                  <a:pt x="52823" y="46452"/>
                </a:lnTo>
                <a:lnTo>
                  <a:pt x="53041" y="46452"/>
                </a:lnTo>
                <a:lnTo>
                  <a:pt x="52997" y="41192"/>
                </a:lnTo>
                <a:lnTo>
                  <a:pt x="58823" y="41214"/>
                </a:lnTo>
                <a:lnTo>
                  <a:pt x="58866" y="46388"/>
                </a:lnTo>
                <a:lnTo>
                  <a:pt x="58866" y="46452"/>
                </a:lnTo>
                <a:lnTo>
                  <a:pt x="59084" y="46452"/>
                </a:lnTo>
                <a:lnTo>
                  <a:pt x="59040" y="41214"/>
                </a:lnTo>
                <a:lnTo>
                  <a:pt x="64866" y="41235"/>
                </a:lnTo>
                <a:lnTo>
                  <a:pt x="64932" y="46388"/>
                </a:lnTo>
                <a:lnTo>
                  <a:pt x="64932" y="46452"/>
                </a:lnTo>
                <a:lnTo>
                  <a:pt x="65149" y="46452"/>
                </a:lnTo>
                <a:lnTo>
                  <a:pt x="65106" y="41235"/>
                </a:lnTo>
                <a:lnTo>
                  <a:pt x="65106" y="41235"/>
                </a:lnTo>
                <a:lnTo>
                  <a:pt x="70931" y="41258"/>
                </a:lnTo>
                <a:lnTo>
                  <a:pt x="70975" y="46388"/>
                </a:lnTo>
                <a:lnTo>
                  <a:pt x="70975" y="46452"/>
                </a:lnTo>
                <a:lnTo>
                  <a:pt x="71192" y="46452"/>
                </a:lnTo>
                <a:lnTo>
                  <a:pt x="71149" y="41258"/>
                </a:lnTo>
                <a:lnTo>
                  <a:pt x="71149" y="41258"/>
                </a:lnTo>
                <a:lnTo>
                  <a:pt x="76974" y="41279"/>
                </a:lnTo>
                <a:lnTo>
                  <a:pt x="77018" y="46388"/>
                </a:lnTo>
                <a:lnTo>
                  <a:pt x="77018" y="46452"/>
                </a:lnTo>
                <a:lnTo>
                  <a:pt x="77256" y="46452"/>
                </a:lnTo>
                <a:lnTo>
                  <a:pt x="77192" y="41279"/>
                </a:lnTo>
                <a:lnTo>
                  <a:pt x="82409" y="41279"/>
                </a:lnTo>
                <a:lnTo>
                  <a:pt x="82409" y="41061"/>
                </a:lnTo>
                <a:lnTo>
                  <a:pt x="77192" y="41041"/>
                </a:lnTo>
                <a:lnTo>
                  <a:pt x="77148" y="35888"/>
                </a:lnTo>
                <a:lnTo>
                  <a:pt x="82386" y="35911"/>
                </a:lnTo>
                <a:lnTo>
                  <a:pt x="82409" y="35911"/>
                </a:lnTo>
                <a:lnTo>
                  <a:pt x="82409" y="35693"/>
                </a:lnTo>
                <a:lnTo>
                  <a:pt x="77148" y="35671"/>
                </a:lnTo>
                <a:lnTo>
                  <a:pt x="77105" y="30497"/>
                </a:lnTo>
                <a:lnTo>
                  <a:pt x="82386" y="30520"/>
                </a:lnTo>
                <a:lnTo>
                  <a:pt x="82409" y="30520"/>
                </a:lnTo>
                <a:lnTo>
                  <a:pt x="82409" y="30302"/>
                </a:lnTo>
                <a:lnTo>
                  <a:pt x="77105" y="30280"/>
                </a:lnTo>
                <a:lnTo>
                  <a:pt x="77061" y="25129"/>
                </a:lnTo>
                <a:lnTo>
                  <a:pt x="82409" y="25129"/>
                </a:lnTo>
                <a:lnTo>
                  <a:pt x="82409" y="24911"/>
                </a:lnTo>
                <a:lnTo>
                  <a:pt x="77061" y="24889"/>
                </a:lnTo>
                <a:lnTo>
                  <a:pt x="77018" y="19738"/>
                </a:lnTo>
                <a:lnTo>
                  <a:pt x="82386" y="19759"/>
                </a:lnTo>
                <a:lnTo>
                  <a:pt x="82409" y="19759"/>
                </a:lnTo>
                <a:lnTo>
                  <a:pt x="82409" y="19541"/>
                </a:lnTo>
                <a:lnTo>
                  <a:pt x="76995" y="19521"/>
                </a:lnTo>
                <a:lnTo>
                  <a:pt x="76952" y="14347"/>
                </a:lnTo>
                <a:lnTo>
                  <a:pt x="82386" y="14368"/>
                </a:lnTo>
                <a:lnTo>
                  <a:pt x="82409" y="14368"/>
                </a:lnTo>
                <a:lnTo>
                  <a:pt x="82409" y="14150"/>
                </a:lnTo>
                <a:lnTo>
                  <a:pt x="76952" y="14130"/>
                </a:lnTo>
                <a:lnTo>
                  <a:pt x="76908" y="8977"/>
                </a:lnTo>
                <a:lnTo>
                  <a:pt x="82409" y="8977"/>
                </a:lnTo>
                <a:lnTo>
                  <a:pt x="82409" y="8760"/>
                </a:lnTo>
                <a:lnTo>
                  <a:pt x="76908" y="8739"/>
                </a:lnTo>
                <a:lnTo>
                  <a:pt x="76865" y="3586"/>
                </a:lnTo>
                <a:lnTo>
                  <a:pt x="82386" y="3609"/>
                </a:lnTo>
                <a:lnTo>
                  <a:pt x="82409" y="3609"/>
                </a:lnTo>
                <a:lnTo>
                  <a:pt x="82409" y="3391"/>
                </a:lnTo>
                <a:lnTo>
                  <a:pt x="76865" y="3369"/>
                </a:lnTo>
                <a:lnTo>
                  <a:pt x="76821" y="21"/>
                </a:lnTo>
                <a:lnTo>
                  <a:pt x="76821" y="0"/>
                </a:lnTo>
                <a:lnTo>
                  <a:pt x="76604" y="0"/>
                </a:lnTo>
                <a:lnTo>
                  <a:pt x="76648" y="3369"/>
                </a:lnTo>
                <a:lnTo>
                  <a:pt x="76648" y="3369"/>
                </a:lnTo>
                <a:lnTo>
                  <a:pt x="70801" y="3348"/>
                </a:lnTo>
                <a:lnTo>
                  <a:pt x="70778" y="21"/>
                </a:lnTo>
                <a:lnTo>
                  <a:pt x="70778" y="0"/>
                </a:lnTo>
                <a:lnTo>
                  <a:pt x="70561" y="0"/>
                </a:lnTo>
                <a:lnTo>
                  <a:pt x="70584" y="3348"/>
                </a:lnTo>
                <a:lnTo>
                  <a:pt x="70584" y="3348"/>
                </a:lnTo>
                <a:lnTo>
                  <a:pt x="64758" y="3325"/>
                </a:lnTo>
                <a:lnTo>
                  <a:pt x="64735" y="21"/>
                </a:lnTo>
                <a:lnTo>
                  <a:pt x="64735" y="0"/>
                </a:lnTo>
                <a:lnTo>
                  <a:pt x="64518" y="0"/>
                </a:lnTo>
                <a:lnTo>
                  <a:pt x="64541" y="3325"/>
                </a:lnTo>
                <a:lnTo>
                  <a:pt x="58715" y="3304"/>
                </a:lnTo>
                <a:lnTo>
                  <a:pt x="58671" y="21"/>
                </a:lnTo>
                <a:lnTo>
                  <a:pt x="58671" y="0"/>
                </a:lnTo>
                <a:lnTo>
                  <a:pt x="58454" y="0"/>
                </a:lnTo>
                <a:lnTo>
                  <a:pt x="58498" y="3304"/>
                </a:lnTo>
                <a:lnTo>
                  <a:pt x="58498" y="3304"/>
                </a:lnTo>
                <a:lnTo>
                  <a:pt x="52649" y="3282"/>
                </a:lnTo>
                <a:lnTo>
                  <a:pt x="52628" y="21"/>
                </a:lnTo>
                <a:lnTo>
                  <a:pt x="52628" y="0"/>
                </a:lnTo>
                <a:lnTo>
                  <a:pt x="52411" y="0"/>
                </a:lnTo>
                <a:lnTo>
                  <a:pt x="52432" y="3282"/>
                </a:lnTo>
                <a:lnTo>
                  <a:pt x="46606" y="3261"/>
                </a:lnTo>
                <a:lnTo>
                  <a:pt x="46585" y="21"/>
                </a:lnTo>
                <a:lnTo>
                  <a:pt x="46585" y="0"/>
                </a:lnTo>
                <a:lnTo>
                  <a:pt x="46345" y="0"/>
                </a:lnTo>
                <a:lnTo>
                  <a:pt x="46389" y="3261"/>
                </a:lnTo>
                <a:lnTo>
                  <a:pt x="46389" y="3261"/>
                </a:lnTo>
                <a:lnTo>
                  <a:pt x="40563" y="3238"/>
                </a:lnTo>
                <a:lnTo>
                  <a:pt x="40520" y="21"/>
                </a:lnTo>
                <a:lnTo>
                  <a:pt x="40520" y="0"/>
                </a:lnTo>
                <a:lnTo>
                  <a:pt x="40302" y="0"/>
                </a:lnTo>
                <a:lnTo>
                  <a:pt x="40325" y="3238"/>
                </a:lnTo>
                <a:lnTo>
                  <a:pt x="34499" y="3217"/>
                </a:lnTo>
                <a:lnTo>
                  <a:pt x="34477" y="21"/>
                </a:lnTo>
                <a:lnTo>
                  <a:pt x="34477" y="0"/>
                </a:lnTo>
                <a:lnTo>
                  <a:pt x="34259" y="0"/>
                </a:lnTo>
                <a:lnTo>
                  <a:pt x="34282" y="3217"/>
                </a:lnTo>
                <a:lnTo>
                  <a:pt x="34282" y="3217"/>
                </a:lnTo>
                <a:lnTo>
                  <a:pt x="28456" y="3195"/>
                </a:lnTo>
                <a:lnTo>
                  <a:pt x="28434" y="21"/>
                </a:lnTo>
                <a:lnTo>
                  <a:pt x="28413" y="0"/>
                </a:lnTo>
                <a:lnTo>
                  <a:pt x="28195" y="0"/>
                </a:lnTo>
                <a:lnTo>
                  <a:pt x="28239" y="3195"/>
                </a:lnTo>
                <a:lnTo>
                  <a:pt x="28239" y="3195"/>
                </a:lnTo>
                <a:lnTo>
                  <a:pt x="22391" y="3174"/>
                </a:lnTo>
                <a:lnTo>
                  <a:pt x="22370" y="21"/>
                </a:lnTo>
                <a:lnTo>
                  <a:pt x="22370" y="0"/>
                </a:lnTo>
                <a:lnTo>
                  <a:pt x="22152" y="0"/>
                </a:lnTo>
                <a:lnTo>
                  <a:pt x="22173" y="3174"/>
                </a:lnTo>
                <a:lnTo>
                  <a:pt x="22173" y="3174"/>
                </a:lnTo>
                <a:lnTo>
                  <a:pt x="16347" y="3151"/>
                </a:lnTo>
                <a:lnTo>
                  <a:pt x="16327" y="21"/>
                </a:lnTo>
                <a:lnTo>
                  <a:pt x="16327" y="0"/>
                </a:lnTo>
                <a:lnTo>
                  <a:pt x="16109" y="0"/>
                </a:lnTo>
                <a:lnTo>
                  <a:pt x="16130" y="3151"/>
                </a:lnTo>
                <a:lnTo>
                  <a:pt x="10304" y="3131"/>
                </a:lnTo>
                <a:lnTo>
                  <a:pt x="10261" y="21"/>
                </a:lnTo>
                <a:lnTo>
                  <a:pt x="10261" y="0"/>
                </a:lnTo>
                <a:lnTo>
                  <a:pt x="10044" y="0"/>
                </a:lnTo>
                <a:lnTo>
                  <a:pt x="10066" y="3131"/>
                </a:lnTo>
                <a:lnTo>
                  <a:pt x="4241" y="3131"/>
                </a:lnTo>
                <a:lnTo>
                  <a:pt x="4218" y="21"/>
                </a:lnTo>
                <a:lnTo>
                  <a:pt x="4218" y="0"/>
                </a:lnTo>
                <a:close/>
              </a:path>
            </a:pathLst>
          </a:custGeom>
          <a:solidFill>
            <a:srgbClr val="601232">
              <a:alpha val="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357775" y="1033750"/>
            <a:ext cx="5073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357775" y="3700250"/>
            <a:ext cx="37665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340634" y="772073"/>
            <a:ext cx="192464" cy="194878"/>
          </a:xfrm>
          <a:custGeom>
            <a:avLst/>
            <a:gdLst/>
            <a:ahLst/>
            <a:cxnLst/>
            <a:rect l="l" t="t" r="r" b="b"/>
            <a:pathLst>
              <a:path w="2391" h="2421" extrusionOk="0">
                <a:moveTo>
                  <a:pt x="1744" y="0"/>
                </a:moveTo>
                <a:cubicBezTo>
                  <a:pt x="1689" y="0"/>
                  <a:pt x="1636" y="25"/>
                  <a:pt x="1600" y="83"/>
                </a:cubicBezTo>
                <a:cubicBezTo>
                  <a:pt x="1600" y="83"/>
                  <a:pt x="1572" y="111"/>
                  <a:pt x="1572" y="137"/>
                </a:cubicBezTo>
                <a:cubicBezTo>
                  <a:pt x="1359" y="484"/>
                  <a:pt x="1145" y="858"/>
                  <a:pt x="932" y="1203"/>
                </a:cubicBezTo>
                <a:cubicBezTo>
                  <a:pt x="853" y="1391"/>
                  <a:pt x="747" y="1551"/>
                  <a:pt x="640" y="1736"/>
                </a:cubicBezTo>
                <a:lnTo>
                  <a:pt x="612" y="1764"/>
                </a:lnTo>
                <a:cubicBezTo>
                  <a:pt x="543" y="1743"/>
                  <a:pt x="468" y="1731"/>
                  <a:pt x="395" y="1731"/>
                </a:cubicBezTo>
                <a:cubicBezTo>
                  <a:pt x="189" y="1731"/>
                  <a:pt x="0" y="1827"/>
                  <a:pt x="0" y="2084"/>
                </a:cubicBezTo>
                <a:cubicBezTo>
                  <a:pt x="0" y="2315"/>
                  <a:pt x="196" y="2421"/>
                  <a:pt x="394" y="2421"/>
                </a:cubicBezTo>
                <a:cubicBezTo>
                  <a:pt x="470" y="2421"/>
                  <a:pt x="546" y="2405"/>
                  <a:pt x="612" y="2376"/>
                </a:cubicBezTo>
                <a:cubicBezTo>
                  <a:pt x="932" y="2216"/>
                  <a:pt x="1092" y="1790"/>
                  <a:pt x="1280" y="1497"/>
                </a:cubicBezTo>
                <a:lnTo>
                  <a:pt x="1546" y="1043"/>
                </a:lnTo>
                <a:cubicBezTo>
                  <a:pt x="1572" y="1124"/>
                  <a:pt x="1653" y="1203"/>
                  <a:pt x="1706" y="1256"/>
                </a:cubicBezTo>
                <a:cubicBezTo>
                  <a:pt x="1706" y="1308"/>
                  <a:pt x="1977" y="1631"/>
                  <a:pt x="1855" y="1631"/>
                </a:cubicBezTo>
                <a:cubicBezTo>
                  <a:pt x="1850" y="1631"/>
                  <a:pt x="1845" y="1631"/>
                  <a:pt x="1838" y="1630"/>
                </a:cubicBezTo>
                <a:cubicBezTo>
                  <a:pt x="1831" y="1629"/>
                  <a:pt x="1823" y="1628"/>
                  <a:pt x="1816" y="1628"/>
                </a:cubicBezTo>
                <a:cubicBezTo>
                  <a:pt x="1568" y="1628"/>
                  <a:pt x="1501" y="2031"/>
                  <a:pt x="1760" y="2056"/>
                </a:cubicBezTo>
                <a:cubicBezTo>
                  <a:pt x="1787" y="2060"/>
                  <a:pt x="1814" y="2062"/>
                  <a:pt x="1841" y="2062"/>
                </a:cubicBezTo>
                <a:cubicBezTo>
                  <a:pt x="2149" y="2062"/>
                  <a:pt x="2391" y="1788"/>
                  <a:pt x="2293" y="1444"/>
                </a:cubicBezTo>
                <a:cubicBezTo>
                  <a:pt x="2212" y="1124"/>
                  <a:pt x="1732" y="804"/>
                  <a:pt x="1892" y="431"/>
                </a:cubicBezTo>
                <a:cubicBezTo>
                  <a:pt x="1920" y="403"/>
                  <a:pt x="1945" y="350"/>
                  <a:pt x="1973" y="324"/>
                </a:cubicBezTo>
                <a:cubicBezTo>
                  <a:pt x="2050" y="170"/>
                  <a:pt x="1889" y="0"/>
                  <a:pt x="17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211829" y="484388"/>
            <a:ext cx="218946" cy="280364"/>
          </a:xfrm>
          <a:custGeom>
            <a:avLst/>
            <a:gdLst/>
            <a:ahLst/>
            <a:cxnLst/>
            <a:rect l="l" t="t" r="r" b="b"/>
            <a:pathLst>
              <a:path w="2720" h="3483" extrusionOk="0">
                <a:moveTo>
                  <a:pt x="1174" y="613"/>
                </a:moveTo>
                <a:lnTo>
                  <a:pt x="1387" y="826"/>
                </a:lnTo>
                <a:cubicBezTo>
                  <a:pt x="1148" y="1093"/>
                  <a:pt x="935" y="1359"/>
                  <a:pt x="722" y="1653"/>
                </a:cubicBezTo>
                <a:lnTo>
                  <a:pt x="562" y="1493"/>
                </a:lnTo>
                <a:cubicBezTo>
                  <a:pt x="775" y="1199"/>
                  <a:pt x="961" y="879"/>
                  <a:pt x="1174" y="613"/>
                </a:cubicBezTo>
                <a:close/>
                <a:moveTo>
                  <a:pt x="1154" y="0"/>
                </a:moveTo>
                <a:cubicBezTo>
                  <a:pt x="1094" y="0"/>
                  <a:pt x="1034" y="24"/>
                  <a:pt x="988" y="80"/>
                </a:cubicBezTo>
                <a:cubicBezTo>
                  <a:pt x="641" y="480"/>
                  <a:pt x="374" y="960"/>
                  <a:pt x="54" y="1387"/>
                </a:cubicBezTo>
                <a:cubicBezTo>
                  <a:pt x="54" y="1412"/>
                  <a:pt x="29" y="1440"/>
                  <a:pt x="29" y="1466"/>
                </a:cubicBezTo>
                <a:cubicBezTo>
                  <a:pt x="1" y="1519"/>
                  <a:pt x="29" y="1600"/>
                  <a:pt x="82" y="1653"/>
                </a:cubicBezTo>
                <a:cubicBezTo>
                  <a:pt x="82" y="1679"/>
                  <a:pt x="107" y="1707"/>
                  <a:pt x="107" y="1707"/>
                </a:cubicBezTo>
                <a:cubicBezTo>
                  <a:pt x="348" y="1946"/>
                  <a:pt x="587" y="2159"/>
                  <a:pt x="801" y="2400"/>
                </a:cubicBezTo>
                <a:cubicBezTo>
                  <a:pt x="882" y="2506"/>
                  <a:pt x="961" y="2585"/>
                  <a:pt x="1042" y="2666"/>
                </a:cubicBezTo>
                <a:cubicBezTo>
                  <a:pt x="828" y="2852"/>
                  <a:pt x="722" y="3146"/>
                  <a:pt x="935" y="3360"/>
                </a:cubicBezTo>
                <a:cubicBezTo>
                  <a:pt x="1020" y="3445"/>
                  <a:pt x="1127" y="3483"/>
                  <a:pt x="1233" y="3483"/>
                </a:cubicBezTo>
                <a:cubicBezTo>
                  <a:pt x="1423" y="3483"/>
                  <a:pt x="1613" y="3361"/>
                  <a:pt x="1681" y="3172"/>
                </a:cubicBezTo>
                <a:cubicBezTo>
                  <a:pt x="1788" y="2826"/>
                  <a:pt x="1547" y="2560"/>
                  <a:pt x="1361" y="2319"/>
                </a:cubicBezTo>
                <a:cubicBezTo>
                  <a:pt x="1255" y="2212"/>
                  <a:pt x="1174" y="2106"/>
                  <a:pt x="1067" y="1999"/>
                </a:cubicBezTo>
                <a:cubicBezTo>
                  <a:pt x="1280" y="1707"/>
                  <a:pt x="1494" y="1440"/>
                  <a:pt x="1707" y="1174"/>
                </a:cubicBezTo>
                <a:cubicBezTo>
                  <a:pt x="1735" y="1174"/>
                  <a:pt x="1735" y="1174"/>
                  <a:pt x="1735" y="1199"/>
                </a:cubicBezTo>
                <a:cubicBezTo>
                  <a:pt x="1814" y="1280"/>
                  <a:pt x="1895" y="1359"/>
                  <a:pt x="1974" y="1466"/>
                </a:cubicBezTo>
                <a:cubicBezTo>
                  <a:pt x="1788" y="1626"/>
                  <a:pt x="1654" y="1920"/>
                  <a:pt x="1895" y="2133"/>
                </a:cubicBezTo>
                <a:cubicBezTo>
                  <a:pt x="1971" y="2219"/>
                  <a:pt x="2071" y="2257"/>
                  <a:pt x="2173" y="2257"/>
                </a:cubicBezTo>
                <a:cubicBezTo>
                  <a:pt x="2356" y="2257"/>
                  <a:pt x="2545" y="2135"/>
                  <a:pt x="2613" y="1946"/>
                </a:cubicBezTo>
                <a:cubicBezTo>
                  <a:pt x="2720" y="1626"/>
                  <a:pt x="2481" y="1334"/>
                  <a:pt x="2293" y="1093"/>
                </a:cubicBezTo>
                <a:cubicBezTo>
                  <a:pt x="2001" y="773"/>
                  <a:pt x="1707" y="480"/>
                  <a:pt x="1415" y="186"/>
                </a:cubicBezTo>
                <a:cubicBezTo>
                  <a:pt x="1380" y="82"/>
                  <a:pt x="1266" y="0"/>
                  <a:pt x="11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232799" y="1096675"/>
            <a:ext cx="177009" cy="318277"/>
          </a:xfrm>
          <a:custGeom>
            <a:avLst/>
            <a:gdLst/>
            <a:ahLst/>
            <a:cxnLst/>
            <a:rect l="l" t="t" r="r" b="b"/>
            <a:pathLst>
              <a:path w="2199" h="3954" extrusionOk="0">
                <a:moveTo>
                  <a:pt x="1572" y="359"/>
                </a:moveTo>
                <a:cubicBezTo>
                  <a:pt x="1644" y="359"/>
                  <a:pt x="1705" y="403"/>
                  <a:pt x="1725" y="460"/>
                </a:cubicBezTo>
                <a:cubicBezTo>
                  <a:pt x="1857" y="673"/>
                  <a:pt x="1644" y="886"/>
                  <a:pt x="1484" y="1020"/>
                </a:cubicBezTo>
                <a:lnTo>
                  <a:pt x="1324" y="1099"/>
                </a:lnTo>
                <a:cubicBezTo>
                  <a:pt x="1324" y="967"/>
                  <a:pt x="1352" y="860"/>
                  <a:pt x="1352" y="726"/>
                </a:cubicBezTo>
                <a:cubicBezTo>
                  <a:pt x="1377" y="619"/>
                  <a:pt x="1377" y="434"/>
                  <a:pt x="1484" y="381"/>
                </a:cubicBezTo>
                <a:cubicBezTo>
                  <a:pt x="1514" y="366"/>
                  <a:pt x="1543" y="359"/>
                  <a:pt x="1572" y="359"/>
                </a:cubicBezTo>
                <a:close/>
                <a:moveTo>
                  <a:pt x="1004" y="1607"/>
                </a:moveTo>
                <a:cubicBezTo>
                  <a:pt x="1004" y="1714"/>
                  <a:pt x="1032" y="1846"/>
                  <a:pt x="1032" y="1952"/>
                </a:cubicBezTo>
                <a:cubicBezTo>
                  <a:pt x="872" y="2140"/>
                  <a:pt x="844" y="2432"/>
                  <a:pt x="1057" y="2620"/>
                </a:cubicBezTo>
                <a:cubicBezTo>
                  <a:pt x="1057" y="2673"/>
                  <a:pt x="1057" y="2699"/>
                  <a:pt x="1032" y="2752"/>
                </a:cubicBezTo>
                <a:lnTo>
                  <a:pt x="1032" y="2833"/>
                </a:lnTo>
                <a:cubicBezTo>
                  <a:pt x="712" y="2727"/>
                  <a:pt x="471" y="2379"/>
                  <a:pt x="577" y="2059"/>
                </a:cubicBezTo>
                <a:cubicBezTo>
                  <a:pt x="631" y="1820"/>
                  <a:pt x="818" y="1714"/>
                  <a:pt x="1004" y="1607"/>
                </a:cubicBezTo>
                <a:close/>
                <a:moveTo>
                  <a:pt x="1479" y="2083"/>
                </a:moveTo>
                <a:cubicBezTo>
                  <a:pt x="1641" y="2083"/>
                  <a:pt x="1753" y="2210"/>
                  <a:pt x="1778" y="2379"/>
                </a:cubicBezTo>
                <a:cubicBezTo>
                  <a:pt x="1804" y="2620"/>
                  <a:pt x="1590" y="2780"/>
                  <a:pt x="1377" y="2833"/>
                </a:cubicBezTo>
                <a:lnTo>
                  <a:pt x="1377" y="2087"/>
                </a:lnTo>
                <a:lnTo>
                  <a:pt x="1431" y="2087"/>
                </a:lnTo>
                <a:cubicBezTo>
                  <a:pt x="1447" y="2084"/>
                  <a:pt x="1463" y="2083"/>
                  <a:pt x="1479" y="2083"/>
                </a:cubicBezTo>
                <a:close/>
                <a:moveTo>
                  <a:pt x="1534" y="0"/>
                </a:moveTo>
                <a:cubicBezTo>
                  <a:pt x="1042" y="0"/>
                  <a:pt x="981" y="759"/>
                  <a:pt x="1004" y="1259"/>
                </a:cubicBezTo>
                <a:cubicBezTo>
                  <a:pt x="925" y="1287"/>
                  <a:pt x="872" y="1313"/>
                  <a:pt x="791" y="1340"/>
                </a:cubicBezTo>
                <a:cubicBezTo>
                  <a:pt x="417" y="1554"/>
                  <a:pt x="125" y="1927"/>
                  <a:pt x="232" y="2379"/>
                </a:cubicBezTo>
                <a:cubicBezTo>
                  <a:pt x="311" y="2780"/>
                  <a:pt x="605" y="3072"/>
                  <a:pt x="978" y="3153"/>
                </a:cubicBezTo>
                <a:cubicBezTo>
                  <a:pt x="951" y="3232"/>
                  <a:pt x="925" y="3285"/>
                  <a:pt x="897" y="3366"/>
                </a:cubicBezTo>
                <a:cubicBezTo>
                  <a:pt x="872" y="3445"/>
                  <a:pt x="791" y="3580"/>
                  <a:pt x="684" y="3605"/>
                </a:cubicBezTo>
                <a:cubicBezTo>
                  <a:pt x="737" y="3473"/>
                  <a:pt x="684" y="3313"/>
                  <a:pt x="552" y="3232"/>
                </a:cubicBezTo>
                <a:cubicBezTo>
                  <a:pt x="525" y="3205"/>
                  <a:pt x="492" y="3192"/>
                  <a:pt x="458" y="3192"/>
                </a:cubicBezTo>
                <a:cubicBezTo>
                  <a:pt x="424" y="3192"/>
                  <a:pt x="391" y="3205"/>
                  <a:pt x="364" y="3232"/>
                </a:cubicBezTo>
                <a:cubicBezTo>
                  <a:pt x="0" y="3467"/>
                  <a:pt x="271" y="3954"/>
                  <a:pt x="631" y="3954"/>
                </a:cubicBezTo>
                <a:cubicBezTo>
                  <a:pt x="640" y="3954"/>
                  <a:pt x="649" y="3953"/>
                  <a:pt x="658" y="3953"/>
                </a:cubicBezTo>
                <a:cubicBezTo>
                  <a:pt x="1057" y="3925"/>
                  <a:pt x="1217" y="3552"/>
                  <a:pt x="1324" y="3206"/>
                </a:cubicBezTo>
                <a:cubicBezTo>
                  <a:pt x="1672" y="3179"/>
                  <a:pt x="1991" y="2940"/>
                  <a:pt x="2098" y="2592"/>
                </a:cubicBezTo>
                <a:cubicBezTo>
                  <a:pt x="2199" y="2164"/>
                  <a:pt x="1870" y="1735"/>
                  <a:pt x="1450" y="1735"/>
                </a:cubicBezTo>
                <a:cubicBezTo>
                  <a:pt x="1426" y="1735"/>
                  <a:pt x="1402" y="1736"/>
                  <a:pt x="1377" y="1739"/>
                </a:cubicBezTo>
                <a:lnTo>
                  <a:pt x="1352" y="1739"/>
                </a:lnTo>
                <a:lnTo>
                  <a:pt x="1352" y="1473"/>
                </a:lnTo>
                <a:cubicBezTo>
                  <a:pt x="1377" y="1447"/>
                  <a:pt x="1405" y="1447"/>
                  <a:pt x="1431" y="1419"/>
                </a:cubicBezTo>
                <a:cubicBezTo>
                  <a:pt x="1725" y="1287"/>
                  <a:pt x="2017" y="1074"/>
                  <a:pt x="2098" y="726"/>
                </a:cubicBezTo>
                <a:cubicBezTo>
                  <a:pt x="2151" y="434"/>
                  <a:pt x="2017" y="140"/>
                  <a:pt x="1725" y="33"/>
                </a:cubicBezTo>
                <a:cubicBezTo>
                  <a:pt x="1655" y="11"/>
                  <a:pt x="1592" y="0"/>
                  <a:pt x="15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783800" y="1168142"/>
            <a:ext cx="38638" cy="38718"/>
          </a:xfrm>
          <a:custGeom>
            <a:avLst/>
            <a:gdLst/>
            <a:ahLst/>
            <a:cxnLst/>
            <a:rect l="l" t="t" r="r" b="b"/>
            <a:pathLst>
              <a:path w="480" h="481" extrusionOk="0">
                <a:moveTo>
                  <a:pt x="241" y="0"/>
                </a:moveTo>
                <a:cubicBezTo>
                  <a:pt x="107" y="0"/>
                  <a:pt x="0" y="107"/>
                  <a:pt x="0" y="241"/>
                </a:cubicBezTo>
                <a:cubicBezTo>
                  <a:pt x="0" y="374"/>
                  <a:pt x="107" y="480"/>
                  <a:pt x="241" y="480"/>
                </a:cubicBezTo>
                <a:cubicBezTo>
                  <a:pt x="373" y="480"/>
                  <a:pt x="480" y="374"/>
                  <a:pt x="480" y="241"/>
                </a:cubicBezTo>
                <a:cubicBezTo>
                  <a:pt x="480" y="107"/>
                  <a:pt x="373" y="0"/>
                  <a:pt x="24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822439" y="585904"/>
            <a:ext cx="77356" cy="77356"/>
          </a:xfrm>
          <a:custGeom>
            <a:avLst/>
            <a:gdLst/>
            <a:ahLst/>
            <a:cxnLst/>
            <a:rect l="l" t="t" r="r" b="b"/>
            <a:pathLst>
              <a:path w="961" h="961" extrusionOk="0">
                <a:moveTo>
                  <a:pt x="480" y="0"/>
                </a:moveTo>
                <a:cubicBezTo>
                  <a:pt x="214" y="0"/>
                  <a:pt x="1" y="214"/>
                  <a:pt x="1" y="480"/>
                </a:cubicBezTo>
                <a:cubicBezTo>
                  <a:pt x="1" y="747"/>
                  <a:pt x="214" y="960"/>
                  <a:pt x="480" y="960"/>
                </a:cubicBezTo>
                <a:cubicBezTo>
                  <a:pt x="747" y="960"/>
                  <a:pt x="960" y="747"/>
                  <a:pt x="960" y="480"/>
                </a:cubicBezTo>
                <a:cubicBezTo>
                  <a:pt x="960" y="214"/>
                  <a:pt x="747" y="0"/>
                  <a:pt x="48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101650" y="363600"/>
            <a:ext cx="204080" cy="235164"/>
          </a:xfrm>
          <a:custGeom>
            <a:avLst/>
            <a:gdLst/>
            <a:ahLst/>
            <a:cxnLst/>
            <a:rect l="l" t="t" r="r" b="b"/>
            <a:pathLst>
              <a:path w="2416" h="2784" extrusionOk="0">
                <a:moveTo>
                  <a:pt x="355" y="0"/>
                </a:moveTo>
                <a:cubicBezTo>
                  <a:pt x="188" y="0"/>
                  <a:pt x="1" y="194"/>
                  <a:pt x="123" y="356"/>
                </a:cubicBezTo>
                <a:lnTo>
                  <a:pt x="176" y="409"/>
                </a:lnTo>
                <a:lnTo>
                  <a:pt x="1055" y="1450"/>
                </a:lnTo>
                <a:cubicBezTo>
                  <a:pt x="1189" y="1636"/>
                  <a:pt x="1321" y="1796"/>
                  <a:pt x="1481" y="1956"/>
                </a:cubicBezTo>
                <a:cubicBezTo>
                  <a:pt x="1481" y="1983"/>
                  <a:pt x="1509" y="2009"/>
                  <a:pt x="1509" y="2009"/>
                </a:cubicBezTo>
                <a:cubicBezTo>
                  <a:pt x="1321" y="2250"/>
                  <a:pt x="1242" y="2623"/>
                  <a:pt x="1588" y="2755"/>
                </a:cubicBezTo>
                <a:cubicBezTo>
                  <a:pt x="1638" y="2775"/>
                  <a:pt x="1686" y="2784"/>
                  <a:pt x="1731" y="2784"/>
                </a:cubicBezTo>
                <a:cubicBezTo>
                  <a:pt x="1998" y="2784"/>
                  <a:pt x="2167" y="2474"/>
                  <a:pt x="2121" y="2222"/>
                </a:cubicBezTo>
                <a:cubicBezTo>
                  <a:pt x="2095" y="1849"/>
                  <a:pt x="1722" y="1503"/>
                  <a:pt x="1481" y="1237"/>
                </a:cubicBezTo>
                <a:lnTo>
                  <a:pt x="1108" y="783"/>
                </a:lnTo>
                <a:cubicBezTo>
                  <a:pt x="1189" y="757"/>
                  <a:pt x="1296" y="729"/>
                  <a:pt x="1402" y="704"/>
                </a:cubicBezTo>
                <a:cubicBezTo>
                  <a:pt x="1419" y="704"/>
                  <a:pt x="1638" y="633"/>
                  <a:pt x="1759" y="633"/>
                </a:cubicBezTo>
                <a:cubicBezTo>
                  <a:pt x="1819" y="633"/>
                  <a:pt x="1855" y="650"/>
                  <a:pt x="1829" y="704"/>
                </a:cubicBezTo>
                <a:cubicBezTo>
                  <a:pt x="1718" y="888"/>
                  <a:pt x="1888" y="1059"/>
                  <a:pt x="2047" y="1059"/>
                </a:cubicBezTo>
                <a:cubicBezTo>
                  <a:pt x="2118" y="1059"/>
                  <a:pt x="2187" y="1025"/>
                  <a:pt x="2228" y="943"/>
                </a:cubicBezTo>
                <a:cubicBezTo>
                  <a:pt x="2415" y="597"/>
                  <a:pt x="2202" y="171"/>
                  <a:pt x="1801" y="143"/>
                </a:cubicBezTo>
                <a:cubicBezTo>
                  <a:pt x="1789" y="142"/>
                  <a:pt x="1776" y="142"/>
                  <a:pt x="1763" y="142"/>
                </a:cubicBezTo>
                <a:cubicBezTo>
                  <a:pt x="1503" y="142"/>
                  <a:pt x="1187" y="310"/>
                  <a:pt x="915" y="310"/>
                </a:cubicBezTo>
                <a:cubicBezTo>
                  <a:pt x="800" y="310"/>
                  <a:pt x="694" y="280"/>
                  <a:pt x="602" y="196"/>
                </a:cubicBezTo>
                <a:cubicBezTo>
                  <a:pt x="575" y="143"/>
                  <a:pt x="549" y="117"/>
                  <a:pt x="496" y="64"/>
                </a:cubicBezTo>
                <a:cubicBezTo>
                  <a:pt x="458" y="19"/>
                  <a:pt x="408" y="0"/>
                  <a:pt x="355" y="0"/>
                </a:cubicBezTo>
                <a:close/>
              </a:path>
            </a:pathLst>
          </a:custGeom>
          <a:solidFill>
            <a:srgbClr val="555B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18266" y="718353"/>
            <a:ext cx="106010" cy="106010"/>
          </a:xfrm>
          <a:custGeom>
            <a:avLst/>
            <a:gdLst/>
            <a:ahLst/>
            <a:cxnLst/>
            <a:rect l="l" t="t" r="r" b="b"/>
            <a:pathLst>
              <a:path w="1255" h="1255" extrusionOk="0">
                <a:moveTo>
                  <a:pt x="640" y="1"/>
                </a:moveTo>
                <a:cubicBezTo>
                  <a:pt x="295" y="1"/>
                  <a:pt x="0" y="267"/>
                  <a:pt x="0" y="615"/>
                </a:cubicBezTo>
                <a:cubicBezTo>
                  <a:pt x="0" y="960"/>
                  <a:pt x="295" y="1255"/>
                  <a:pt x="640" y="1255"/>
                </a:cubicBezTo>
                <a:cubicBezTo>
                  <a:pt x="988" y="1255"/>
                  <a:pt x="1254" y="960"/>
                  <a:pt x="1254" y="615"/>
                </a:cubicBezTo>
                <a:cubicBezTo>
                  <a:pt x="1254" y="267"/>
                  <a:pt x="988" y="1"/>
                  <a:pt x="64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1132143" y="798956"/>
            <a:ext cx="67660" cy="67660"/>
          </a:xfrm>
          <a:custGeom>
            <a:avLst/>
            <a:gdLst/>
            <a:ahLst/>
            <a:cxnLst/>
            <a:rect l="l" t="t" r="r" b="b"/>
            <a:pathLst>
              <a:path w="801" h="801" extrusionOk="0">
                <a:moveTo>
                  <a:pt x="401" y="1"/>
                </a:moveTo>
                <a:cubicBezTo>
                  <a:pt x="188" y="1"/>
                  <a:pt x="0" y="188"/>
                  <a:pt x="0" y="402"/>
                </a:cubicBezTo>
                <a:cubicBezTo>
                  <a:pt x="0" y="615"/>
                  <a:pt x="188" y="800"/>
                  <a:pt x="401" y="800"/>
                </a:cubicBezTo>
                <a:cubicBezTo>
                  <a:pt x="615" y="800"/>
                  <a:pt x="800" y="615"/>
                  <a:pt x="800" y="402"/>
                </a:cubicBezTo>
                <a:cubicBezTo>
                  <a:pt x="800" y="188"/>
                  <a:pt x="615" y="1"/>
                  <a:pt x="4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927618" y="4206402"/>
            <a:ext cx="236136" cy="306602"/>
          </a:xfrm>
          <a:custGeom>
            <a:avLst/>
            <a:gdLst/>
            <a:ahLst/>
            <a:cxnLst/>
            <a:rect l="l" t="t" r="r" b="b"/>
            <a:pathLst>
              <a:path w="3307" h="4294" extrusionOk="0">
                <a:moveTo>
                  <a:pt x="1707" y="728"/>
                </a:moveTo>
                <a:cubicBezTo>
                  <a:pt x="1788" y="860"/>
                  <a:pt x="1841" y="967"/>
                  <a:pt x="1920" y="1074"/>
                </a:cubicBezTo>
                <a:cubicBezTo>
                  <a:pt x="1547" y="1314"/>
                  <a:pt x="1201" y="1607"/>
                  <a:pt x="854" y="1901"/>
                </a:cubicBezTo>
                <a:cubicBezTo>
                  <a:pt x="800" y="1794"/>
                  <a:pt x="747" y="1713"/>
                  <a:pt x="694" y="1634"/>
                </a:cubicBezTo>
                <a:cubicBezTo>
                  <a:pt x="1041" y="1340"/>
                  <a:pt x="1361" y="1020"/>
                  <a:pt x="1707" y="728"/>
                </a:cubicBezTo>
                <a:close/>
                <a:moveTo>
                  <a:pt x="1803" y="0"/>
                </a:moveTo>
                <a:cubicBezTo>
                  <a:pt x="1745" y="0"/>
                  <a:pt x="1684" y="18"/>
                  <a:pt x="1628" y="60"/>
                </a:cubicBezTo>
                <a:cubicBezTo>
                  <a:pt x="1095" y="434"/>
                  <a:pt x="615" y="914"/>
                  <a:pt x="107" y="1368"/>
                </a:cubicBezTo>
                <a:cubicBezTo>
                  <a:pt x="82" y="1393"/>
                  <a:pt x="54" y="1421"/>
                  <a:pt x="54" y="1447"/>
                </a:cubicBezTo>
                <a:cubicBezTo>
                  <a:pt x="1" y="1528"/>
                  <a:pt x="1" y="1607"/>
                  <a:pt x="54" y="1713"/>
                </a:cubicBezTo>
                <a:cubicBezTo>
                  <a:pt x="54" y="1741"/>
                  <a:pt x="82" y="1741"/>
                  <a:pt x="82" y="1767"/>
                </a:cubicBezTo>
                <a:cubicBezTo>
                  <a:pt x="295" y="2114"/>
                  <a:pt x="508" y="2487"/>
                  <a:pt x="721" y="2833"/>
                </a:cubicBezTo>
                <a:cubicBezTo>
                  <a:pt x="775" y="2967"/>
                  <a:pt x="854" y="3100"/>
                  <a:pt x="907" y="3234"/>
                </a:cubicBezTo>
                <a:cubicBezTo>
                  <a:pt x="615" y="3394"/>
                  <a:pt x="401" y="3714"/>
                  <a:pt x="615" y="4034"/>
                </a:cubicBezTo>
                <a:cubicBezTo>
                  <a:pt x="717" y="4213"/>
                  <a:pt x="887" y="4294"/>
                  <a:pt x="1060" y="4294"/>
                </a:cubicBezTo>
                <a:cubicBezTo>
                  <a:pt x="1247" y="4294"/>
                  <a:pt x="1436" y="4200"/>
                  <a:pt x="1547" y="4034"/>
                </a:cubicBezTo>
                <a:cubicBezTo>
                  <a:pt x="1813" y="3660"/>
                  <a:pt x="1600" y="3234"/>
                  <a:pt x="1414" y="2886"/>
                </a:cubicBezTo>
                <a:cubicBezTo>
                  <a:pt x="1333" y="2726"/>
                  <a:pt x="1255" y="2566"/>
                  <a:pt x="1148" y="2406"/>
                </a:cubicBezTo>
                <a:lnTo>
                  <a:pt x="1173" y="2406"/>
                </a:lnTo>
                <a:cubicBezTo>
                  <a:pt x="1493" y="2114"/>
                  <a:pt x="1841" y="1848"/>
                  <a:pt x="2214" y="1581"/>
                </a:cubicBezTo>
                <a:lnTo>
                  <a:pt x="2214" y="1634"/>
                </a:lnTo>
                <a:cubicBezTo>
                  <a:pt x="2293" y="1741"/>
                  <a:pt x="2374" y="1873"/>
                  <a:pt x="2428" y="2008"/>
                </a:cubicBezTo>
                <a:cubicBezTo>
                  <a:pt x="2133" y="2193"/>
                  <a:pt x="1894" y="2487"/>
                  <a:pt x="2108" y="2833"/>
                </a:cubicBezTo>
                <a:cubicBezTo>
                  <a:pt x="2225" y="3003"/>
                  <a:pt x="2399" y="3083"/>
                  <a:pt x="2575" y="3083"/>
                </a:cubicBezTo>
                <a:cubicBezTo>
                  <a:pt x="2759" y="3083"/>
                  <a:pt x="2944" y="2996"/>
                  <a:pt x="3067" y="2833"/>
                </a:cubicBezTo>
                <a:cubicBezTo>
                  <a:pt x="3306" y="2460"/>
                  <a:pt x="3093" y="2033"/>
                  <a:pt x="2933" y="1660"/>
                </a:cubicBezTo>
                <a:cubicBezTo>
                  <a:pt x="2694" y="1208"/>
                  <a:pt x="2400" y="728"/>
                  <a:pt x="2133" y="274"/>
                </a:cubicBezTo>
                <a:cubicBezTo>
                  <a:pt x="2114" y="137"/>
                  <a:pt x="1966" y="0"/>
                  <a:pt x="18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348412" y="4587459"/>
            <a:ext cx="133313" cy="133308"/>
          </a:xfrm>
          <a:custGeom>
            <a:avLst/>
            <a:gdLst/>
            <a:ahLst/>
            <a:cxnLst/>
            <a:rect l="l" t="t" r="r" b="b"/>
            <a:pathLst>
              <a:path w="1867" h="1867" extrusionOk="0">
                <a:moveTo>
                  <a:pt x="933" y="0"/>
                </a:moveTo>
                <a:cubicBezTo>
                  <a:pt x="427" y="0"/>
                  <a:pt x="1" y="401"/>
                  <a:pt x="1" y="935"/>
                </a:cubicBezTo>
                <a:cubicBezTo>
                  <a:pt x="1" y="1440"/>
                  <a:pt x="427" y="1867"/>
                  <a:pt x="933" y="1867"/>
                </a:cubicBezTo>
                <a:cubicBezTo>
                  <a:pt x="1440" y="1867"/>
                  <a:pt x="1867" y="1440"/>
                  <a:pt x="1867" y="935"/>
                </a:cubicBezTo>
                <a:cubicBezTo>
                  <a:pt x="1867" y="401"/>
                  <a:pt x="1440" y="0"/>
                  <a:pt x="9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541275" y="366273"/>
            <a:ext cx="176999" cy="229826"/>
          </a:xfrm>
          <a:custGeom>
            <a:avLst/>
            <a:gdLst/>
            <a:ahLst/>
            <a:cxnLst/>
            <a:rect l="l" t="t" r="r" b="b"/>
            <a:pathLst>
              <a:path w="3307" h="4294" extrusionOk="0">
                <a:moveTo>
                  <a:pt x="1707" y="728"/>
                </a:moveTo>
                <a:cubicBezTo>
                  <a:pt x="1788" y="860"/>
                  <a:pt x="1841" y="967"/>
                  <a:pt x="1920" y="1074"/>
                </a:cubicBezTo>
                <a:cubicBezTo>
                  <a:pt x="1547" y="1314"/>
                  <a:pt x="1201" y="1607"/>
                  <a:pt x="854" y="1901"/>
                </a:cubicBezTo>
                <a:cubicBezTo>
                  <a:pt x="800" y="1794"/>
                  <a:pt x="747" y="1713"/>
                  <a:pt x="694" y="1634"/>
                </a:cubicBezTo>
                <a:cubicBezTo>
                  <a:pt x="1041" y="1340"/>
                  <a:pt x="1361" y="1020"/>
                  <a:pt x="1707" y="728"/>
                </a:cubicBezTo>
                <a:close/>
                <a:moveTo>
                  <a:pt x="1803" y="0"/>
                </a:moveTo>
                <a:cubicBezTo>
                  <a:pt x="1745" y="0"/>
                  <a:pt x="1684" y="18"/>
                  <a:pt x="1628" y="60"/>
                </a:cubicBezTo>
                <a:cubicBezTo>
                  <a:pt x="1095" y="434"/>
                  <a:pt x="615" y="914"/>
                  <a:pt x="107" y="1368"/>
                </a:cubicBezTo>
                <a:cubicBezTo>
                  <a:pt x="82" y="1393"/>
                  <a:pt x="54" y="1421"/>
                  <a:pt x="54" y="1447"/>
                </a:cubicBezTo>
                <a:cubicBezTo>
                  <a:pt x="1" y="1528"/>
                  <a:pt x="1" y="1607"/>
                  <a:pt x="54" y="1713"/>
                </a:cubicBezTo>
                <a:cubicBezTo>
                  <a:pt x="54" y="1741"/>
                  <a:pt x="82" y="1741"/>
                  <a:pt x="82" y="1767"/>
                </a:cubicBezTo>
                <a:cubicBezTo>
                  <a:pt x="295" y="2114"/>
                  <a:pt x="508" y="2487"/>
                  <a:pt x="721" y="2833"/>
                </a:cubicBezTo>
                <a:cubicBezTo>
                  <a:pt x="775" y="2967"/>
                  <a:pt x="854" y="3100"/>
                  <a:pt x="907" y="3234"/>
                </a:cubicBezTo>
                <a:cubicBezTo>
                  <a:pt x="615" y="3394"/>
                  <a:pt x="401" y="3714"/>
                  <a:pt x="615" y="4034"/>
                </a:cubicBezTo>
                <a:cubicBezTo>
                  <a:pt x="717" y="4213"/>
                  <a:pt x="887" y="4294"/>
                  <a:pt x="1060" y="4294"/>
                </a:cubicBezTo>
                <a:cubicBezTo>
                  <a:pt x="1247" y="4294"/>
                  <a:pt x="1436" y="4200"/>
                  <a:pt x="1547" y="4034"/>
                </a:cubicBezTo>
                <a:cubicBezTo>
                  <a:pt x="1813" y="3660"/>
                  <a:pt x="1600" y="3234"/>
                  <a:pt x="1414" y="2886"/>
                </a:cubicBezTo>
                <a:cubicBezTo>
                  <a:pt x="1333" y="2726"/>
                  <a:pt x="1255" y="2566"/>
                  <a:pt x="1148" y="2406"/>
                </a:cubicBezTo>
                <a:lnTo>
                  <a:pt x="1173" y="2406"/>
                </a:lnTo>
                <a:cubicBezTo>
                  <a:pt x="1493" y="2114"/>
                  <a:pt x="1841" y="1848"/>
                  <a:pt x="2214" y="1581"/>
                </a:cubicBezTo>
                <a:lnTo>
                  <a:pt x="2214" y="1634"/>
                </a:lnTo>
                <a:cubicBezTo>
                  <a:pt x="2293" y="1741"/>
                  <a:pt x="2374" y="1873"/>
                  <a:pt x="2428" y="2008"/>
                </a:cubicBezTo>
                <a:cubicBezTo>
                  <a:pt x="2133" y="2193"/>
                  <a:pt x="1894" y="2487"/>
                  <a:pt x="2108" y="2833"/>
                </a:cubicBezTo>
                <a:cubicBezTo>
                  <a:pt x="2225" y="3003"/>
                  <a:pt x="2399" y="3083"/>
                  <a:pt x="2575" y="3083"/>
                </a:cubicBezTo>
                <a:cubicBezTo>
                  <a:pt x="2759" y="3083"/>
                  <a:pt x="2944" y="2996"/>
                  <a:pt x="3067" y="2833"/>
                </a:cubicBezTo>
                <a:cubicBezTo>
                  <a:pt x="3306" y="2460"/>
                  <a:pt x="3093" y="2033"/>
                  <a:pt x="2933" y="1660"/>
                </a:cubicBezTo>
                <a:cubicBezTo>
                  <a:pt x="2694" y="1208"/>
                  <a:pt x="2400" y="728"/>
                  <a:pt x="2133" y="274"/>
                </a:cubicBezTo>
                <a:cubicBezTo>
                  <a:pt x="2114" y="137"/>
                  <a:pt x="1966" y="0"/>
                  <a:pt x="1803" y="0"/>
                </a:cubicBezTo>
                <a:close/>
              </a:path>
            </a:pathLst>
          </a:custGeom>
          <a:solidFill>
            <a:srgbClr val="CC36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945834" y="4413698"/>
            <a:ext cx="192464" cy="194878"/>
          </a:xfrm>
          <a:custGeom>
            <a:avLst/>
            <a:gdLst/>
            <a:ahLst/>
            <a:cxnLst/>
            <a:rect l="l" t="t" r="r" b="b"/>
            <a:pathLst>
              <a:path w="2391" h="2421" extrusionOk="0">
                <a:moveTo>
                  <a:pt x="1744" y="0"/>
                </a:moveTo>
                <a:cubicBezTo>
                  <a:pt x="1689" y="0"/>
                  <a:pt x="1636" y="25"/>
                  <a:pt x="1600" y="83"/>
                </a:cubicBezTo>
                <a:cubicBezTo>
                  <a:pt x="1600" y="83"/>
                  <a:pt x="1572" y="111"/>
                  <a:pt x="1572" y="137"/>
                </a:cubicBezTo>
                <a:cubicBezTo>
                  <a:pt x="1359" y="484"/>
                  <a:pt x="1145" y="858"/>
                  <a:pt x="932" y="1203"/>
                </a:cubicBezTo>
                <a:cubicBezTo>
                  <a:pt x="853" y="1391"/>
                  <a:pt x="747" y="1551"/>
                  <a:pt x="640" y="1736"/>
                </a:cubicBezTo>
                <a:lnTo>
                  <a:pt x="612" y="1764"/>
                </a:lnTo>
                <a:cubicBezTo>
                  <a:pt x="543" y="1743"/>
                  <a:pt x="468" y="1731"/>
                  <a:pt x="395" y="1731"/>
                </a:cubicBezTo>
                <a:cubicBezTo>
                  <a:pt x="189" y="1731"/>
                  <a:pt x="0" y="1827"/>
                  <a:pt x="0" y="2084"/>
                </a:cubicBezTo>
                <a:cubicBezTo>
                  <a:pt x="0" y="2315"/>
                  <a:pt x="196" y="2421"/>
                  <a:pt x="394" y="2421"/>
                </a:cubicBezTo>
                <a:cubicBezTo>
                  <a:pt x="470" y="2421"/>
                  <a:pt x="546" y="2405"/>
                  <a:pt x="612" y="2376"/>
                </a:cubicBezTo>
                <a:cubicBezTo>
                  <a:pt x="932" y="2216"/>
                  <a:pt x="1092" y="1790"/>
                  <a:pt x="1280" y="1497"/>
                </a:cubicBezTo>
                <a:lnTo>
                  <a:pt x="1546" y="1043"/>
                </a:lnTo>
                <a:cubicBezTo>
                  <a:pt x="1572" y="1124"/>
                  <a:pt x="1653" y="1203"/>
                  <a:pt x="1706" y="1256"/>
                </a:cubicBezTo>
                <a:cubicBezTo>
                  <a:pt x="1706" y="1308"/>
                  <a:pt x="1977" y="1631"/>
                  <a:pt x="1855" y="1631"/>
                </a:cubicBezTo>
                <a:cubicBezTo>
                  <a:pt x="1850" y="1631"/>
                  <a:pt x="1845" y="1631"/>
                  <a:pt x="1838" y="1630"/>
                </a:cubicBezTo>
                <a:cubicBezTo>
                  <a:pt x="1831" y="1629"/>
                  <a:pt x="1823" y="1628"/>
                  <a:pt x="1816" y="1628"/>
                </a:cubicBezTo>
                <a:cubicBezTo>
                  <a:pt x="1568" y="1628"/>
                  <a:pt x="1501" y="2031"/>
                  <a:pt x="1760" y="2056"/>
                </a:cubicBezTo>
                <a:cubicBezTo>
                  <a:pt x="1787" y="2060"/>
                  <a:pt x="1814" y="2062"/>
                  <a:pt x="1841" y="2062"/>
                </a:cubicBezTo>
                <a:cubicBezTo>
                  <a:pt x="2149" y="2062"/>
                  <a:pt x="2391" y="1788"/>
                  <a:pt x="2293" y="1444"/>
                </a:cubicBezTo>
                <a:cubicBezTo>
                  <a:pt x="2212" y="1124"/>
                  <a:pt x="1732" y="804"/>
                  <a:pt x="1892" y="431"/>
                </a:cubicBezTo>
                <a:cubicBezTo>
                  <a:pt x="1920" y="403"/>
                  <a:pt x="1945" y="350"/>
                  <a:pt x="1973" y="324"/>
                </a:cubicBezTo>
                <a:cubicBezTo>
                  <a:pt x="2050" y="170"/>
                  <a:pt x="1889" y="0"/>
                  <a:pt x="174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533329" y="4168463"/>
            <a:ext cx="218946" cy="280364"/>
          </a:xfrm>
          <a:custGeom>
            <a:avLst/>
            <a:gdLst/>
            <a:ahLst/>
            <a:cxnLst/>
            <a:rect l="l" t="t" r="r" b="b"/>
            <a:pathLst>
              <a:path w="2720" h="3483" extrusionOk="0">
                <a:moveTo>
                  <a:pt x="1174" y="613"/>
                </a:moveTo>
                <a:lnTo>
                  <a:pt x="1387" y="826"/>
                </a:lnTo>
                <a:cubicBezTo>
                  <a:pt x="1148" y="1093"/>
                  <a:pt x="935" y="1359"/>
                  <a:pt x="722" y="1653"/>
                </a:cubicBezTo>
                <a:lnTo>
                  <a:pt x="562" y="1493"/>
                </a:lnTo>
                <a:cubicBezTo>
                  <a:pt x="775" y="1199"/>
                  <a:pt x="961" y="879"/>
                  <a:pt x="1174" y="613"/>
                </a:cubicBezTo>
                <a:close/>
                <a:moveTo>
                  <a:pt x="1154" y="0"/>
                </a:moveTo>
                <a:cubicBezTo>
                  <a:pt x="1094" y="0"/>
                  <a:pt x="1034" y="24"/>
                  <a:pt x="988" y="80"/>
                </a:cubicBezTo>
                <a:cubicBezTo>
                  <a:pt x="641" y="480"/>
                  <a:pt x="374" y="960"/>
                  <a:pt x="54" y="1387"/>
                </a:cubicBezTo>
                <a:cubicBezTo>
                  <a:pt x="54" y="1412"/>
                  <a:pt x="29" y="1440"/>
                  <a:pt x="29" y="1466"/>
                </a:cubicBezTo>
                <a:cubicBezTo>
                  <a:pt x="1" y="1519"/>
                  <a:pt x="29" y="1600"/>
                  <a:pt x="82" y="1653"/>
                </a:cubicBezTo>
                <a:cubicBezTo>
                  <a:pt x="82" y="1679"/>
                  <a:pt x="107" y="1707"/>
                  <a:pt x="107" y="1707"/>
                </a:cubicBezTo>
                <a:cubicBezTo>
                  <a:pt x="348" y="1946"/>
                  <a:pt x="587" y="2159"/>
                  <a:pt x="801" y="2400"/>
                </a:cubicBezTo>
                <a:cubicBezTo>
                  <a:pt x="882" y="2506"/>
                  <a:pt x="961" y="2585"/>
                  <a:pt x="1042" y="2666"/>
                </a:cubicBezTo>
                <a:cubicBezTo>
                  <a:pt x="828" y="2852"/>
                  <a:pt x="722" y="3146"/>
                  <a:pt x="935" y="3360"/>
                </a:cubicBezTo>
                <a:cubicBezTo>
                  <a:pt x="1020" y="3445"/>
                  <a:pt x="1127" y="3483"/>
                  <a:pt x="1233" y="3483"/>
                </a:cubicBezTo>
                <a:cubicBezTo>
                  <a:pt x="1423" y="3483"/>
                  <a:pt x="1613" y="3361"/>
                  <a:pt x="1681" y="3172"/>
                </a:cubicBezTo>
                <a:cubicBezTo>
                  <a:pt x="1788" y="2826"/>
                  <a:pt x="1547" y="2560"/>
                  <a:pt x="1361" y="2319"/>
                </a:cubicBezTo>
                <a:cubicBezTo>
                  <a:pt x="1255" y="2212"/>
                  <a:pt x="1174" y="2106"/>
                  <a:pt x="1067" y="1999"/>
                </a:cubicBezTo>
                <a:cubicBezTo>
                  <a:pt x="1280" y="1707"/>
                  <a:pt x="1494" y="1440"/>
                  <a:pt x="1707" y="1174"/>
                </a:cubicBezTo>
                <a:cubicBezTo>
                  <a:pt x="1735" y="1174"/>
                  <a:pt x="1735" y="1174"/>
                  <a:pt x="1735" y="1199"/>
                </a:cubicBezTo>
                <a:cubicBezTo>
                  <a:pt x="1814" y="1280"/>
                  <a:pt x="1895" y="1359"/>
                  <a:pt x="1974" y="1466"/>
                </a:cubicBezTo>
                <a:cubicBezTo>
                  <a:pt x="1788" y="1626"/>
                  <a:pt x="1654" y="1920"/>
                  <a:pt x="1895" y="2133"/>
                </a:cubicBezTo>
                <a:cubicBezTo>
                  <a:pt x="1971" y="2219"/>
                  <a:pt x="2071" y="2257"/>
                  <a:pt x="2173" y="2257"/>
                </a:cubicBezTo>
                <a:cubicBezTo>
                  <a:pt x="2356" y="2257"/>
                  <a:pt x="2545" y="2135"/>
                  <a:pt x="2613" y="1946"/>
                </a:cubicBezTo>
                <a:cubicBezTo>
                  <a:pt x="2720" y="1626"/>
                  <a:pt x="2481" y="1334"/>
                  <a:pt x="2293" y="1093"/>
                </a:cubicBezTo>
                <a:cubicBezTo>
                  <a:pt x="2001" y="773"/>
                  <a:pt x="1707" y="480"/>
                  <a:pt x="1415" y="186"/>
                </a:cubicBezTo>
                <a:cubicBezTo>
                  <a:pt x="1380" y="82"/>
                  <a:pt x="1266" y="0"/>
                  <a:pt x="11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983625" y="914475"/>
            <a:ext cx="133200" cy="133200"/>
          </a:xfrm>
          <a:prstGeom prst="star4">
            <a:avLst>
              <a:gd name="adj" fmla="val 2037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7387525" y="443200"/>
            <a:ext cx="192600" cy="192600"/>
          </a:xfrm>
          <a:prstGeom prst="star4">
            <a:avLst>
              <a:gd name="adj" fmla="val 2037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824275" y="366275"/>
            <a:ext cx="133200" cy="133200"/>
          </a:xfrm>
          <a:prstGeom prst="star4">
            <a:avLst>
              <a:gd name="adj" fmla="val 2037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8051663" y="4168475"/>
            <a:ext cx="133200" cy="133200"/>
          </a:xfrm>
          <a:prstGeom prst="star4">
            <a:avLst>
              <a:gd name="adj" fmla="val 2037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409800" y="4599750"/>
            <a:ext cx="192600" cy="192600"/>
          </a:xfrm>
          <a:prstGeom prst="star4">
            <a:avLst>
              <a:gd name="adj" fmla="val 2037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752163" y="4615100"/>
            <a:ext cx="133200" cy="133200"/>
          </a:xfrm>
          <a:prstGeom prst="star4">
            <a:avLst>
              <a:gd name="adj" fmla="val 2037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/>
          <p:nvPr/>
        </p:nvSpPr>
        <p:spPr>
          <a:xfrm>
            <a:off x="-52" y="0"/>
            <a:ext cx="9144103" cy="5154425"/>
          </a:xfrm>
          <a:custGeom>
            <a:avLst/>
            <a:gdLst/>
            <a:ahLst/>
            <a:cxnLst/>
            <a:rect l="l" t="t" r="r" b="b"/>
            <a:pathLst>
              <a:path w="82409" h="46453" extrusionOk="0">
                <a:moveTo>
                  <a:pt x="4241" y="3348"/>
                </a:moveTo>
                <a:lnTo>
                  <a:pt x="10087" y="3369"/>
                </a:lnTo>
                <a:lnTo>
                  <a:pt x="10131" y="8521"/>
                </a:lnTo>
                <a:lnTo>
                  <a:pt x="10131" y="8521"/>
                </a:lnTo>
                <a:lnTo>
                  <a:pt x="4284" y="8499"/>
                </a:lnTo>
                <a:lnTo>
                  <a:pt x="4241" y="3348"/>
                </a:lnTo>
                <a:close/>
                <a:moveTo>
                  <a:pt x="10304" y="3369"/>
                </a:moveTo>
                <a:lnTo>
                  <a:pt x="16130" y="3391"/>
                </a:lnTo>
                <a:lnTo>
                  <a:pt x="16174" y="8542"/>
                </a:lnTo>
                <a:lnTo>
                  <a:pt x="16174" y="8542"/>
                </a:lnTo>
                <a:lnTo>
                  <a:pt x="10348" y="8521"/>
                </a:lnTo>
                <a:lnTo>
                  <a:pt x="10304" y="3369"/>
                </a:lnTo>
                <a:close/>
                <a:moveTo>
                  <a:pt x="22173" y="3391"/>
                </a:moveTo>
                <a:lnTo>
                  <a:pt x="22217" y="8565"/>
                </a:lnTo>
                <a:lnTo>
                  <a:pt x="16391" y="8542"/>
                </a:lnTo>
                <a:lnTo>
                  <a:pt x="16347" y="3391"/>
                </a:lnTo>
                <a:close/>
                <a:moveTo>
                  <a:pt x="22413" y="3391"/>
                </a:moveTo>
                <a:lnTo>
                  <a:pt x="28239" y="3412"/>
                </a:lnTo>
                <a:lnTo>
                  <a:pt x="28282" y="8586"/>
                </a:lnTo>
                <a:lnTo>
                  <a:pt x="22457" y="8565"/>
                </a:lnTo>
                <a:lnTo>
                  <a:pt x="22413" y="3391"/>
                </a:lnTo>
                <a:close/>
                <a:moveTo>
                  <a:pt x="28456" y="3412"/>
                </a:moveTo>
                <a:lnTo>
                  <a:pt x="34282" y="3435"/>
                </a:lnTo>
                <a:lnTo>
                  <a:pt x="34325" y="8608"/>
                </a:lnTo>
                <a:lnTo>
                  <a:pt x="28500" y="8586"/>
                </a:lnTo>
                <a:lnTo>
                  <a:pt x="28456" y="3412"/>
                </a:lnTo>
                <a:close/>
                <a:moveTo>
                  <a:pt x="34499" y="3435"/>
                </a:moveTo>
                <a:lnTo>
                  <a:pt x="40325" y="3456"/>
                </a:lnTo>
                <a:lnTo>
                  <a:pt x="40389" y="8629"/>
                </a:lnTo>
                <a:lnTo>
                  <a:pt x="34543" y="8608"/>
                </a:lnTo>
                <a:lnTo>
                  <a:pt x="34499" y="3435"/>
                </a:lnTo>
                <a:close/>
                <a:moveTo>
                  <a:pt x="40563" y="3456"/>
                </a:moveTo>
                <a:lnTo>
                  <a:pt x="46389" y="3478"/>
                </a:lnTo>
                <a:lnTo>
                  <a:pt x="46432" y="8652"/>
                </a:lnTo>
                <a:lnTo>
                  <a:pt x="40607" y="8629"/>
                </a:lnTo>
                <a:lnTo>
                  <a:pt x="40563" y="3456"/>
                </a:lnTo>
                <a:close/>
                <a:moveTo>
                  <a:pt x="46606" y="3478"/>
                </a:moveTo>
                <a:lnTo>
                  <a:pt x="52432" y="3499"/>
                </a:lnTo>
                <a:lnTo>
                  <a:pt x="52475" y="8673"/>
                </a:lnTo>
                <a:lnTo>
                  <a:pt x="46650" y="8652"/>
                </a:lnTo>
                <a:lnTo>
                  <a:pt x="46606" y="3478"/>
                </a:lnTo>
                <a:close/>
                <a:moveTo>
                  <a:pt x="52649" y="3499"/>
                </a:moveTo>
                <a:lnTo>
                  <a:pt x="58498" y="3522"/>
                </a:lnTo>
                <a:lnTo>
                  <a:pt x="58541" y="8695"/>
                </a:lnTo>
                <a:lnTo>
                  <a:pt x="52715" y="8673"/>
                </a:lnTo>
                <a:lnTo>
                  <a:pt x="52649" y="3499"/>
                </a:lnTo>
                <a:close/>
                <a:moveTo>
                  <a:pt x="58715" y="3522"/>
                </a:moveTo>
                <a:lnTo>
                  <a:pt x="64541" y="3543"/>
                </a:lnTo>
                <a:lnTo>
                  <a:pt x="64584" y="8695"/>
                </a:lnTo>
                <a:lnTo>
                  <a:pt x="58758" y="8695"/>
                </a:lnTo>
                <a:lnTo>
                  <a:pt x="58715" y="3522"/>
                </a:lnTo>
                <a:close/>
                <a:moveTo>
                  <a:pt x="64758" y="3543"/>
                </a:moveTo>
                <a:lnTo>
                  <a:pt x="70584" y="3565"/>
                </a:lnTo>
                <a:lnTo>
                  <a:pt x="70648" y="8716"/>
                </a:lnTo>
                <a:lnTo>
                  <a:pt x="64801" y="8695"/>
                </a:lnTo>
                <a:lnTo>
                  <a:pt x="64758" y="3543"/>
                </a:lnTo>
                <a:close/>
                <a:moveTo>
                  <a:pt x="70822" y="3565"/>
                </a:moveTo>
                <a:lnTo>
                  <a:pt x="76648" y="3586"/>
                </a:lnTo>
                <a:lnTo>
                  <a:pt x="76691" y="8739"/>
                </a:lnTo>
                <a:lnTo>
                  <a:pt x="70865" y="8716"/>
                </a:lnTo>
                <a:lnTo>
                  <a:pt x="70822" y="3565"/>
                </a:lnTo>
                <a:close/>
                <a:moveTo>
                  <a:pt x="4305" y="8716"/>
                </a:moveTo>
                <a:lnTo>
                  <a:pt x="10131" y="8739"/>
                </a:lnTo>
                <a:lnTo>
                  <a:pt x="10174" y="13912"/>
                </a:lnTo>
                <a:lnTo>
                  <a:pt x="10174" y="13912"/>
                </a:lnTo>
                <a:lnTo>
                  <a:pt x="4348" y="13890"/>
                </a:lnTo>
                <a:lnTo>
                  <a:pt x="4305" y="8716"/>
                </a:lnTo>
                <a:close/>
                <a:moveTo>
                  <a:pt x="10348" y="8739"/>
                </a:moveTo>
                <a:lnTo>
                  <a:pt x="16174" y="8760"/>
                </a:lnTo>
                <a:lnTo>
                  <a:pt x="16217" y="13933"/>
                </a:lnTo>
                <a:lnTo>
                  <a:pt x="10391" y="13912"/>
                </a:lnTo>
                <a:lnTo>
                  <a:pt x="10348" y="8739"/>
                </a:lnTo>
                <a:close/>
                <a:moveTo>
                  <a:pt x="16391" y="8760"/>
                </a:moveTo>
                <a:lnTo>
                  <a:pt x="22239" y="8782"/>
                </a:lnTo>
                <a:lnTo>
                  <a:pt x="22283" y="13956"/>
                </a:lnTo>
                <a:lnTo>
                  <a:pt x="16434" y="13933"/>
                </a:lnTo>
                <a:lnTo>
                  <a:pt x="16391" y="8760"/>
                </a:lnTo>
                <a:close/>
                <a:moveTo>
                  <a:pt x="22457" y="8782"/>
                </a:moveTo>
                <a:lnTo>
                  <a:pt x="28282" y="8803"/>
                </a:lnTo>
                <a:lnTo>
                  <a:pt x="28326" y="13977"/>
                </a:lnTo>
                <a:lnTo>
                  <a:pt x="22500" y="13956"/>
                </a:lnTo>
                <a:lnTo>
                  <a:pt x="22457" y="8782"/>
                </a:lnTo>
                <a:close/>
                <a:moveTo>
                  <a:pt x="28500" y="8803"/>
                </a:moveTo>
                <a:lnTo>
                  <a:pt x="34325" y="8826"/>
                </a:lnTo>
                <a:lnTo>
                  <a:pt x="34369" y="13999"/>
                </a:lnTo>
                <a:lnTo>
                  <a:pt x="28543" y="13977"/>
                </a:lnTo>
                <a:lnTo>
                  <a:pt x="28500" y="8803"/>
                </a:lnTo>
                <a:close/>
                <a:moveTo>
                  <a:pt x="34543" y="8826"/>
                </a:moveTo>
                <a:lnTo>
                  <a:pt x="40389" y="8847"/>
                </a:lnTo>
                <a:lnTo>
                  <a:pt x="40433" y="13999"/>
                </a:lnTo>
                <a:lnTo>
                  <a:pt x="34607" y="13999"/>
                </a:lnTo>
                <a:lnTo>
                  <a:pt x="34543" y="8826"/>
                </a:lnTo>
                <a:close/>
                <a:moveTo>
                  <a:pt x="40607" y="8847"/>
                </a:moveTo>
                <a:lnTo>
                  <a:pt x="46432" y="8869"/>
                </a:lnTo>
                <a:lnTo>
                  <a:pt x="46476" y="14020"/>
                </a:lnTo>
                <a:lnTo>
                  <a:pt x="40650" y="13999"/>
                </a:lnTo>
                <a:lnTo>
                  <a:pt x="40607" y="8847"/>
                </a:lnTo>
                <a:close/>
                <a:moveTo>
                  <a:pt x="46650" y="8869"/>
                </a:moveTo>
                <a:lnTo>
                  <a:pt x="52475" y="8890"/>
                </a:lnTo>
                <a:lnTo>
                  <a:pt x="52541" y="14043"/>
                </a:lnTo>
                <a:lnTo>
                  <a:pt x="46693" y="14020"/>
                </a:lnTo>
                <a:lnTo>
                  <a:pt x="46650" y="8869"/>
                </a:lnTo>
                <a:close/>
                <a:moveTo>
                  <a:pt x="52715" y="8890"/>
                </a:moveTo>
                <a:lnTo>
                  <a:pt x="58541" y="8913"/>
                </a:lnTo>
                <a:lnTo>
                  <a:pt x="58584" y="14064"/>
                </a:lnTo>
                <a:lnTo>
                  <a:pt x="52759" y="14043"/>
                </a:lnTo>
                <a:lnTo>
                  <a:pt x="52715" y="8890"/>
                </a:lnTo>
                <a:close/>
                <a:moveTo>
                  <a:pt x="58758" y="8913"/>
                </a:moveTo>
                <a:lnTo>
                  <a:pt x="64584" y="8934"/>
                </a:lnTo>
                <a:lnTo>
                  <a:pt x="64628" y="14086"/>
                </a:lnTo>
                <a:lnTo>
                  <a:pt x="58802" y="14064"/>
                </a:lnTo>
                <a:lnTo>
                  <a:pt x="58758" y="8913"/>
                </a:lnTo>
                <a:close/>
                <a:moveTo>
                  <a:pt x="64801" y="8934"/>
                </a:moveTo>
                <a:lnTo>
                  <a:pt x="70648" y="8956"/>
                </a:lnTo>
                <a:lnTo>
                  <a:pt x="70691" y="14107"/>
                </a:lnTo>
                <a:lnTo>
                  <a:pt x="64866" y="14086"/>
                </a:lnTo>
                <a:lnTo>
                  <a:pt x="64801" y="8934"/>
                </a:lnTo>
                <a:close/>
                <a:moveTo>
                  <a:pt x="76691" y="8956"/>
                </a:moveTo>
                <a:lnTo>
                  <a:pt x="76734" y="14130"/>
                </a:lnTo>
                <a:lnTo>
                  <a:pt x="70909" y="14107"/>
                </a:lnTo>
                <a:lnTo>
                  <a:pt x="70865" y="8956"/>
                </a:lnTo>
                <a:close/>
                <a:moveTo>
                  <a:pt x="4348" y="14107"/>
                </a:moveTo>
                <a:lnTo>
                  <a:pt x="10174" y="14130"/>
                </a:lnTo>
                <a:lnTo>
                  <a:pt x="10217" y="19303"/>
                </a:lnTo>
                <a:lnTo>
                  <a:pt x="4392" y="19281"/>
                </a:lnTo>
                <a:lnTo>
                  <a:pt x="4348" y="14107"/>
                </a:lnTo>
                <a:close/>
                <a:moveTo>
                  <a:pt x="10391" y="14130"/>
                </a:moveTo>
                <a:lnTo>
                  <a:pt x="16217" y="14150"/>
                </a:lnTo>
                <a:lnTo>
                  <a:pt x="16261" y="19303"/>
                </a:lnTo>
                <a:lnTo>
                  <a:pt x="10435" y="19303"/>
                </a:lnTo>
                <a:lnTo>
                  <a:pt x="10391" y="14130"/>
                </a:lnTo>
                <a:close/>
                <a:moveTo>
                  <a:pt x="16457" y="14150"/>
                </a:moveTo>
                <a:lnTo>
                  <a:pt x="22283" y="14173"/>
                </a:lnTo>
                <a:lnTo>
                  <a:pt x="22326" y="19324"/>
                </a:lnTo>
                <a:lnTo>
                  <a:pt x="22326" y="19324"/>
                </a:lnTo>
                <a:lnTo>
                  <a:pt x="16501" y="19303"/>
                </a:lnTo>
                <a:lnTo>
                  <a:pt x="16457" y="14150"/>
                </a:lnTo>
                <a:close/>
                <a:moveTo>
                  <a:pt x="22500" y="14173"/>
                </a:moveTo>
                <a:lnTo>
                  <a:pt x="28326" y="14194"/>
                </a:lnTo>
                <a:lnTo>
                  <a:pt x="28369" y="19347"/>
                </a:lnTo>
                <a:lnTo>
                  <a:pt x="22544" y="19324"/>
                </a:lnTo>
                <a:lnTo>
                  <a:pt x="22500" y="14173"/>
                </a:lnTo>
                <a:close/>
                <a:moveTo>
                  <a:pt x="28543" y="14194"/>
                </a:moveTo>
                <a:lnTo>
                  <a:pt x="34390" y="14217"/>
                </a:lnTo>
                <a:lnTo>
                  <a:pt x="34433" y="19367"/>
                </a:lnTo>
                <a:lnTo>
                  <a:pt x="28587" y="19347"/>
                </a:lnTo>
                <a:lnTo>
                  <a:pt x="28543" y="14194"/>
                </a:lnTo>
                <a:close/>
                <a:moveTo>
                  <a:pt x="34607" y="14217"/>
                </a:moveTo>
                <a:lnTo>
                  <a:pt x="40433" y="14237"/>
                </a:lnTo>
                <a:lnTo>
                  <a:pt x="40476" y="19390"/>
                </a:lnTo>
                <a:lnTo>
                  <a:pt x="34651" y="19367"/>
                </a:lnTo>
                <a:lnTo>
                  <a:pt x="34607" y="14217"/>
                </a:lnTo>
                <a:close/>
                <a:moveTo>
                  <a:pt x="40650" y="14237"/>
                </a:moveTo>
                <a:lnTo>
                  <a:pt x="46476" y="14260"/>
                </a:lnTo>
                <a:lnTo>
                  <a:pt x="46519" y="19411"/>
                </a:lnTo>
                <a:lnTo>
                  <a:pt x="40694" y="19390"/>
                </a:lnTo>
                <a:lnTo>
                  <a:pt x="40650" y="14237"/>
                </a:lnTo>
                <a:close/>
                <a:moveTo>
                  <a:pt x="52541" y="14260"/>
                </a:moveTo>
                <a:lnTo>
                  <a:pt x="52585" y="19434"/>
                </a:lnTo>
                <a:lnTo>
                  <a:pt x="46759" y="19411"/>
                </a:lnTo>
                <a:lnTo>
                  <a:pt x="46693" y="14260"/>
                </a:lnTo>
                <a:close/>
                <a:moveTo>
                  <a:pt x="52759" y="14260"/>
                </a:moveTo>
                <a:lnTo>
                  <a:pt x="58584" y="14281"/>
                </a:lnTo>
                <a:lnTo>
                  <a:pt x="58628" y="19454"/>
                </a:lnTo>
                <a:lnTo>
                  <a:pt x="52802" y="19434"/>
                </a:lnTo>
                <a:lnTo>
                  <a:pt x="52759" y="14260"/>
                </a:lnTo>
                <a:close/>
                <a:moveTo>
                  <a:pt x="58802" y="14281"/>
                </a:moveTo>
                <a:lnTo>
                  <a:pt x="64628" y="14304"/>
                </a:lnTo>
                <a:lnTo>
                  <a:pt x="64692" y="19477"/>
                </a:lnTo>
                <a:lnTo>
                  <a:pt x="58845" y="19454"/>
                </a:lnTo>
                <a:lnTo>
                  <a:pt x="58802" y="14281"/>
                </a:lnTo>
                <a:close/>
                <a:moveTo>
                  <a:pt x="64866" y="14304"/>
                </a:moveTo>
                <a:lnTo>
                  <a:pt x="70691" y="14324"/>
                </a:lnTo>
                <a:lnTo>
                  <a:pt x="70735" y="19498"/>
                </a:lnTo>
                <a:lnTo>
                  <a:pt x="64909" y="19477"/>
                </a:lnTo>
                <a:lnTo>
                  <a:pt x="64866" y="14304"/>
                </a:lnTo>
                <a:close/>
                <a:moveTo>
                  <a:pt x="70909" y="14324"/>
                </a:moveTo>
                <a:lnTo>
                  <a:pt x="76734" y="14347"/>
                </a:lnTo>
                <a:lnTo>
                  <a:pt x="76778" y="19521"/>
                </a:lnTo>
                <a:lnTo>
                  <a:pt x="70952" y="19498"/>
                </a:lnTo>
                <a:lnTo>
                  <a:pt x="70909" y="14324"/>
                </a:lnTo>
                <a:close/>
                <a:moveTo>
                  <a:pt x="4392" y="19498"/>
                </a:moveTo>
                <a:lnTo>
                  <a:pt x="10217" y="19521"/>
                </a:lnTo>
                <a:lnTo>
                  <a:pt x="10261" y="24671"/>
                </a:lnTo>
                <a:lnTo>
                  <a:pt x="4435" y="24651"/>
                </a:lnTo>
                <a:lnTo>
                  <a:pt x="4392" y="19498"/>
                </a:lnTo>
                <a:close/>
                <a:moveTo>
                  <a:pt x="10435" y="19521"/>
                </a:moveTo>
                <a:lnTo>
                  <a:pt x="16283" y="19541"/>
                </a:lnTo>
                <a:lnTo>
                  <a:pt x="16327" y="24694"/>
                </a:lnTo>
                <a:lnTo>
                  <a:pt x="10478" y="24671"/>
                </a:lnTo>
                <a:lnTo>
                  <a:pt x="10435" y="19521"/>
                </a:lnTo>
                <a:close/>
                <a:moveTo>
                  <a:pt x="16501" y="19541"/>
                </a:moveTo>
                <a:lnTo>
                  <a:pt x="22326" y="19564"/>
                </a:lnTo>
                <a:lnTo>
                  <a:pt x="22370" y="24715"/>
                </a:lnTo>
                <a:lnTo>
                  <a:pt x="16544" y="24694"/>
                </a:lnTo>
                <a:lnTo>
                  <a:pt x="16501" y="19541"/>
                </a:lnTo>
                <a:close/>
                <a:moveTo>
                  <a:pt x="28369" y="19564"/>
                </a:moveTo>
                <a:lnTo>
                  <a:pt x="28413" y="24737"/>
                </a:lnTo>
                <a:lnTo>
                  <a:pt x="22587" y="24715"/>
                </a:lnTo>
                <a:lnTo>
                  <a:pt x="22544" y="19564"/>
                </a:lnTo>
                <a:close/>
                <a:moveTo>
                  <a:pt x="28607" y="19564"/>
                </a:moveTo>
                <a:lnTo>
                  <a:pt x="34433" y="19585"/>
                </a:lnTo>
                <a:lnTo>
                  <a:pt x="34477" y="24758"/>
                </a:lnTo>
                <a:lnTo>
                  <a:pt x="28651" y="24737"/>
                </a:lnTo>
                <a:lnTo>
                  <a:pt x="28607" y="19564"/>
                </a:lnTo>
                <a:close/>
                <a:moveTo>
                  <a:pt x="34651" y="19585"/>
                </a:moveTo>
                <a:lnTo>
                  <a:pt x="40476" y="19607"/>
                </a:lnTo>
                <a:lnTo>
                  <a:pt x="40520" y="24781"/>
                </a:lnTo>
                <a:lnTo>
                  <a:pt x="34694" y="24758"/>
                </a:lnTo>
                <a:lnTo>
                  <a:pt x="34651" y="19585"/>
                </a:lnTo>
                <a:close/>
                <a:moveTo>
                  <a:pt x="40694" y="19607"/>
                </a:moveTo>
                <a:lnTo>
                  <a:pt x="46519" y="19628"/>
                </a:lnTo>
                <a:lnTo>
                  <a:pt x="46585" y="24802"/>
                </a:lnTo>
                <a:lnTo>
                  <a:pt x="40737" y="24781"/>
                </a:lnTo>
                <a:lnTo>
                  <a:pt x="40694" y="19607"/>
                </a:lnTo>
                <a:close/>
                <a:moveTo>
                  <a:pt x="46759" y="19628"/>
                </a:moveTo>
                <a:lnTo>
                  <a:pt x="52585" y="19651"/>
                </a:lnTo>
                <a:lnTo>
                  <a:pt x="52628" y="24824"/>
                </a:lnTo>
                <a:lnTo>
                  <a:pt x="50672" y="24802"/>
                </a:lnTo>
                <a:lnTo>
                  <a:pt x="46803" y="24802"/>
                </a:lnTo>
                <a:lnTo>
                  <a:pt x="46759" y="19628"/>
                </a:lnTo>
                <a:close/>
                <a:moveTo>
                  <a:pt x="52802" y="19651"/>
                </a:moveTo>
                <a:lnTo>
                  <a:pt x="58628" y="19672"/>
                </a:lnTo>
                <a:lnTo>
                  <a:pt x="58671" y="24845"/>
                </a:lnTo>
                <a:lnTo>
                  <a:pt x="52846" y="24824"/>
                </a:lnTo>
                <a:lnTo>
                  <a:pt x="52802" y="19651"/>
                </a:lnTo>
                <a:close/>
                <a:moveTo>
                  <a:pt x="58845" y="19672"/>
                </a:moveTo>
                <a:lnTo>
                  <a:pt x="64692" y="19694"/>
                </a:lnTo>
                <a:lnTo>
                  <a:pt x="64735" y="24868"/>
                </a:lnTo>
                <a:lnTo>
                  <a:pt x="58910" y="24845"/>
                </a:lnTo>
                <a:lnTo>
                  <a:pt x="58845" y="19672"/>
                </a:lnTo>
                <a:close/>
                <a:moveTo>
                  <a:pt x="64909" y="19694"/>
                </a:moveTo>
                <a:lnTo>
                  <a:pt x="70735" y="19715"/>
                </a:lnTo>
                <a:lnTo>
                  <a:pt x="70778" y="24868"/>
                </a:lnTo>
                <a:lnTo>
                  <a:pt x="64953" y="24868"/>
                </a:lnTo>
                <a:lnTo>
                  <a:pt x="64909" y="19694"/>
                </a:lnTo>
                <a:close/>
                <a:moveTo>
                  <a:pt x="70952" y="19715"/>
                </a:moveTo>
                <a:lnTo>
                  <a:pt x="76778" y="19738"/>
                </a:lnTo>
                <a:lnTo>
                  <a:pt x="76844" y="24889"/>
                </a:lnTo>
                <a:lnTo>
                  <a:pt x="70996" y="24868"/>
                </a:lnTo>
                <a:lnTo>
                  <a:pt x="70952" y="19715"/>
                </a:lnTo>
                <a:close/>
                <a:moveTo>
                  <a:pt x="4435" y="24868"/>
                </a:moveTo>
                <a:lnTo>
                  <a:pt x="10261" y="24889"/>
                </a:lnTo>
                <a:lnTo>
                  <a:pt x="10327" y="30062"/>
                </a:lnTo>
                <a:lnTo>
                  <a:pt x="4479" y="30041"/>
                </a:lnTo>
                <a:lnTo>
                  <a:pt x="4479" y="29628"/>
                </a:lnTo>
                <a:lnTo>
                  <a:pt x="4435" y="24868"/>
                </a:lnTo>
                <a:close/>
                <a:moveTo>
                  <a:pt x="10501" y="24889"/>
                </a:moveTo>
                <a:lnTo>
                  <a:pt x="16327" y="24911"/>
                </a:lnTo>
                <a:lnTo>
                  <a:pt x="16370" y="30085"/>
                </a:lnTo>
                <a:lnTo>
                  <a:pt x="16370" y="30085"/>
                </a:lnTo>
                <a:lnTo>
                  <a:pt x="10544" y="30062"/>
                </a:lnTo>
                <a:lnTo>
                  <a:pt x="10501" y="24889"/>
                </a:lnTo>
                <a:close/>
                <a:moveTo>
                  <a:pt x="16544" y="24911"/>
                </a:moveTo>
                <a:lnTo>
                  <a:pt x="22370" y="24932"/>
                </a:lnTo>
                <a:lnTo>
                  <a:pt x="22413" y="30106"/>
                </a:lnTo>
                <a:lnTo>
                  <a:pt x="16587" y="30085"/>
                </a:lnTo>
                <a:lnTo>
                  <a:pt x="16544" y="24911"/>
                </a:lnTo>
                <a:close/>
                <a:moveTo>
                  <a:pt x="22587" y="24932"/>
                </a:moveTo>
                <a:lnTo>
                  <a:pt x="28434" y="24955"/>
                </a:lnTo>
                <a:lnTo>
                  <a:pt x="28477" y="30128"/>
                </a:lnTo>
                <a:lnTo>
                  <a:pt x="22631" y="30106"/>
                </a:lnTo>
                <a:lnTo>
                  <a:pt x="22587" y="24932"/>
                </a:lnTo>
                <a:close/>
                <a:moveTo>
                  <a:pt x="28651" y="24955"/>
                </a:moveTo>
                <a:lnTo>
                  <a:pt x="34477" y="24976"/>
                </a:lnTo>
                <a:lnTo>
                  <a:pt x="34520" y="30149"/>
                </a:lnTo>
                <a:lnTo>
                  <a:pt x="28694" y="30128"/>
                </a:lnTo>
                <a:lnTo>
                  <a:pt x="28651" y="24955"/>
                </a:lnTo>
                <a:close/>
                <a:moveTo>
                  <a:pt x="34694" y="24976"/>
                </a:moveTo>
                <a:lnTo>
                  <a:pt x="40520" y="24998"/>
                </a:lnTo>
                <a:lnTo>
                  <a:pt x="40563" y="30172"/>
                </a:lnTo>
                <a:lnTo>
                  <a:pt x="34737" y="30149"/>
                </a:lnTo>
                <a:lnTo>
                  <a:pt x="34694" y="24976"/>
                </a:lnTo>
                <a:close/>
                <a:moveTo>
                  <a:pt x="40737" y="24998"/>
                </a:moveTo>
                <a:lnTo>
                  <a:pt x="46585" y="25019"/>
                </a:lnTo>
                <a:lnTo>
                  <a:pt x="46629" y="30172"/>
                </a:lnTo>
                <a:lnTo>
                  <a:pt x="40803" y="30172"/>
                </a:lnTo>
                <a:lnTo>
                  <a:pt x="40737" y="24998"/>
                </a:lnTo>
                <a:close/>
                <a:moveTo>
                  <a:pt x="46803" y="25019"/>
                </a:moveTo>
                <a:lnTo>
                  <a:pt x="52628" y="25042"/>
                </a:lnTo>
                <a:lnTo>
                  <a:pt x="52672" y="30193"/>
                </a:lnTo>
                <a:lnTo>
                  <a:pt x="52672" y="30193"/>
                </a:lnTo>
                <a:lnTo>
                  <a:pt x="46846" y="30172"/>
                </a:lnTo>
                <a:lnTo>
                  <a:pt x="46803" y="25019"/>
                </a:lnTo>
                <a:close/>
                <a:moveTo>
                  <a:pt x="52846" y="25042"/>
                </a:moveTo>
                <a:lnTo>
                  <a:pt x="58671" y="25063"/>
                </a:lnTo>
                <a:lnTo>
                  <a:pt x="58736" y="30215"/>
                </a:lnTo>
                <a:lnTo>
                  <a:pt x="52889" y="30193"/>
                </a:lnTo>
                <a:lnTo>
                  <a:pt x="52846" y="25042"/>
                </a:lnTo>
                <a:close/>
                <a:moveTo>
                  <a:pt x="58910" y="25063"/>
                </a:moveTo>
                <a:lnTo>
                  <a:pt x="64735" y="25085"/>
                </a:lnTo>
                <a:lnTo>
                  <a:pt x="64779" y="30236"/>
                </a:lnTo>
                <a:lnTo>
                  <a:pt x="58953" y="30215"/>
                </a:lnTo>
                <a:lnTo>
                  <a:pt x="58910" y="25063"/>
                </a:lnTo>
                <a:close/>
                <a:moveTo>
                  <a:pt x="64953" y="25085"/>
                </a:moveTo>
                <a:lnTo>
                  <a:pt x="70778" y="25106"/>
                </a:lnTo>
                <a:lnTo>
                  <a:pt x="70822" y="30259"/>
                </a:lnTo>
                <a:lnTo>
                  <a:pt x="64996" y="30236"/>
                </a:lnTo>
                <a:lnTo>
                  <a:pt x="64953" y="25085"/>
                </a:lnTo>
                <a:close/>
                <a:moveTo>
                  <a:pt x="70996" y="25106"/>
                </a:moveTo>
                <a:lnTo>
                  <a:pt x="76844" y="25129"/>
                </a:lnTo>
                <a:lnTo>
                  <a:pt x="76888" y="30280"/>
                </a:lnTo>
                <a:lnTo>
                  <a:pt x="71062" y="30259"/>
                </a:lnTo>
                <a:lnTo>
                  <a:pt x="70996" y="25106"/>
                </a:lnTo>
                <a:close/>
                <a:moveTo>
                  <a:pt x="4479" y="30259"/>
                </a:moveTo>
                <a:lnTo>
                  <a:pt x="10327" y="30280"/>
                </a:lnTo>
                <a:lnTo>
                  <a:pt x="10371" y="35453"/>
                </a:lnTo>
                <a:lnTo>
                  <a:pt x="4522" y="35432"/>
                </a:lnTo>
                <a:lnTo>
                  <a:pt x="4479" y="30259"/>
                </a:lnTo>
                <a:close/>
                <a:moveTo>
                  <a:pt x="10544" y="30280"/>
                </a:moveTo>
                <a:lnTo>
                  <a:pt x="16370" y="30302"/>
                </a:lnTo>
                <a:lnTo>
                  <a:pt x="16414" y="35453"/>
                </a:lnTo>
                <a:lnTo>
                  <a:pt x="10588" y="35453"/>
                </a:lnTo>
                <a:lnTo>
                  <a:pt x="10544" y="30280"/>
                </a:lnTo>
                <a:close/>
                <a:moveTo>
                  <a:pt x="16587" y="30302"/>
                </a:moveTo>
                <a:lnTo>
                  <a:pt x="22413" y="30323"/>
                </a:lnTo>
                <a:lnTo>
                  <a:pt x="22457" y="35476"/>
                </a:lnTo>
                <a:lnTo>
                  <a:pt x="16631" y="35476"/>
                </a:lnTo>
                <a:lnTo>
                  <a:pt x="16587" y="30302"/>
                </a:lnTo>
                <a:close/>
                <a:moveTo>
                  <a:pt x="22651" y="30323"/>
                </a:moveTo>
                <a:lnTo>
                  <a:pt x="28477" y="30346"/>
                </a:lnTo>
                <a:lnTo>
                  <a:pt x="28521" y="35497"/>
                </a:lnTo>
                <a:lnTo>
                  <a:pt x="22695" y="35476"/>
                </a:lnTo>
                <a:lnTo>
                  <a:pt x="22651" y="30323"/>
                </a:lnTo>
                <a:close/>
                <a:moveTo>
                  <a:pt x="28694" y="30346"/>
                </a:moveTo>
                <a:lnTo>
                  <a:pt x="34520" y="30367"/>
                </a:lnTo>
                <a:lnTo>
                  <a:pt x="34564" y="35519"/>
                </a:lnTo>
                <a:lnTo>
                  <a:pt x="34564" y="35519"/>
                </a:lnTo>
                <a:lnTo>
                  <a:pt x="28738" y="35497"/>
                </a:lnTo>
                <a:lnTo>
                  <a:pt x="28694" y="30346"/>
                </a:lnTo>
                <a:close/>
                <a:moveTo>
                  <a:pt x="34737" y="30367"/>
                </a:moveTo>
                <a:lnTo>
                  <a:pt x="40586" y="30389"/>
                </a:lnTo>
                <a:lnTo>
                  <a:pt x="40629" y="35540"/>
                </a:lnTo>
                <a:lnTo>
                  <a:pt x="40629" y="35540"/>
                </a:lnTo>
                <a:lnTo>
                  <a:pt x="34781" y="35519"/>
                </a:lnTo>
                <a:lnTo>
                  <a:pt x="34737" y="30367"/>
                </a:lnTo>
                <a:close/>
                <a:moveTo>
                  <a:pt x="40803" y="30389"/>
                </a:moveTo>
                <a:lnTo>
                  <a:pt x="46629" y="30410"/>
                </a:lnTo>
                <a:lnTo>
                  <a:pt x="46672" y="35563"/>
                </a:lnTo>
                <a:lnTo>
                  <a:pt x="40847" y="35540"/>
                </a:lnTo>
                <a:lnTo>
                  <a:pt x="40803" y="30389"/>
                </a:lnTo>
                <a:close/>
                <a:moveTo>
                  <a:pt x="46846" y="30410"/>
                </a:moveTo>
                <a:lnTo>
                  <a:pt x="52672" y="30433"/>
                </a:lnTo>
                <a:lnTo>
                  <a:pt x="52715" y="35584"/>
                </a:lnTo>
                <a:lnTo>
                  <a:pt x="46890" y="35563"/>
                </a:lnTo>
                <a:lnTo>
                  <a:pt x="46846" y="30410"/>
                </a:lnTo>
                <a:close/>
                <a:moveTo>
                  <a:pt x="58736" y="30433"/>
                </a:moveTo>
                <a:lnTo>
                  <a:pt x="58779" y="35606"/>
                </a:lnTo>
                <a:lnTo>
                  <a:pt x="52954" y="35584"/>
                </a:lnTo>
                <a:lnTo>
                  <a:pt x="52889" y="30433"/>
                </a:lnTo>
                <a:close/>
                <a:moveTo>
                  <a:pt x="58953" y="30433"/>
                </a:moveTo>
                <a:lnTo>
                  <a:pt x="64779" y="30454"/>
                </a:lnTo>
                <a:lnTo>
                  <a:pt x="64822" y="35627"/>
                </a:lnTo>
                <a:lnTo>
                  <a:pt x="58997" y="35606"/>
                </a:lnTo>
                <a:lnTo>
                  <a:pt x="58953" y="30433"/>
                </a:lnTo>
                <a:close/>
                <a:moveTo>
                  <a:pt x="64996" y="30454"/>
                </a:moveTo>
                <a:lnTo>
                  <a:pt x="70822" y="30476"/>
                </a:lnTo>
                <a:lnTo>
                  <a:pt x="70888" y="35650"/>
                </a:lnTo>
                <a:lnTo>
                  <a:pt x="70888" y="35650"/>
                </a:lnTo>
                <a:lnTo>
                  <a:pt x="65040" y="35627"/>
                </a:lnTo>
                <a:lnTo>
                  <a:pt x="64996" y="30454"/>
                </a:lnTo>
                <a:close/>
                <a:moveTo>
                  <a:pt x="71062" y="30476"/>
                </a:moveTo>
                <a:lnTo>
                  <a:pt x="76888" y="30497"/>
                </a:lnTo>
                <a:lnTo>
                  <a:pt x="76931" y="35671"/>
                </a:lnTo>
                <a:lnTo>
                  <a:pt x="71105" y="35650"/>
                </a:lnTo>
                <a:lnTo>
                  <a:pt x="71062" y="30476"/>
                </a:lnTo>
                <a:close/>
                <a:moveTo>
                  <a:pt x="4545" y="35650"/>
                </a:moveTo>
                <a:lnTo>
                  <a:pt x="10371" y="35671"/>
                </a:lnTo>
                <a:lnTo>
                  <a:pt x="10414" y="40823"/>
                </a:lnTo>
                <a:lnTo>
                  <a:pt x="4588" y="40801"/>
                </a:lnTo>
                <a:lnTo>
                  <a:pt x="4545" y="35650"/>
                </a:lnTo>
                <a:close/>
                <a:moveTo>
                  <a:pt x="10588" y="35671"/>
                </a:moveTo>
                <a:lnTo>
                  <a:pt x="16414" y="35693"/>
                </a:lnTo>
                <a:lnTo>
                  <a:pt x="16457" y="40844"/>
                </a:lnTo>
                <a:lnTo>
                  <a:pt x="10631" y="40823"/>
                </a:lnTo>
                <a:lnTo>
                  <a:pt x="10588" y="35671"/>
                </a:lnTo>
                <a:close/>
                <a:moveTo>
                  <a:pt x="16631" y="35693"/>
                </a:moveTo>
                <a:lnTo>
                  <a:pt x="22477" y="35714"/>
                </a:lnTo>
                <a:lnTo>
                  <a:pt x="22521" y="40867"/>
                </a:lnTo>
                <a:lnTo>
                  <a:pt x="16674" y="40844"/>
                </a:lnTo>
                <a:lnTo>
                  <a:pt x="16631" y="35693"/>
                </a:lnTo>
                <a:close/>
                <a:moveTo>
                  <a:pt x="22695" y="35714"/>
                </a:moveTo>
                <a:lnTo>
                  <a:pt x="28521" y="35737"/>
                </a:lnTo>
                <a:lnTo>
                  <a:pt x="28564" y="40887"/>
                </a:lnTo>
                <a:lnTo>
                  <a:pt x="22738" y="40867"/>
                </a:lnTo>
                <a:lnTo>
                  <a:pt x="22695" y="35714"/>
                </a:lnTo>
                <a:close/>
                <a:moveTo>
                  <a:pt x="34564" y="35737"/>
                </a:moveTo>
                <a:lnTo>
                  <a:pt x="34607" y="40910"/>
                </a:lnTo>
                <a:lnTo>
                  <a:pt x="28781" y="40887"/>
                </a:lnTo>
                <a:lnTo>
                  <a:pt x="28738" y="35737"/>
                </a:lnTo>
                <a:close/>
                <a:moveTo>
                  <a:pt x="34804" y="35737"/>
                </a:moveTo>
                <a:lnTo>
                  <a:pt x="40629" y="35757"/>
                </a:lnTo>
                <a:lnTo>
                  <a:pt x="40673" y="40931"/>
                </a:lnTo>
                <a:lnTo>
                  <a:pt x="34847" y="40910"/>
                </a:lnTo>
                <a:lnTo>
                  <a:pt x="34804" y="35737"/>
                </a:lnTo>
                <a:close/>
                <a:moveTo>
                  <a:pt x="40847" y="35757"/>
                </a:moveTo>
                <a:lnTo>
                  <a:pt x="46672" y="35780"/>
                </a:lnTo>
                <a:lnTo>
                  <a:pt x="46716" y="40954"/>
                </a:lnTo>
                <a:lnTo>
                  <a:pt x="40890" y="40931"/>
                </a:lnTo>
                <a:lnTo>
                  <a:pt x="40847" y="35757"/>
                </a:lnTo>
                <a:close/>
                <a:moveTo>
                  <a:pt x="46890" y="35780"/>
                </a:moveTo>
                <a:lnTo>
                  <a:pt x="52715" y="35801"/>
                </a:lnTo>
                <a:lnTo>
                  <a:pt x="52780" y="40974"/>
                </a:lnTo>
                <a:lnTo>
                  <a:pt x="50672" y="40954"/>
                </a:lnTo>
                <a:lnTo>
                  <a:pt x="46933" y="40954"/>
                </a:lnTo>
                <a:lnTo>
                  <a:pt x="46890" y="35780"/>
                </a:lnTo>
                <a:close/>
                <a:moveTo>
                  <a:pt x="52954" y="35801"/>
                </a:moveTo>
                <a:lnTo>
                  <a:pt x="58779" y="35824"/>
                </a:lnTo>
                <a:lnTo>
                  <a:pt x="58823" y="40997"/>
                </a:lnTo>
                <a:lnTo>
                  <a:pt x="52997" y="40974"/>
                </a:lnTo>
                <a:lnTo>
                  <a:pt x="52954" y="35801"/>
                </a:lnTo>
                <a:close/>
                <a:moveTo>
                  <a:pt x="58997" y="35824"/>
                </a:moveTo>
                <a:lnTo>
                  <a:pt x="64822" y="35844"/>
                </a:lnTo>
                <a:lnTo>
                  <a:pt x="64866" y="41018"/>
                </a:lnTo>
                <a:lnTo>
                  <a:pt x="59040" y="40997"/>
                </a:lnTo>
                <a:lnTo>
                  <a:pt x="58997" y="35824"/>
                </a:lnTo>
                <a:close/>
                <a:moveTo>
                  <a:pt x="65040" y="35844"/>
                </a:moveTo>
                <a:lnTo>
                  <a:pt x="70888" y="35867"/>
                </a:lnTo>
                <a:lnTo>
                  <a:pt x="70931" y="41041"/>
                </a:lnTo>
                <a:lnTo>
                  <a:pt x="65106" y="41018"/>
                </a:lnTo>
                <a:lnTo>
                  <a:pt x="65040" y="35844"/>
                </a:lnTo>
                <a:close/>
                <a:moveTo>
                  <a:pt x="71105" y="35867"/>
                </a:moveTo>
                <a:lnTo>
                  <a:pt x="76931" y="35888"/>
                </a:lnTo>
                <a:lnTo>
                  <a:pt x="76974" y="41041"/>
                </a:lnTo>
                <a:lnTo>
                  <a:pt x="71149" y="41041"/>
                </a:lnTo>
                <a:lnTo>
                  <a:pt x="71105" y="35867"/>
                </a:lnTo>
                <a:close/>
                <a:moveTo>
                  <a:pt x="10414" y="41041"/>
                </a:moveTo>
                <a:lnTo>
                  <a:pt x="10457" y="46214"/>
                </a:lnTo>
                <a:lnTo>
                  <a:pt x="4632" y="46191"/>
                </a:lnTo>
                <a:lnTo>
                  <a:pt x="4588" y="41041"/>
                </a:lnTo>
                <a:close/>
                <a:moveTo>
                  <a:pt x="10631" y="41041"/>
                </a:moveTo>
                <a:lnTo>
                  <a:pt x="16457" y="41061"/>
                </a:lnTo>
                <a:lnTo>
                  <a:pt x="16521" y="46235"/>
                </a:lnTo>
                <a:lnTo>
                  <a:pt x="10675" y="46214"/>
                </a:lnTo>
                <a:lnTo>
                  <a:pt x="10631" y="41041"/>
                </a:lnTo>
                <a:close/>
                <a:moveTo>
                  <a:pt x="16695" y="41061"/>
                </a:moveTo>
                <a:lnTo>
                  <a:pt x="22521" y="41084"/>
                </a:lnTo>
                <a:lnTo>
                  <a:pt x="22564" y="46258"/>
                </a:lnTo>
                <a:lnTo>
                  <a:pt x="16739" y="46235"/>
                </a:lnTo>
                <a:lnTo>
                  <a:pt x="16695" y="41061"/>
                </a:lnTo>
                <a:close/>
                <a:moveTo>
                  <a:pt x="22738" y="41084"/>
                </a:moveTo>
                <a:lnTo>
                  <a:pt x="28564" y="41105"/>
                </a:lnTo>
                <a:lnTo>
                  <a:pt x="28607" y="46278"/>
                </a:lnTo>
                <a:lnTo>
                  <a:pt x="22782" y="46258"/>
                </a:lnTo>
                <a:lnTo>
                  <a:pt x="22738" y="41084"/>
                </a:lnTo>
                <a:close/>
                <a:moveTo>
                  <a:pt x="28781" y="41105"/>
                </a:moveTo>
                <a:lnTo>
                  <a:pt x="34630" y="41127"/>
                </a:lnTo>
                <a:lnTo>
                  <a:pt x="34673" y="46301"/>
                </a:lnTo>
                <a:lnTo>
                  <a:pt x="28825" y="46278"/>
                </a:lnTo>
                <a:lnTo>
                  <a:pt x="28781" y="41105"/>
                </a:lnTo>
                <a:close/>
                <a:moveTo>
                  <a:pt x="34847" y="41127"/>
                </a:moveTo>
                <a:lnTo>
                  <a:pt x="40673" y="41148"/>
                </a:lnTo>
                <a:lnTo>
                  <a:pt x="40716" y="46322"/>
                </a:lnTo>
                <a:lnTo>
                  <a:pt x="34890" y="46301"/>
                </a:lnTo>
                <a:lnTo>
                  <a:pt x="34847" y="41127"/>
                </a:lnTo>
                <a:close/>
                <a:moveTo>
                  <a:pt x="10609" y="46322"/>
                </a:moveTo>
                <a:lnTo>
                  <a:pt x="10588" y="46344"/>
                </a:lnTo>
                <a:lnTo>
                  <a:pt x="10565" y="46344"/>
                </a:lnTo>
                <a:lnTo>
                  <a:pt x="10565" y="46322"/>
                </a:lnTo>
                <a:close/>
                <a:moveTo>
                  <a:pt x="40890" y="41148"/>
                </a:moveTo>
                <a:lnTo>
                  <a:pt x="46716" y="41171"/>
                </a:lnTo>
                <a:lnTo>
                  <a:pt x="46759" y="46344"/>
                </a:lnTo>
                <a:lnTo>
                  <a:pt x="40934" y="46322"/>
                </a:lnTo>
                <a:lnTo>
                  <a:pt x="40890" y="41148"/>
                </a:lnTo>
                <a:close/>
                <a:moveTo>
                  <a:pt x="4001" y="0"/>
                </a:moveTo>
                <a:lnTo>
                  <a:pt x="4023" y="3131"/>
                </a:lnTo>
                <a:lnTo>
                  <a:pt x="1" y="3108"/>
                </a:lnTo>
                <a:lnTo>
                  <a:pt x="1" y="3325"/>
                </a:lnTo>
                <a:lnTo>
                  <a:pt x="4023" y="3348"/>
                </a:lnTo>
                <a:lnTo>
                  <a:pt x="4067" y="8499"/>
                </a:lnTo>
                <a:lnTo>
                  <a:pt x="1" y="8499"/>
                </a:lnTo>
                <a:lnTo>
                  <a:pt x="1" y="8716"/>
                </a:lnTo>
                <a:lnTo>
                  <a:pt x="4067" y="8716"/>
                </a:lnTo>
                <a:lnTo>
                  <a:pt x="4131" y="13890"/>
                </a:lnTo>
                <a:lnTo>
                  <a:pt x="1" y="13869"/>
                </a:lnTo>
                <a:lnTo>
                  <a:pt x="1" y="14086"/>
                </a:lnTo>
                <a:lnTo>
                  <a:pt x="4131" y="14107"/>
                </a:lnTo>
                <a:lnTo>
                  <a:pt x="4174" y="19281"/>
                </a:lnTo>
                <a:lnTo>
                  <a:pt x="1" y="19260"/>
                </a:lnTo>
                <a:lnTo>
                  <a:pt x="1" y="19477"/>
                </a:lnTo>
                <a:lnTo>
                  <a:pt x="4174" y="19498"/>
                </a:lnTo>
                <a:lnTo>
                  <a:pt x="4218" y="24651"/>
                </a:lnTo>
                <a:lnTo>
                  <a:pt x="1" y="24651"/>
                </a:lnTo>
                <a:lnTo>
                  <a:pt x="1" y="24868"/>
                </a:lnTo>
                <a:lnTo>
                  <a:pt x="4218" y="24868"/>
                </a:lnTo>
                <a:lnTo>
                  <a:pt x="4261" y="30041"/>
                </a:lnTo>
                <a:lnTo>
                  <a:pt x="1" y="30019"/>
                </a:lnTo>
                <a:lnTo>
                  <a:pt x="1" y="30236"/>
                </a:lnTo>
                <a:lnTo>
                  <a:pt x="4261" y="30259"/>
                </a:lnTo>
                <a:lnTo>
                  <a:pt x="4305" y="35432"/>
                </a:lnTo>
                <a:lnTo>
                  <a:pt x="1" y="35410"/>
                </a:lnTo>
                <a:lnTo>
                  <a:pt x="1" y="35627"/>
                </a:lnTo>
                <a:lnTo>
                  <a:pt x="4305" y="35650"/>
                </a:lnTo>
                <a:lnTo>
                  <a:pt x="4371" y="40801"/>
                </a:lnTo>
                <a:lnTo>
                  <a:pt x="1" y="40801"/>
                </a:lnTo>
                <a:lnTo>
                  <a:pt x="1" y="41018"/>
                </a:lnTo>
                <a:lnTo>
                  <a:pt x="4371" y="41018"/>
                </a:lnTo>
                <a:lnTo>
                  <a:pt x="4414" y="46191"/>
                </a:lnTo>
                <a:lnTo>
                  <a:pt x="1" y="46171"/>
                </a:lnTo>
                <a:lnTo>
                  <a:pt x="1" y="46409"/>
                </a:lnTo>
                <a:lnTo>
                  <a:pt x="4414" y="46409"/>
                </a:lnTo>
                <a:lnTo>
                  <a:pt x="4414" y="46452"/>
                </a:lnTo>
                <a:lnTo>
                  <a:pt x="4632" y="46452"/>
                </a:lnTo>
                <a:lnTo>
                  <a:pt x="4632" y="46409"/>
                </a:lnTo>
                <a:lnTo>
                  <a:pt x="10457" y="46431"/>
                </a:lnTo>
                <a:lnTo>
                  <a:pt x="10457" y="46452"/>
                </a:lnTo>
                <a:lnTo>
                  <a:pt x="10631" y="46452"/>
                </a:lnTo>
                <a:lnTo>
                  <a:pt x="10675" y="46431"/>
                </a:lnTo>
                <a:lnTo>
                  <a:pt x="14956" y="46452"/>
                </a:lnTo>
                <a:lnTo>
                  <a:pt x="47258" y="46452"/>
                </a:lnTo>
                <a:lnTo>
                  <a:pt x="47258" y="46344"/>
                </a:lnTo>
                <a:lnTo>
                  <a:pt x="46997" y="46344"/>
                </a:lnTo>
                <a:lnTo>
                  <a:pt x="46933" y="41171"/>
                </a:lnTo>
                <a:lnTo>
                  <a:pt x="52780" y="41192"/>
                </a:lnTo>
                <a:lnTo>
                  <a:pt x="52823" y="46388"/>
                </a:lnTo>
                <a:lnTo>
                  <a:pt x="52823" y="46452"/>
                </a:lnTo>
                <a:lnTo>
                  <a:pt x="53041" y="46452"/>
                </a:lnTo>
                <a:lnTo>
                  <a:pt x="52997" y="41192"/>
                </a:lnTo>
                <a:lnTo>
                  <a:pt x="58823" y="41214"/>
                </a:lnTo>
                <a:lnTo>
                  <a:pt x="58866" y="46388"/>
                </a:lnTo>
                <a:lnTo>
                  <a:pt x="58866" y="46452"/>
                </a:lnTo>
                <a:lnTo>
                  <a:pt x="59084" y="46452"/>
                </a:lnTo>
                <a:lnTo>
                  <a:pt x="59040" y="41214"/>
                </a:lnTo>
                <a:lnTo>
                  <a:pt x="64866" y="41235"/>
                </a:lnTo>
                <a:lnTo>
                  <a:pt x="64932" y="46388"/>
                </a:lnTo>
                <a:lnTo>
                  <a:pt x="64932" y="46452"/>
                </a:lnTo>
                <a:lnTo>
                  <a:pt x="65149" y="46452"/>
                </a:lnTo>
                <a:lnTo>
                  <a:pt x="65106" y="41235"/>
                </a:lnTo>
                <a:lnTo>
                  <a:pt x="65106" y="41235"/>
                </a:lnTo>
                <a:lnTo>
                  <a:pt x="70931" y="41258"/>
                </a:lnTo>
                <a:lnTo>
                  <a:pt x="70975" y="46388"/>
                </a:lnTo>
                <a:lnTo>
                  <a:pt x="70975" y="46452"/>
                </a:lnTo>
                <a:lnTo>
                  <a:pt x="71192" y="46452"/>
                </a:lnTo>
                <a:lnTo>
                  <a:pt x="71149" y="41258"/>
                </a:lnTo>
                <a:lnTo>
                  <a:pt x="71149" y="41258"/>
                </a:lnTo>
                <a:lnTo>
                  <a:pt x="76974" y="41279"/>
                </a:lnTo>
                <a:lnTo>
                  <a:pt x="77018" y="46388"/>
                </a:lnTo>
                <a:lnTo>
                  <a:pt x="77018" y="46452"/>
                </a:lnTo>
                <a:lnTo>
                  <a:pt x="77256" y="46452"/>
                </a:lnTo>
                <a:lnTo>
                  <a:pt x="77192" y="41279"/>
                </a:lnTo>
                <a:lnTo>
                  <a:pt x="82409" y="41279"/>
                </a:lnTo>
                <a:lnTo>
                  <a:pt x="82409" y="41061"/>
                </a:lnTo>
                <a:lnTo>
                  <a:pt x="77192" y="41041"/>
                </a:lnTo>
                <a:lnTo>
                  <a:pt x="77148" y="35888"/>
                </a:lnTo>
                <a:lnTo>
                  <a:pt x="82386" y="35911"/>
                </a:lnTo>
                <a:lnTo>
                  <a:pt x="82409" y="35911"/>
                </a:lnTo>
                <a:lnTo>
                  <a:pt x="82409" y="35693"/>
                </a:lnTo>
                <a:lnTo>
                  <a:pt x="77148" y="35671"/>
                </a:lnTo>
                <a:lnTo>
                  <a:pt x="77105" y="30497"/>
                </a:lnTo>
                <a:lnTo>
                  <a:pt x="82386" y="30520"/>
                </a:lnTo>
                <a:lnTo>
                  <a:pt x="82409" y="30520"/>
                </a:lnTo>
                <a:lnTo>
                  <a:pt x="82409" y="30302"/>
                </a:lnTo>
                <a:lnTo>
                  <a:pt x="77105" y="30280"/>
                </a:lnTo>
                <a:lnTo>
                  <a:pt x="77061" y="25129"/>
                </a:lnTo>
                <a:lnTo>
                  <a:pt x="82409" y="25129"/>
                </a:lnTo>
                <a:lnTo>
                  <a:pt x="82409" y="24911"/>
                </a:lnTo>
                <a:lnTo>
                  <a:pt x="77061" y="24889"/>
                </a:lnTo>
                <a:lnTo>
                  <a:pt x="77018" y="19738"/>
                </a:lnTo>
                <a:lnTo>
                  <a:pt x="82386" y="19759"/>
                </a:lnTo>
                <a:lnTo>
                  <a:pt x="82409" y="19759"/>
                </a:lnTo>
                <a:lnTo>
                  <a:pt x="82409" y="19541"/>
                </a:lnTo>
                <a:lnTo>
                  <a:pt x="76995" y="19521"/>
                </a:lnTo>
                <a:lnTo>
                  <a:pt x="76952" y="14347"/>
                </a:lnTo>
                <a:lnTo>
                  <a:pt x="82386" y="14368"/>
                </a:lnTo>
                <a:lnTo>
                  <a:pt x="82409" y="14368"/>
                </a:lnTo>
                <a:lnTo>
                  <a:pt x="82409" y="14150"/>
                </a:lnTo>
                <a:lnTo>
                  <a:pt x="76952" y="14130"/>
                </a:lnTo>
                <a:lnTo>
                  <a:pt x="76908" y="8977"/>
                </a:lnTo>
                <a:lnTo>
                  <a:pt x="82409" y="8977"/>
                </a:lnTo>
                <a:lnTo>
                  <a:pt x="82409" y="8760"/>
                </a:lnTo>
                <a:lnTo>
                  <a:pt x="76908" y="8739"/>
                </a:lnTo>
                <a:lnTo>
                  <a:pt x="76865" y="3586"/>
                </a:lnTo>
                <a:lnTo>
                  <a:pt x="82386" y="3609"/>
                </a:lnTo>
                <a:lnTo>
                  <a:pt x="82409" y="3609"/>
                </a:lnTo>
                <a:lnTo>
                  <a:pt x="82409" y="3391"/>
                </a:lnTo>
                <a:lnTo>
                  <a:pt x="76865" y="3369"/>
                </a:lnTo>
                <a:lnTo>
                  <a:pt x="76821" y="21"/>
                </a:lnTo>
                <a:lnTo>
                  <a:pt x="76821" y="0"/>
                </a:lnTo>
                <a:lnTo>
                  <a:pt x="76604" y="0"/>
                </a:lnTo>
                <a:lnTo>
                  <a:pt x="76648" y="3369"/>
                </a:lnTo>
                <a:lnTo>
                  <a:pt x="76648" y="3369"/>
                </a:lnTo>
                <a:lnTo>
                  <a:pt x="70801" y="3348"/>
                </a:lnTo>
                <a:lnTo>
                  <a:pt x="70778" y="21"/>
                </a:lnTo>
                <a:lnTo>
                  <a:pt x="70778" y="0"/>
                </a:lnTo>
                <a:lnTo>
                  <a:pt x="70561" y="0"/>
                </a:lnTo>
                <a:lnTo>
                  <a:pt x="70584" y="3348"/>
                </a:lnTo>
                <a:lnTo>
                  <a:pt x="70584" y="3348"/>
                </a:lnTo>
                <a:lnTo>
                  <a:pt x="64758" y="3325"/>
                </a:lnTo>
                <a:lnTo>
                  <a:pt x="64735" y="21"/>
                </a:lnTo>
                <a:lnTo>
                  <a:pt x="64735" y="0"/>
                </a:lnTo>
                <a:lnTo>
                  <a:pt x="64518" y="0"/>
                </a:lnTo>
                <a:lnTo>
                  <a:pt x="64541" y="3325"/>
                </a:lnTo>
                <a:lnTo>
                  <a:pt x="58715" y="3304"/>
                </a:lnTo>
                <a:lnTo>
                  <a:pt x="58671" y="21"/>
                </a:lnTo>
                <a:lnTo>
                  <a:pt x="58671" y="0"/>
                </a:lnTo>
                <a:lnTo>
                  <a:pt x="58454" y="0"/>
                </a:lnTo>
                <a:lnTo>
                  <a:pt x="58498" y="3304"/>
                </a:lnTo>
                <a:lnTo>
                  <a:pt x="58498" y="3304"/>
                </a:lnTo>
                <a:lnTo>
                  <a:pt x="52649" y="3282"/>
                </a:lnTo>
                <a:lnTo>
                  <a:pt x="52628" y="21"/>
                </a:lnTo>
                <a:lnTo>
                  <a:pt x="52628" y="0"/>
                </a:lnTo>
                <a:lnTo>
                  <a:pt x="52411" y="0"/>
                </a:lnTo>
                <a:lnTo>
                  <a:pt x="52432" y="3282"/>
                </a:lnTo>
                <a:lnTo>
                  <a:pt x="46606" y="3261"/>
                </a:lnTo>
                <a:lnTo>
                  <a:pt x="46585" y="21"/>
                </a:lnTo>
                <a:lnTo>
                  <a:pt x="46585" y="0"/>
                </a:lnTo>
                <a:lnTo>
                  <a:pt x="46345" y="0"/>
                </a:lnTo>
                <a:lnTo>
                  <a:pt x="46389" y="3261"/>
                </a:lnTo>
                <a:lnTo>
                  <a:pt x="46389" y="3261"/>
                </a:lnTo>
                <a:lnTo>
                  <a:pt x="40563" y="3238"/>
                </a:lnTo>
                <a:lnTo>
                  <a:pt x="40520" y="21"/>
                </a:lnTo>
                <a:lnTo>
                  <a:pt x="40520" y="0"/>
                </a:lnTo>
                <a:lnTo>
                  <a:pt x="40302" y="0"/>
                </a:lnTo>
                <a:lnTo>
                  <a:pt x="40325" y="3238"/>
                </a:lnTo>
                <a:lnTo>
                  <a:pt x="34499" y="3217"/>
                </a:lnTo>
                <a:lnTo>
                  <a:pt x="34477" y="21"/>
                </a:lnTo>
                <a:lnTo>
                  <a:pt x="34477" y="0"/>
                </a:lnTo>
                <a:lnTo>
                  <a:pt x="34259" y="0"/>
                </a:lnTo>
                <a:lnTo>
                  <a:pt x="34282" y="3217"/>
                </a:lnTo>
                <a:lnTo>
                  <a:pt x="34282" y="3217"/>
                </a:lnTo>
                <a:lnTo>
                  <a:pt x="28456" y="3195"/>
                </a:lnTo>
                <a:lnTo>
                  <a:pt x="28434" y="21"/>
                </a:lnTo>
                <a:lnTo>
                  <a:pt x="28413" y="0"/>
                </a:lnTo>
                <a:lnTo>
                  <a:pt x="28195" y="0"/>
                </a:lnTo>
                <a:lnTo>
                  <a:pt x="28239" y="3195"/>
                </a:lnTo>
                <a:lnTo>
                  <a:pt x="28239" y="3195"/>
                </a:lnTo>
                <a:lnTo>
                  <a:pt x="22391" y="3174"/>
                </a:lnTo>
                <a:lnTo>
                  <a:pt x="22370" y="21"/>
                </a:lnTo>
                <a:lnTo>
                  <a:pt x="22370" y="0"/>
                </a:lnTo>
                <a:lnTo>
                  <a:pt x="22152" y="0"/>
                </a:lnTo>
                <a:lnTo>
                  <a:pt x="22173" y="3174"/>
                </a:lnTo>
                <a:lnTo>
                  <a:pt x="22173" y="3174"/>
                </a:lnTo>
                <a:lnTo>
                  <a:pt x="16347" y="3151"/>
                </a:lnTo>
                <a:lnTo>
                  <a:pt x="16327" y="21"/>
                </a:lnTo>
                <a:lnTo>
                  <a:pt x="16327" y="0"/>
                </a:lnTo>
                <a:lnTo>
                  <a:pt x="16109" y="0"/>
                </a:lnTo>
                <a:lnTo>
                  <a:pt x="16130" y="3151"/>
                </a:lnTo>
                <a:lnTo>
                  <a:pt x="10304" y="3131"/>
                </a:lnTo>
                <a:lnTo>
                  <a:pt x="10261" y="21"/>
                </a:lnTo>
                <a:lnTo>
                  <a:pt x="10261" y="0"/>
                </a:lnTo>
                <a:lnTo>
                  <a:pt x="10044" y="0"/>
                </a:lnTo>
                <a:lnTo>
                  <a:pt x="10066" y="3131"/>
                </a:lnTo>
                <a:lnTo>
                  <a:pt x="4241" y="3131"/>
                </a:lnTo>
                <a:lnTo>
                  <a:pt x="4218" y="21"/>
                </a:lnTo>
                <a:lnTo>
                  <a:pt x="4218" y="0"/>
                </a:lnTo>
                <a:close/>
              </a:path>
            </a:pathLst>
          </a:custGeom>
          <a:solidFill>
            <a:srgbClr val="601232">
              <a:alpha val="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>
            <a:off x="2046450" y="3299825"/>
            <a:ext cx="5051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title" idx="2" hasCustomPrompt="1"/>
          </p:nvPr>
        </p:nvSpPr>
        <p:spPr>
          <a:xfrm>
            <a:off x="3787800" y="2298250"/>
            <a:ext cx="1568400" cy="7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5" name="Google Shape;35;p3"/>
          <p:cNvSpPr txBox="1">
            <a:spLocks noGrp="1"/>
          </p:cNvSpPr>
          <p:nvPr>
            <p:ph type="subTitle" idx="1"/>
          </p:nvPr>
        </p:nvSpPr>
        <p:spPr>
          <a:xfrm>
            <a:off x="2391925" y="4016750"/>
            <a:ext cx="43602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3781459" y="778398"/>
            <a:ext cx="192464" cy="194878"/>
          </a:xfrm>
          <a:custGeom>
            <a:avLst/>
            <a:gdLst/>
            <a:ahLst/>
            <a:cxnLst/>
            <a:rect l="l" t="t" r="r" b="b"/>
            <a:pathLst>
              <a:path w="2391" h="2421" extrusionOk="0">
                <a:moveTo>
                  <a:pt x="1744" y="0"/>
                </a:moveTo>
                <a:cubicBezTo>
                  <a:pt x="1689" y="0"/>
                  <a:pt x="1636" y="25"/>
                  <a:pt x="1600" y="83"/>
                </a:cubicBezTo>
                <a:cubicBezTo>
                  <a:pt x="1600" y="83"/>
                  <a:pt x="1572" y="111"/>
                  <a:pt x="1572" y="137"/>
                </a:cubicBezTo>
                <a:cubicBezTo>
                  <a:pt x="1359" y="484"/>
                  <a:pt x="1145" y="858"/>
                  <a:pt x="932" y="1203"/>
                </a:cubicBezTo>
                <a:cubicBezTo>
                  <a:pt x="853" y="1391"/>
                  <a:pt x="747" y="1551"/>
                  <a:pt x="640" y="1736"/>
                </a:cubicBezTo>
                <a:lnTo>
                  <a:pt x="612" y="1764"/>
                </a:lnTo>
                <a:cubicBezTo>
                  <a:pt x="543" y="1743"/>
                  <a:pt x="468" y="1731"/>
                  <a:pt x="395" y="1731"/>
                </a:cubicBezTo>
                <a:cubicBezTo>
                  <a:pt x="189" y="1731"/>
                  <a:pt x="0" y="1827"/>
                  <a:pt x="0" y="2084"/>
                </a:cubicBezTo>
                <a:cubicBezTo>
                  <a:pt x="0" y="2315"/>
                  <a:pt x="196" y="2421"/>
                  <a:pt x="394" y="2421"/>
                </a:cubicBezTo>
                <a:cubicBezTo>
                  <a:pt x="470" y="2421"/>
                  <a:pt x="546" y="2405"/>
                  <a:pt x="612" y="2376"/>
                </a:cubicBezTo>
                <a:cubicBezTo>
                  <a:pt x="932" y="2216"/>
                  <a:pt x="1092" y="1790"/>
                  <a:pt x="1280" y="1497"/>
                </a:cubicBezTo>
                <a:lnTo>
                  <a:pt x="1546" y="1043"/>
                </a:lnTo>
                <a:cubicBezTo>
                  <a:pt x="1572" y="1124"/>
                  <a:pt x="1653" y="1203"/>
                  <a:pt x="1706" y="1256"/>
                </a:cubicBezTo>
                <a:cubicBezTo>
                  <a:pt x="1706" y="1308"/>
                  <a:pt x="1977" y="1631"/>
                  <a:pt x="1855" y="1631"/>
                </a:cubicBezTo>
                <a:cubicBezTo>
                  <a:pt x="1850" y="1631"/>
                  <a:pt x="1845" y="1631"/>
                  <a:pt x="1838" y="1630"/>
                </a:cubicBezTo>
                <a:cubicBezTo>
                  <a:pt x="1831" y="1629"/>
                  <a:pt x="1823" y="1628"/>
                  <a:pt x="1816" y="1628"/>
                </a:cubicBezTo>
                <a:cubicBezTo>
                  <a:pt x="1568" y="1628"/>
                  <a:pt x="1501" y="2031"/>
                  <a:pt x="1760" y="2056"/>
                </a:cubicBezTo>
                <a:cubicBezTo>
                  <a:pt x="1787" y="2060"/>
                  <a:pt x="1814" y="2062"/>
                  <a:pt x="1841" y="2062"/>
                </a:cubicBezTo>
                <a:cubicBezTo>
                  <a:pt x="2149" y="2062"/>
                  <a:pt x="2391" y="1788"/>
                  <a:pt x="2293" y="1444"/>
                </a:cubicBezTo>
                <a:cubicBezTo>
                  <a:pt x="2212" y="1124"/>
                  <a:pt x="1732" y="804"/>
                  <a:pt x="1892" y="431"/>
                </a:cubicBezTo>
                <a:cubicBezTo>
                  <a:pt x="1920" y="403"/>
                  <a:pt x="1945" y="350"/>
                  <a:pt x="1973" y="324"/>
                </a:cubicBezTo>
                <a:cubicBezTo>
                  <a:pt x="2050" y="170"/>
                  <a:pt x="1889" y="0"/>
                  <a:pt x="17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4652654" y="338313"/>
            <a:ext cx="218946" cy="280364"/>
          </a:xfrm>
          <a:custGeom>
            <a:avLst/>
            <a:gdLst/>
            <a:ahLst/>
            <a:cxnLst/>
            <a:rect l="l" t="t" r="r" b="b"/>
            <a:pathLst>
              <a:path w="2720" h="3483" extrusionOk="0">
                <a:moveTo>
                  <a:pt x="1174" y="613"/>
                </a:moveTo>
                <a:lnTo>
                  <a:pt x="1387" y="826"/>
                </a:lnTo>
                <a:cubicBezTo>
                  <a:pt x="1148" y="1093"/>
                  <a:pt x="935" y="1359"/>
                  <a:pt x="722" y="1653"/>
                </a:cubicBezTo>
                <a:lnTo>
                  <a:pt x="562" y="1493"/>
                </a:lnTo>
                <a:cubicBezTo>
                  <a:pt x="775" y="1199"/>
                  <a:pt x="961" y="879"/>
                  <a:pt x="1174" y="613"/>
                </a:cubicBezTo>
                <a:close/>
                <a:moveTo>
                  <a:pt x="1154" y="0"/>
                </a:moveTo>
                <a:cubicBezTo>
                  <a:pt x="1094" y="0"/>
                  <a:pt x="1034" y="24"/>
                  <a:pt x="988" y="80"/>
                </a:cubicBezTo>
                <a:cubicBezTo>
                  <a:pt x="641" y="480"/>
                  <a:pt x="374" y="960"/>
                  <a:pt x="54" y="1387"/>
                </a:cubicBezTo>
                <a:cubicBezTo>
                  <a:pt x="54" y="1412"/>
                  <a:pt x="29" y="1440"/>
                  <a:pt x="29" y="1466"/>
                </a:cubicBezTo>
                <a:cubicBezTo>
                  <a:pt x="1" y="1519"/>
                  <a:pt x="29" y="1600"/>
                  <a:pt x="82" y="1653"/>
                </a:cubicBezTo>
                <a:cubicBezTo>
                  <a:pt x="82" y="1679"/>
                  <a:pt x="107" y="1707"/>
                  <a:pt x="107" y="1707"/>
                </a:cubicBezTo>
                <a:cubicBezTo>
                  <a:pt x="348" y="1946"/>
                  <a:pt x="587" y="2159"/>
                  <a:pt x="801" y="2400"/>
                </a:cubicBezTo>
                <a:cubicBezTo>
                  <a:pt x="882" y="2506"/>
                  <a:pt x="961" y="2585"/>
                  <a:pt x="1042" y="2666"/>
                </a:cubicBezTo>
                <a:cubicBezTo>
                  <a:pt x="828" y="2852"/>
                  <a:pt x="722" y="3146"/>
                  <a:pt x="935" y="3360"/>
                </a:cubicBezTo>
                <a:cubicBezTo>
                  <a:pt x="1020" y="3445"/>
                  <a:pt x="1127" y="3483"/>
                  <a:pt x="1233" y="3483"/>
                </a:cubicBezTo>
                <a:cubicBezTo>
                  <a:pt x="1423" y="3483"/>
                  <a:pt x="1613" y="3361"/>
                  <a:pt x="1681" y="3172"/>
                </a:cubicBezTo>
                <a:cubicBezTo>
                  <a:pt x="1788" y="2826"/>
                  <a:pt x="1547" y="2560"/>
                  <a:pt x="1361" y="2319"/>
                </a:cubicBezTo>
                <a:cubicBezTo>
                  <a:pt x="1255" y="2212"/>
                  <a:pt x="1174" y="2106"/>
                  <a:pt x="1067" y="1999"/>
                </a:cubicBezTo>
                <a:cubicBezTo>
                  <a:pt x="1280" y="1707"/>
                  <a:pt x="1494" y="1440"/>
                  <a:pt x="1707" y="1174"/>
                </a:cubicBezTo>
                <a:cubicBezTo>
                  <a:pt x="1735" y="1174"/>
                  <a:pt x="1735" y="1174"/>
                  <a:pt x="1735" y="1199"/>
                </a:cubicBezTo>
                <a:cubicBezTo>
                  <a:pt x="1814" y="1280"/>
                  <a:pt x="1895" y="1359"/>
                  <a:pt x="1974" y="1466"/>
                </a:cubicBezTo>
                <a:cubicBezTo>
                  <a:pt x="1788" y="1626"/>
                  <a:pt x="1654" y="1920"/>
                  <a:pt x="1895" y="2133"/>
                </a:cubicBezTo>
                <a:cubicBezTo>
                  <a:pt x="1971" y="2219"/>
                  <a:pt x="2071" y="2257"/>
                  <a:pt x="2173" y="2257"/>
                </a:cubicBezTo>
                <a:cubicBezTo>
                  <a:pt x="2356" y="2257"/>
                  <a:pt x="2545" y="2135"/>
                  <a:pt x="2613" y="1946"/>
                </a:cubicBezTo>
                <a:cubicBezTo>
                  <a:pt x="2720" y="1626"/>
                  <a:pt x="2481" y="1334"/>
                  <a:pt x="2293" y="1093"/>
                </a:cubicBezTo>
                <a:cubicBezTo>
                  <a:pt x="2001" y="773"/>
                  <a:pt x="1707" y="480"/>
                  <a:pt x="1415" y="186"/>
                </a:cubicBezTo>
                <a:cubicBezTo>
                  <a:pt x="1380" y="82"/>
                  <a:pt x="1266" y="0"/>
                  <a:pt x="11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4224625" y="1022067"/>
            <a:ext cx="38638" cy="38718"/>
          </a:xfrm>
          <a:custGeom>
            <a:avLst/>
            <a:gdLst/>
            <a:ahLst/>
            <a:cxnLst/>
            <a:rect l="l" t="t" r="r" b="b"/>
            <a:pathLst>
              <a:path w="480" h="481" extrusionOk="0">
                <a:moveTo>
                  <a:pt x="241" y="0"/>
                </a:moveTo>
                <a:cubicBezTo>
                  <a:pt x="107" y="0"/>
                  <a:pt x="0" y="107"/>
                  <a:pt x="0" y="241"/>
                </a:cubicBezTo>
                <a:cubicBezTo>
                  <a:pt x="0" y="374"/>
                  <a:pt x="107" y="480"/>
                  <a:pt x="241" y="480"/>
                </a:cubicBezTo>
                <a:cubicBezTo>
                  <a:pt x="373" y="480"/>
                  <a:pt x="480" y="374"/>
                  <a:pt x="480" y="241"/>
                </a:cubicBezTo>
                <a:cubicBezTo>
                  <a:pt x="480" y="107"/>
                  <a:pt x="373" y="0"/>
                  <a:pt x="24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4408982" y="775896"/>
            <a:ext cx="122513" cy="122433"/>
          </a:xfrm>
          <a:custGeom>
            <a:avLst/>
            <a:gdLst/>
            <a:ahLst/>
            <a:cxnLst/>
            <a:rect l="l" t="t" r="r" b="b"/>
            <a:pathLst>
              <a:path w="1522" h="1521" extrusionOk="0">
                <a:moveTo>
                  <a:pt x="775" y="0"/>
                </a:moveTo>
                <a:cubicBezTo>
                  <a:pt x="348" y="0"/>
                  <a:pt x="0" y="348"/>
                  <a:pt x="0" y="775"/>
                </a:cubicBezTo>
                <a:cubicBezTo>
                  <a:pt x="0" y="1201"/>
                  <a:pt x="348" y="1521"/>
                  <a:pt x="775" y="1521"/>
                </a:cubicBezTo>
                <a:cubicBezTo>
                  <a:pt x="1173" y="1521"/>
                  <a:pt x="1521" y="1201"/>
                  <a:pt x="1521" y="775"/>
                </a:cubicBezTo>
                <a:cubicBezTo>
                  <a:pt x="1521" y="348"/>
                  <a:pt x="1173" y="0"/>
                  <a:pt x="7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5046963" y="338317"/>
            <a:ext cx="38638" cy="38718"/>
          </a:xfrm>
          <a:custGeom>
            <a:avLst/>
            <a:gdLst/>
            <a:ahLst/>
            <a:cxnLst/>
            <a:rect l="l" t="t" r="r" b="b"/>
            <a:pathLst>
              <a:path w="480" h="481" extrusionOk="0">
                <a:moveTo>
                  <a:pt x="241" y="0"/>
                </a:moveTo>
                <a:cubicBezTo>
                  <a:pt x="107" y="0"/>
                  <a:pt x="0" y="107"/>
                  <a:pt x="0" y="241"/>
                </a:cubicBezTo>
                <a:cubicBezTo>
                  <a:pt x="0" y="374"/>
                  <a:pt x="107" y="480"/>
                  <a:pt x="241" y="480"/>
                </a:cubicBezTo>
                <a:cubicBezTo>
                  <a:pt x="373" y="480"/>
                  <a:pt x="480" y="374"/>
                  <a:pt x="480" y="241"/>
                </a:cubicBezTo>
                <a:cubicBezTo>
                  <a:pt x="480" y="107"/>
                  <a:pt x="373" y="0"/>
                  <a:pt x="24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1045025" y="4377100"/>
            <a:ext cx="83829" cy="83827"/>
          </a:xfrm>
          <a:custGeom>
            <a:avLst/>
            <a:gdLst/>
            <a:ahLst/>
            <a:cxnLst/>
            <a:rect l="l" t="t" r="r" b="b"/>
            <a:pathLst>
              <a:path w="1174" h="1174" extrusionOk="0">
                <a:moveTo>
                  <a:pt x="587" y="1"/>
                </a:moveTo>
                <a:cubicBezTo>
                  <a:pt x="242" y="1"/>
                  <a:pt x="1" y="267"/>
                  <a:pt x="1" y="587"/>
                </a:cubicBezTo>
                <a:cubicBezTo>
                  <a:pt x="1" y="933"/>
                  <a:pt x="242" y="1174"/>
                  <a:pt x="587" y="1174"/>
                </a:cubicBezTo>
                <a:cubicBezTo>
                  <a:pt x="907" y="1174"/>
                  <a:pt x="1174" y="933"/>
                  <a:pt x="1174" y="587"/>
                </a:cubicBezTo>
                <a:cubicBezTo>
                  <a:pt x="1174" y="267"/>
                  <a:pt x="907" y="1"/>
                  <a:pt x="58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7970118" y="4395777"/>
            <a:ext cx="236136" cy="306602"/>
          </a:xfrm>
          <a:custGeom>
            <a:avLst/>
            <a:gdLst/>
            <a:ahLst/>
            <a:cxnLst/>
            <a:rect l="l" t="t" r="r" b="b"/>
            <a:pathLst>
              <a:path w="3307" h="4294" extrusionOk="0">
                <a:moveTo>
                  <a:pt x="1707" y="728"/>
                </a:moveTo>
                <a:cubicBezTo>
                  <a:pt x="1788" y="860"/>
                  <a:pt x="1841" y="967"/>
                  <a:pt x="1920" y="1074"/>
                </a:cubicBezTo>
                <a:cubicBezTo>
                  <a:pt x="1547" y="1314"/>
                  <a:pt x="1201" y="1607"/>
                  <a:pt x="854" y="1901"/>
                </a:cubicBezTo>
                <a:cubicBezTo>
                  <a:pt x="800" y="1794"/>
                  <a:pt x="747" y="1713"/>
                  <a:pt x="694" y="1634"/>
                </a:cubicBezTo>
                <a:cubicBezTo>
                  <a:pt x="1041" y="1340"/>
                  <a:pt x="1361" y="1020"/>
                  <a:pt x="1707" y="728"/>
                </a:cubicBezTo>
                <a:close/>
                <a:moveTo>
                  <a:pt x="1803" y="0"/>
                </a:moveTo>
                <a:cubicBezTo>
                  <a:pt x="1745" y="0"/>
                  <a:pt x="1684" y="18"/>
                  <a:pt x="1628" y="60"/>
                </a:cubicBezTo>
                <a:cubicBezTo>
                  <a:pt x="1095" y="434"/>
                  <a:pt x="615" y="914"/>
                  <a:pt x="107" y="1368"/>
                </a:cubicBezTo>
                <a:cubicBezTo>
                  <a:pt x="82" y="1393"/>
                  <a:pt x="54" y="1421"/>
                  <a:pt x="54" y="1447"/>
                </a:cubicBezTo>
                <a:cubicBezTo>
                  <a:pt x="1" y="1528"/>
                  <a:pt x="1" y="1607"/>
                  <a:pt x="54" y="1713"/>
                </a:cubicBezTo>
                <a:cubicBezTo>
                  <a:pt x="54" y="1741"/>
                  <a:pt x="82" y="1741"/>
                  <a:pt x="82" y="1767"/>
                </a:cubicBezTo>
                <a:cubicBezTo>
                  <a:pt x="295" y="2114"/>
                  <a:pt x="508" y="2487"/>
                  <a:pt x="721" y="2833"/>
                </a:cubicBezTo>
                <a:cubicBezTo>
                  <a:pt x="775" y="2967"/>
                  <a:pt x="854" y="3100"/>
                  <a:pt x="907" y="3234"/>
                </a:cubicBezTo>
                <a:cubicBezTo>
                  <a:pt x="615" y="3394"/>
                  <a:pt x="401" y="3714"/>
                  <a:pt x="615" y="4034"/>
                </a:cubicBezTo>
                <a:cubicBezTo>
                  <a:pt x="717" y="4213"/>
                  <a:pt x="887" y="4294"/>
                  <a:pt x="1060" y="4294"/>
                </a:cubicBezTo>
                <a:cubicBezTo>
                  <a:pt x="1247" y="4294"/>
                  <a:pt x="1436" y="4200"/>
                  <a:pt x="1547" y="4034"/>
                </a:cubicBezTo>
                <a:cubicBezTo>
                  <a:pt x="1813" y="3660"/>
                  <a:pt x="1600" y="3234"/>
                  <a:pt x="1414" y="2886"/>
                </a:cubicBezTo>
                <a:cubicBezTo>
                  <a:pt x="1333" y="2726"/>
                  <a:pt x="1255" y="2566"/>
                  <a:pt x="1148" y="2406"/>
                </a:cubicBezTo>
                <a:lnTo>
                  <a:pt x="1173" y="2406"/>
                </a:lnTo>
                <a:cubicBezTo>
                  <a:pt x="1493" y="2114"/>
                  <a:pt x="1841" y="1848"/>
                  <a:pt x="2214" y="1581"/>
                </a:cubicBezTo>
                <a:lnTo>
                  <a:pt x="2214" y="1634"/>
                </a:lnTo>
                <a:cubicBezTo>
                  <a:pt x="2293" y="1741"/>
                  <a:pt x="2374" y="1873"/>
                  <a:pt x="2428" y="2008"/>
                </a:cubicBezTo>
                <a:cubicBezTo>
                  <a:pt x="2133" y="2193"/>
                  <a:pt x="1894" y="2487"/>
                  <a:pt x="2108" y="2833"/>
                </a:cubicBezTo>
                <a:cubicBezTo>
                  <a:pt x="2225" y="3003"/>
                  <a:pt x="2399" y="3083"/>
                  <a:pt x="2575" y="3083"/>
                </a:cubicBezTo>
                <a:cubicBezTo>
                  <a:pt x="2759" y="3083"/>
                  <a:pt x="2944" y="2996"/>
                  <a:pt x="3067" y="2833"/>
                </a:cubicBezTo>
                <a:cubicBezTo>
                  <a:pt x="3306" y="2460"/>
                  <a:pt x="3093" y="2033"/>
                  <a:pt x="2933" y="1660"/>
                </a:cubicBezTo>
                <a:cubicBezTo>
                  <a:pt x="2694" y="1208"/>
                  <a:pt x="2400" y="728"/>
                  <a:pt x="2133" y="274"/>
                </a:cubicBezTo>
                <a:cubicBezTo>
                  <a:pt x="2114" y="137"/>
                  <a:pt x="1966" y="0"/>
                  <a:pt x="18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8243687" y="4086296"/>
            <a:ext cx="133313" cy="133308"/>
          </a:xfrm>
          <a:custGeom>
            <a:avLst/>
            <a:gdLst/>
            <a:ahLst/>
            <a:cxnLst/>
            <a:rect l="l" t="t" r="r" b="b"/>
            <a:pathLst>
              <a:path w="1867" h="1867" extrusionOk="0">
                <a:moveTo>
                  <a:pt x="933" y="0"/>
                </a:moveTo>
                <a:cubicBezTo>
                  <a:pt x="427" y="0"/>
                  <a:pt x="1" y="401"/>
                  <a:pt x="1" y="935"/>
                </a:cubicBezTo>
                <a:cubicBezTo>
                  <a:pt x="1" y="1440"/>
                  <a:pt x="427" y="1867"/>
                  <a:pt x="933" y="1867"/>
                </a:cubicBezTo>
                <a:cubicBezTo>
                  <a:pt x="1440" y="1867"/>
                  <a:pt x="1867" y="1440"/>
                  <a:pt x="1867" y="935"/>
                </a:cubicBezTo>
                <a:cubicBezTo>
                  <a:pt x="1867" y="401"/>
                  <a:pt x="1440" y="0"/>
                  <a:pt x="9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7791075" y="4362192"/>
            <a:ext cx="38638" cy="38718"/>
          </a:xfrm>
          <a:custGeom>
            <a:avLst/>
            <a:gdLst/>
            <a:ahLst/>
            <a:cxnLst/>
            <a:rect l="l" t="t" r="r" b="b"/>
            <a:pathLst>
              <a:path w="480" h="481" extrusionOk="0">
                <a:moveTo>
                  <a:pt x="241" y="0"/>
                </a:moveTo>
                <a:cubicBezTo>
                  <a:pt x="107" y="0"/>
                  <a:pt x="0" y="107"/>
                  <a:pt x="0" y="241"/>
                </a:cubicBezTo>
                <a:cubicBezTo>
                  <a:pt x="0" y="374"/>
                  <a:pt x="107" y="480"/>
                  <a:pt x="241" y="480"/>
                </a:cubicBezTo>
                <a:cubicBezTo>
                  <a:pt x="373" y="480"/>
                  <a:pt x="480" y="374"/>
                  <a:pt x="480" y="241"/>
                </a:cubicBezTo>
                <a:cubicBezTo>
                  <a:pt x="480" y="107"/>
                  <a:pt x="373" y="0"/>
                  <a:pt x="24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760324" y="4316200"/>
            <a:ext cx="177009" cy="318277"/>
          </a:xfrm>
          <a:custGeom>
            <a:avLst/>
            <a:gdLst/>
            <a:ahLst/>
            <a:cxnLst/>
            <a:rect l="l" t="t" r="r" b="b"/>
            <a:pathLst>
              <a:path w="2199" h="3954" extrusionOk="0">
                <a:moveTo>
                  <a:pt x="1572" y="359"/>
                </a:moveTo>
                <a:cubicBezTo>
                  <a:pt x="1644" y="359"/>
                  <a:pt x="1705" y="403"/>
                  <a:pt x="1725" y="460"/>
                </a:cubicBezTo>
                <a:cubicBezTo>
                  <a:pt x="1857" y="673"/>
                  <a:pt x="1644" y="886"/>
                  <a:pt x="1484" y="1020"/>
                </a:cubicBezTo>
                <a:lnTo>
                  <a:pt x="1324" y="1099"/>
                </a:lnTo>
                <a:cubicBezTo>
                  <a:pt x="1324" y="967"/>
                  <a:pt x="1352" y="860"/>
                  <a:pt x="1352" y="726"/>
                </a:cubicBezTo>
                <a:cubicBezTo>
                  <a:pt x="1377" y="619"/>
                  <a:pt x="1377" y="434"/>
                  <a:pt x="1484" y="381"/>
                </a:cubicBezTo>
                <a:cubicBezTo>
                  <a:pt x="1514" y="366"/>
                  <a:pt x="1543" y="359"/>
                  <a:pt x="1572" y="359"/>
                </a:cubicBezTo>
                <a:close/>
                <a:moveTo>
                  <a:pt x="1004" y="1607"/>
                </a:moveTo>
                <a:cubicBezTo>
                  <a:pt x="1004" y="1714"/>
                  <a:pt x="1032" y="1846"/>
                  <a:pt x="1032" y="1952"/>
                </a:cubicBezTo>
                <a:cubicBezTo>
                  <a:pt x="872" y="2140"/>
                  <a:pt x="844" y="2432"/>
                  <a:pt x="1057" y="2620"/>
                </a:cubicBezTo>
                <a:cubicBezTo>
                  <a:pt x="1057" y="2673"/>
                  <a:pt x="1057" y="2699"/>
                  <a:pt x="1032" y="2752"/>
                </a:cubicBezTo>
                <a:lnTo>
                  <a:pt x="1032" y="2833"/>
                </a:lnTo>
                <a:cubicBezTo>
                  <a:pt x="712" y="2727"/>
                  <a:pt x="471" y="2379"/>
                  <a:pt x="577" y="2059"/>
                </a:cubicBezTo>
                <a:cubicBezTo>
                  <a:pt x="631" y="1820"/>
                  <a:pt x="818" y="1714"/>
                  <a:pt x="1004" y="1607"/>
                </a:cubicBezTo>
                <a:close/>
                <a:moveTo>
                  <a:pt x="1479" y="2083"/>
                </a:moveTo>
                <a:cubicBezTo>
                  <a:pt x="1641" y="2083"/>
                  <a:pt x="1753" y="2210"/>
                  <a:pt x="1778" y="2379"/>
                </a:cubicBezTo>
                <a:cubicBezTo>
                  <a:pt x="1804" y="2620"/>
                  <a:pt x="1590" y="2780"/>
                  <a:pt x="1377" y="2833"/>
                </a:cubicBezTo>
                <a:lnTo>
                  <a:pt x="1377" y="2087"/>
                </a:lnTo>
                <a:lnTo>
                  <a:pt x="1431" y="2087"/>
                </a:lnTo>
                <a:cubicBezTo>
                  <a:pt x="1447" y="2084"/>
                  <a:pt x="1463" y="2083"/>
                  <a:pt x="1479" y="2083"/>
                </a:cubicBezTo>
                <a:close/>
                <a:moveTo>
                  <a:pt x="1534" y="0"/>
                </a:moveTo>
                <a:cubicBezTo>
                  <a:pt x="1042" y="0"/>
                  <a:pt x="981" y="759"/>
                  <a:pt x="1004" y="1259"/>
                </a:cubicBezTo>
                <a:cubicBezTo>
                  <a:pt x="925" y="1287"/>
                  <a:pt x="872" y="1313"/>
                  <a:pt x="791" y="1340"/>
                </a:cubicBezTo>
                <a:cubicBezTo>
                  <a:pt x="417" y="1554"/>
                  <a:pt x="125" y="1927"/>
                  <a:pt x="232" y="2379"/>
                </a:cubicBezTo>
                <a:cubicBezTo>
                  <a:pt x="311" y="2780"/>
                  <a:pt x="605" y="3072"/>
                  <a:pt x="978" y="3153"/>
                </a:cubicBezTo>
                <a:cubicBezTo>
                  <a:pt x="951" y="3232"/>
                  <a:pt x="925" y="3285"/>
                  <a:pt x="897" y="3366"/>
                </a:cubicBezTo>
                <a:cubicBezTo>
                  <a:pt x="872" y="3445"/>
                  <a:pt x="791" y="3580"/>
                  <a:pt x="684" y="3605"/>
                </a:cubicBezTo>
                <a:cubicBezTo>
                  <a:pt x="737" y="3473"/>
                  <a:pt x="684" y="3313"/>
                  <a:pt x="552" y="3232"/>
                </a:cubicBezTo>
                <a:cubicBezTo>
                  <a:pt x="525" y="3205"/>
                  <a:pt x="492" y="3192"/>
                  <a:pt x="458" y="3192"/>
                </a:cubicBezTo>
                <a:cubicBezTo>
                  <a:pt x="424" y="3192"/>
                  <a:pt x="391" y="3205"/>
                  <a:pt x="364" y="3232"/>
                </a:cubicBezTo>
                <a:cubicBezTo>
                  <a:pt x="0" y="3467"/>
                  <a:pt x="271" y="3954"/>
                  <a:pt x="631" y="3954"/>
                </a:cubicBezTo>
                <a:cubicBezTo>
                  <a:pt x="640" y="3954"/>
                  <a:pt x="649" y="3953"/>
                  <a:pt x="658" y="3953"/>
                </a:cubicBezTo>
                <a:cubicBezTo>
                  <a:pt x="1057" y="3925"/>
                  <a:pt x="1217" y="3552"/>
                  <a:pt x="1324" y="3206"/>
                </a:cubicBezTo>
                <a:cubicBezTo>
                  <a:pt x="1672" y="3179"/>
                  <a:pt x="1991" y="2940"/>
                  <a:pt x="2098" y="2592"/>
                </a:cubicBezTo>
                <a:cubicBezTo>
                  <a:pt x="2199" y="2164"/>
                  <a:pt x="1870" y="1735"/>
                  <a:pt x="1450" y="1735"/>
                </a:cubicBezTo>
                <a:cubicBezTo>
                  <a:pt x="1426" y="1735"/>
                  <a:pt x="1402" y="1736"/>
                  <a:pt x="1377" y="1739"/>
                </a:cubicBezTo>
                <a:lnTo>
                  <a:pt x="1352" y="1739"/>
                </a:lnTo>
                <a:lnTo>
                  <a:pt x="1352" y="1473"/>
                </a:lnTo>
                <a:cubicBezTo>
                  <a:pt x="1377" y="1447"/>
                  <a:pt x="1405" y="1447"/>
                  <a:pt x="1431" y="1419"/>
                </a:cubicBezTo>
                <a:cubicBezTo>
                  <a:pt x="1725" y="1287"/>
                  <a:pt x="2017" y="1074"/>
                  <a:pt x="2098" y="726"/>
                </a:cubicBezTo>
                <a:cubicBezTo>
                  <a:pt x="2151" y="434"/>
                  <a:pt x="2017" y="140"/>
                  <a:pt x="1725" y="33"/>
                </a:cubicBezTo>
                <a:cubicBezTo>
                  <a:pt x="1655" y="11"/>
                  <a:pt x="1592" y="0"/>
                  <a:pt x="153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4981250" y="645200"/>
            <a:ext cx="133200" cy="133200"/>
          </a:xfrm>
          <a:prstGeom prst="star4">
            <a:avLst>
              <a:gd name="adj" fmla="val 2037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3978425" y="431325"/>
            <a:ext cx="192600" cy="192600"/>
          </a:xfrm>
          <a:prstGeom prst="star4">
            <a:avLst>
              <a:gd name="adj" fmla="val 2037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767125" y="4086350"/>
            <a:ext cx="133200" cy="133200"/>
          </a:xfrm>
          <a:prstGeom prst="star4">
            <a:avLst>
              <a:gd name="adj" fmla="val 2037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7743800" y="4608575"/>
            <a:ext cx="133200" cy="133200"/>
          </a:xfrm>
          <a:prstGeom prst="star4">
            <a:avLst>
              <a:gd name="adj" fmla="val 2037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-52" y="0"/>
            <a:ext cx="9144103" cy="5154425"/>
          </a:xfrm>
          <a:custGeom>
            <a:avLst/>
            <a:gdLst/>
            <a:ahLst/>
            <a:cxnLst/>
            <a:rect l="l" t="t" r="r" b="b"/>
            <a:pathLst>
              <a:path w="82409" h="46453" extrusionOk="0">
                <a:moveTo>
                  <a:pt x="4241" y="3348"/>
                </a:moveTo>
                <a:lnTo>
                  <a:pt x="10087" y="3369"/>
                </a:lnTo>
                <a:lnTo>
                  <a:pt x="10131" y="8521"/>
                </a:lnTo>
                <a:lnTo>
                  <a:pt x="10131" y="8521"/>
                </a:lnTo>
                <a:lnTo>
                  <a:pt x="4284" y="8499"/>
                </a:lnTo>
                <a:lnTo>
                  <a:pt x="4241" y="3348"/>
                </a:lnTo>
                <a:close/>
                <a:moveTo>
                  <a:pt x="10304" y="3369"/>
                </a:moveTo>
                <a:lnTo>
                  <a:pt x="16130" y="3391"/>
                </a:lnTo>
                <a:lnTo>
                  <a:pt x="16174" y="8542"/>
                </a:lnTo>
                <a:lnTo>
                  <a:pt x="16174" y="8542"/>
                </a:lnTo>
                <a:lnTo>
                  <a:pt x="10348" y="8521"/>
                </a:lnTo>
                <a:lnTo>
                  <a:pt x="10304" y="3369"/>
                </a:lnTo>
                <a:close/>
                <a:moveTo>
                  <a:pt x="22173" y="3391"/>
                </a:moveTo>
                <a:lnTo>
                  <a:pt x="22217" y="8565"/>
                </a:lnTo>
                <a:lnTo>
                  <a:pt x="16391" y="8542"/>
                </a:lnTo>
                <a:lnTo>
                  <a:pt x="16347" y="3391"/>
                </a:lnTo>
                <a:close/>
                <a:moveTo>
                  <a:pt x="22413" y="3391"/>
                </a:moveTo>
                <a:lnTo>
                  <a:pt x="28239" y="3412"/>
                </a:lnTo>
                <a:lnTo>
                  <a:pt x="28282" y="8586"/>
                </a:lnTo>
                <a:lnTo>
                  <a:pt x="22457" y="8565"/>
                </a:lnTo>
                <a:lnTo>
                  <a:pt x="22413" y="3391"/>
                </a:lnTo>
                <a:close/>
                <a:moveTo>
                  <a:pt x="28456" y="3412"/>
                </a:moveTo>
                <a:lnTo>
                  <a:pt x="34282" y="3435"/>
                </a:lnTo>
                <a:lnTo>
                  <a:pt x="34325" y="8608"/>
                </a:lnTo>
                <a:lnTo>
                  <a:pt x="28500" y="8586"/>
                </a:lnTo>
                <a:lnTo>
                  <a:pt x="28456" y="3412"/>
                </a:lnTo>
                <a:close/>
                <a:moveTo>
                  <a:pt x="34499" y="3435"/>
                </a:moveTo>
                <a:lnTo>
                  <a:pt x="40325" y="3456"/>
                </a:lnTo>
                <a:lnTo>
                  <a:pt x="40389" y="8629"/>
                </a:lnTo>
                <a:lnTo>
                  <a:pt x="34543" y="8608"/>
                </a:lnTo>
                <a:lnTo>
                  <a:pt x="34499" y="3435"/>
                </a:lnTo>
                <a:close/>
                <a:moveTo>
                  <a:pt x="40563" y="3456"/>
                </a:moveTo>
                <a:lnTo>
                  <a:pt x="46389" y="3478"/>
                </a:lnTo>
                <a:lnTo>
                  <a:pt x="46432" y="8652"/>
                </a:lnTo>
                <a:lnTo>
                  <a:pt x="40607" y="8629"/>
                </a:lnTo>
                <a:lnTo>
                  <a:pt x="40563" y="3456"/>
                </a:lnTo>
                <a:close/>
                <a:moveTo>
                  <a:pt x="46606" y="3478"/>
                </a:moveTo>
                <a:lnTo>
                  <a:pt x="52432" y="3499"/>
                </a:lnTo>
                <a:lnTo>
                  <a:pt x="52475" y="8673"/>
                </a:lnTo>
                <a:lnTo>
                  <a:pt x="46650" y="8652"/>
                </a:lnTo>
                <a:lnTo>
                  <a:pt x="46606" y="3478"/>
                </a:lnTo>
                <a:close/>
                <a:moveTo>
                  <a:pt x="52649" y="3499"/>
                </a:moveTo>
                <a:lnTo>
                  <a:pt x="58498" y="3522"/>
                </a:lnTo>
                <a:lnTo>
                  <a:pt x="58541" y="8695"/>
                </a:lnTo>
                <a:lnTo>
                  <a:pt x="52715" y="8673"/>
                </a:lnTo>
                <a:lnTo>
                  <a:pt x="52649" y="3499"/>
                </a:lnTo>
                <a:close/>
                <a:moveTo>
                  <a:pt x="58715" y="3522"/>
                </a:moveTo>
                <a:lnTo>
                  <a:pt x="64541" y="3543"/>
                </a:lnTo>
                <a:lnTo>
                  <a:pt x="64584" y="8695"/>
                </a:lnTo>
                <a:lnTo>
                  <a:pt x="58758" y="8695"/>
                </a:lnTo>
                <a:lnTo>
                  <a:pt x="58715" y="3522"/>
                </a:lnTo>
                <a:close/>
                <a:moveTo>
                  <a:pt x="64758" y="3543"/>
                </a:moveTo>
                <a:lnTo>
                  <a:pt x="70584" y="3565"/>
                </a:lnTo>
                <a:lnTo>
                  <a:pt x="70648" y="8716"/>
                </a:lnTo>
                <a:lnTo>
                  <a:pt x="64801" y="8695"/>
                </a:lnTo>
                <a:lnTo>
                  <a:pt x="64758" y="3543"/>
                </a:lnTo>
                <a:close/>
                <a:moveTo>
                  <a:pt x="70822" y="3565"/>
                </a:moveTo>
                <a:lnTo>
                  <a:pt x="76648" y="3586"/>
                </a:lnTo>
                <a:lnTo>
                  <a:pt x="76691" y="8739"/>
                </a:lnTo>
                <a:lnTo>
                  <a:pt x="70865" y="8716"/>
                </a:lnTo>
                <a:lnTo>
                  <a:pt x="70822" y="3565"/>
                </a:lnTo>
                <a:close/>
                <a:moveTo>
                  <a:pt x="4305" y="8716"/>
                </a:moveTo>
                <a:lnTo>
                  <a:pt x="10131" y="8739"/>
                </a:lnTo>
                <a:lnTo>
                  <a:pt x="10174" y="13912"/>
                </a:lnTo>
                <a:lnTo>
                  <a:pt x="10174" y="13912"/>
                </a:lnTo>
                <a:lnTo>
                  <a:pt x="4348" y="13890"/>
                </a:lnTo>
                <a:lnTo>
                  <a:pt x="4305" y="8716"/>
                </a:lnTo>
                <a:close/>
                <a:moveTo>
                  <a:pt x="10348" y="8739"/>
                </a:moveTo>
                <a:lnTo>
                  <a:pt x="16174" y="8760"/>
                </a:lnTo>
                <a:lnTo>
                  <a:pt x="16217" y="13933"/>
                </a:lnTo>
                <a:lnTo>
                  <a:pt x="10391" y="13912"/>
                </a:lnTo>
                <a:lnTo>
                  <a:pt x="10348" y="8739"/>
                </a:lnTo>
                <a:close/>
                <a:moveTo>
                  <a:pt x="16391" y="8760"/>
                </a:moveTo>
                <a:lnTo>
                  <a:pt x="22239" y="8782"/>
                </a:lnTo>
                <a:lnTo>
                  <a:pt x="22283" y="13956"/>
                </a:lnTo>
                <a:lnTo>
                  <a:pt x="16434" y="13933"/>
                </a:lnTo>
                <a:lnTo>
                  <a:pt x="16391" y="8760"/>
                </a:lnTo>
                <a:close/>
                <a:moveTo>
                  <a:pt x="22457" y="8782"/>
                </a:moveTo>
                <a:lnTo>
                  <a:pt x="28282" y="8803"/>
                </a:lnTo>
                <a:lnTo>
                  <a:pt x="28326" y="13977"/>
                </a:lnTo>
                <a:lnTo>
                  <a:pt x="22500" y="13956"/>
                </a:lnTo>
                <a:lnTo>
                  <a:pt x="22457" y="8782"/>
                </a:lnTo>
                <a:close/>
                <a:moveTo>
                  <a:pt x="28500" y="8803"/>
                </a:moveTo>
                <a:lnTo>
                  <a:pt x="34325" y="8826"/>
                </a:lnTo>
                <a:lnTo>
                  <a:pt x="34369" y="13999"/>
                </a:lnTo>
                <a:lnTo>
                  <a:pt x="28543" y="13977"/>
                </a:lnTo>
                <a:lnTo>
                  <a:pt x="28500" y="8803"/>
                </a:lnTo>
                <a:close/>
                <a:moveTo>
                  <a:pt x="34543" y="8826"/>
                </a:moveTo>
                <a:lnTo>
                  <a:pt x="40389" y="8847"/>
                </a:lnTo>
                <a:lnTo>
                  <a:pt x="40433" y="13999"/>
                </a:lnTo>
                <a:lnTo>
                  <a:pt x="34607" y="13999"/>
                </a:lnTo>
                <a:lnTo>
                  <a:pt x="34543" y="8826"/>
                </a:lnTo>
                <a:close/>
                <a:moveTo>
                  <a:pt x="40607" y="8847"/>
                </a:moveTo>
                <a:lnTo>
                  <a:pt x="46432" y="8869"/>
                </a:lnTo>
                <a:lnTo>
                  <a:pt x="46476" y="14020"/>
                </a:lnTo>
                <a:lnTo>
                  <a:pt x="40650" y="13999"/>
                </a:lnTo>
                <a:lnTo>
                  <a:pt x="40607" y="8847"/>
                </a:lnTo>
                <a:close/>
                <a:moveTo>
                  <a:pt x="46650" y="8869"/>
                </a:moveTo>
                <a:lnTo>
                  <a:pt x="52475" y="8890"/>
                </a:lnTo>
                <a:lnTo>
                  <a:pt x="52541" y="14043"/>
                </a:lnTo>
                <a:lnTo>
                  <a:pt x="46693" y="14020"/>
                </a:lnTo>
                <a:lnTo>
                  <a:pt x="46650" y="8869"/>
                </a:lnTo>
                <a:close/>
                <a:moveTo>
                  <a:pt x="52715" y="8890"/>
                </a:moveTo>
                <a:lnTo>
                  <a:pt x="58541" y="8913"/>
                </a:lnTo>
                <a:lnTo>
                  <a:pt x="58584" y="14064"/>
                </a:lnTo>
                <a:lnTo>
                  <a:pt x="52759" y="14043"/>
                </a:lnTo>
                <a:lnTo>
                  <a:pt x="52715" y="8890"/>
                </a:lnTo>
                <a:close/>
                <a:moveTo>
                  <a:pt x="58758" y="8913"/>
                </a:moveTo>
                <a:lnTo>
                  <a:pt x="64584" y="8934"/>
                </a:lnTo>
                <a:lnTo>
                  <a:pt x="64628" y="14086"/>
                </a:lnTo>
                <a:lnTo>
                  <a:pt x="58802" y="14064"/>
                </a:lnTo>
                <a:lnTo>
                  <a:pt x="58758" y="8913"/>
                </a:lnTo>
                <a:close/>
                <a:moveTo>
                  <a:pt x="64801" y="8934"/>
                </a:moveTo>
                <a:lnTo>
                  <a:pt x="70648" y="8956"/>
                </a:lnTo>
                <a:lnTo>
                  <a:pt x="70691" y="14107"/>
                </a:lnTo>
                <a:lnTo>
                  <a:pt x="64866" y="14086"/>
                </a:lnTo>
                <a:lnTo>
                  <a:pt x="64801" y="8934"/>
                </a:lnTo>
                <a:close/>
                <a:moveTo>
                  <a:pt x="76691" y="8956"/>
                </a:moveTo>
                <a:lnTo>
                  <a:pt x="76734" y="14130"/>
                </a:lnTo>
                <a:lnTo>
                  <a:pt x="70909" y="14107"/>
                </a:lnTo>
                <a:lnTo>
                  <a:pt x="70865" y="8956"/>
                </a:lnTo>
                <a:close/>
                <a:moveTo>
                  <a:pt x="4348" y="14107"/>
                </a:moveTo>
                <a:lnTo>
                  <a:pt x="10174" y="14130"/>
                </a:lnTo>
                <a:lnTo>
                  <a:pt x="10217" y="19303"/>
                </a:lnTo>
                <a:lnTo>
                  <a:pt x="4392" y="19281"/>
                </a:lnTo>
                <a:lnTo>
                  <a:pt x="4348" y="14107"/>
                </a:lnTo>
                <a:close/>
                <a:moveTo>
                  <a:pt x="10391" y="14130"/>
                </a:moveTo>
                <a:lnTo>
                  <a:pt x="16217" y="14150"/>
                </a:lnTo>
                <a:lnTo>
                  <a:pt x="16261" y="19303"/>
                </a:lnTo>
                <a:lnTo>
                  <a:pt x="10435" y="19303"/>
                </a:lnTo>
                <a:lnTo>
                  <a:pt x="10391" y="14130"/>
                </a:lnTo>
                <a:close/>
                <a:moveTo>
                  <a:pt x="16457" y="14150"/>
                </a:moveTo>
                <a:lnTo>
                  <a:pt x="22283" y="14173"/>
                </a:lnTo>
                <a:lnTo>
                  <a:pt x="22326" y="19324"/>
                </a:lnTo>
                <a:lnTo>
                  <a:pt x="22326" y="19324"/>
                </a:lnTo>
                <a:lnTo>
                  <a:pt x="16501" y="19303"/>
                </a:lnTo>
                <a:lnTo>
                  <a:pt x="16457" y="14150"/>
                </a:lnTo>
                <a:close/>
                <a:moveTo>
                  <a:pt x="22500" y="14173"/>
                </a:moveTo>
                <a:lnTo>
                  <a:pt x="28326" y="14194"/>
                </a:lnTo>
                <a:lnTo>
                  <a:pt x="28369" y="19347"/>
                </a:lnTo>
                <a:lnTo>
                  <a:pt x="22544" y="19324"/>
                </a:lnTo>
                <a:lnTo>
                  <a:pt x="22500" y="14173"/>
                </a:lnTo>
                <a:close/>
                <a:moveTo>
                  <a:pt x="28543" y="14194"/>
                </a:moveTo>
                <a:lnTo>
                  <a:pt x="34390" y="14217"/>
                </a:lnTo>
                <a:lnTo>
                  <a:pt x="34433" y="19367"/>
                </a:lnTo>
                <a:lnTo>
                  <a:pt x="28587" y="19347"/>
                </a:lnTo>
                <a:lnTo>
                  <a:pt x="28543" y="14194"/>
                </a:lnTo>
                <a:close/>
                <a:moveTo>
                  <a:pt x="34607" y="14217"/>
                </a:moveTo>
                <a:lnTo>
                  <a:pt x="40433" y="14237"/>
                </a:lnTo>
                <a:lnTo>
                  <a:pt x="40476" y="19390"/>
                </a:lnTo>
                <a:lnTo>
                  <a:pt x="34651" y="19367"/>
                </a:lnTo>
                <a:lnTo>
                  <a:pt x="34607" y="14217"/>
                </a:lnTo>
                <a:close/>
                <a:moveTo>
                  <a:pt x="40650" y="14237"/>
                </a:moveTo>
                <a:lnTo>
                  <a:pt x="46476" y="14260"/>
                </a:lnTo>
                <a:lnTo>
                  <a:pt x="46519" y="19411"/>
                </a:lnTo>
                <a:lnTo>
                  <a:pt x="40694" y="19390"/>
                </a:lnTo>
                <a:lnTo>
                  <a:pt x="40650" y="14237"/>
                </a:lnTo>
                <a:close/>
                <a:moveTo>
                  <a:pt x="52541" y="14260"/>
                </a:moveTo>
                <a:lnTo>
                  <a:pt x="52585" y="19434"/>
                </a:lnTo>
                <a:lnTo>
                  <a:pt x="46759" y="19411"/>
                </a:lnTo>
                <a:lnTo>
                  <a:pt x="46693" y="14260"/>
                </a:lnTo>
                <a:close/>
                <a:moveTo>
                  <a:pt x="52759" y="14260"/>
                </a:moveTo>
                <a:lnTo>
                  <a:pt x="58584" y="14281"/>
                </a:lnTo>
                <a:lnTo>
                  <a:pt x="58628" y="19454"/>
                </a:lnTo>
                <a:lnTo>
                  <a:pt x="52802" y="19434"/>
                </a:lnTo>
                <a:lnTo>
                  <a:pt x="52759" y="14260"/>
                </a:lnTo>
                <a:close/>
                <a:moveTo>
                  <a:pt x="58802" y="14281"/>
                </a:moveTo>
                <a:lnTo>
                  <a:pt x="64628" y="14304"/>
                </a:lnTo>
                <a:lnTo>
                  <a:pt x="64692" y="19477"/>
                </a:lnTo>
                <a:lnTo>
                  <a:pt x="58845" y="19454"/>
                </a:lnTo>
                <a:lnTo>
                  <a:pt x="58802" y="14281"/>
                </a:lnTo>
                <a:close/>
                <a:moveTo>
                  <a:pt x="64866" y="14304"/>
                </a:moveTo>
                <a:lnTo>
                  <a:pt x="70691" y="14324"/>
                </a:lnTo>
                <a:lnTo>
                  <a:pt x="70735" y="19498"/>
                </a:lnTo>
                <a:lnTo>
                  <a:pt x="64909" y="19477"/>
                </a:lnTo>
                <a:lnTo>
                  <a:pt x="64866" y="14304"/>
                </a:lnTo>
                <a:close/>
                <a:moveTo>
                  <a:pt x="70909" y="14324"/>
                </a:moveTo>
                <a:lnTo>
                  <a:pt x="76734" y="14347"/>
                </a:lnTo>
                <a:lnTo>
                  <a:pt x="76778" y="19521"/>
                </a:lnTo>
                <a:lnTo>
                  <a:pt x="70952" y="19498"/>
                </a:lnTo>
                <a:lnTo>
                  <a:pt x="70909" y="14324"/>
                </a:lnTo>
                <a:close/>
                <a:moveTo>
                  <a:pt x="4392" y="19498"/>
                </a:moveTo>
                <a:lnTo>
                  <a:pt x="10217" y="19521"/>
                </a:lnTo>
                <a:lnTo>
                  <a:pt x="10261" y="24671"/>
                </a:lnTo>
                <a:lnTo>
                  <a:pt x="4435" y="24651"/>
                </a:lnTo>
                <a:lnTo>
                  <a:pt x="4392" y="19498"/>
                </a:lnTo>
                <a:close/>
                <a:moveTo>
                  <a:pt x="10435" y="19521"/>
                </a:moveTo>
                <a:lnTo>
                  <a:pt x="16283" y="19541"/>
                </a:lnTo>
                <a:lnTo>
                  <a:pt x="16327" y="24694"/>
                </a:lnTo>
                <a:lnTo>
                  <a:pt x="10478" y="24671"/>
                </a:lnTo>
                <a:lnTo>
                  <a:pt x="10435" y="19521"/>
                </a:lnTo>
                <a:close/>
                <a:moveTo>
                  <a:pt x="16501" y="19541"/>
                </a:moveTo>
                <a:lnTo>
                  <a:pt x="22326" y="19564"/>
                </a:lnTo>
                <a:lnTo>
                  <a:pt x="22370" y="24715"/>
                </a:lnTo>
                <a:lnTo>
                  <a:pt x="16544" y="24694"/>
                </a:lnTo>
                <a:lnTo>
                  <a:pt x="16501" y="19541"/>
                </a:lnTo>
                <a:close/>
                <a:moveTo>
                  <a:pt x="28369" y="19564"/>
                </a:moveTo>
                <a:lnTo>
                  <a:pt x="28413" y="24737"/>
                </a:lnTo>
                <a:lnTo>
                  <a:pt x="22587" y="24715"/>
                </a:lnTo>
                <a:lnTo>
                  <a:pt x="22544" y="19564"/>
                </a:lnTo>
                <a:close/>
                <a:moveTo>
                  <a:pt x="28607" y="19564"/>
                </a:moveTo>
                <a:lnTo>
                  <a:pt x="34433" y="19585"/>
                </a:lnTo>
                <a:lnTo>
                  <a:pt x="34477" y="24758"/>
                </a:lnTo>
                <a:lnTo>
                  <a:pt x="28651" y="24737"/>
                </a:lnTo>
                <a:lnTo>
                  <a:pt x="28607" y="19564"/>
                </a:lnTo>
                <a:close/>
                <a:moveTo>
                  <a:pt x="34651" y="19585"/>
                </a:moveTo>
                <a:lnTo>
                  <a:pt x="40476" y="19607"/>
                </a:lnTo>
                <a:lnTo>
                  <a:pt x="40520" y="24781"/>
                </a:lnTo>
                <a:lnTo>
                  <a:pt x="34694" y="24758"/>
                </a:lnTo>
                <a:lnTo>
                  <a:pt x="34651" y="19585"/>
                </a:lnTo>
                <a:close/>
                <a:moveTo>
                  <a:pt x="40694" y="19607"/>
                </a:moveTo>
                <a:lnTo>
                  <a:pt x="46519" y="19628"/>
                </a:lnTo>
                <a:lnTo>
                  <a:pt x="46585" y="24802"/>
                </a:lnTo>
                <a:lnTo>
                  <a:pt x="40737" y="24781"/>
                </a:lnTo>
                <a:lnTo>
                  <a:pt x="40694" y="19607"/>
                </a:lnTo>
                <a:close/>
                <a:moveTo>
                  <a:pt x="46759" y="19628"/>
                </a:moveTo>
                <a:lnTo>
                  <a:pt x="52585" y="19651"/>
                </a:lnTo>
                <a:lnTo>
                  <a:pt x="52628" y="24824"/>
                </a:lnTo>
                <a:lnTo>
                  <a:pt x="50672" y="24802"/>
                </a:lnTo>
                <a:lnTo>
                  <a:pt x="46803" y="24802"/>
                </a:lnTo>
                <a:lnTo>
                  <a:pt x="46759" y="19628"/>
                </a:lnTo>
                <a:close/>
                <a:moveTo>
                  <a:pt x="52802" y="19651"/>
                </a:moveTo>
                <a:lnTo>
                  <a:pt x="58628" y="19672"/>
                </a:lnTo>
                <a:lnTo>
                  <a:pt x="58671" y="24845"/>
                </a:lnTo>
                <a:lnTo>
                  <a:pt x="52846" y="24824"/>
                </a:lnTo>
                <a:lnTo>
                  <a:pt x="52802" y="19651"/>
                </a:lnTo>
                <a:close/>
                <a:moveTo>
                  <a:pt x="58845" y="19672"/>
                </a:moveTo>
                <a:lnTo>
                  <a:pt x="64692" y="19694"/>
                </a:lnTo>
                <a:lnTo>
                  <a:pt x="64735" y="24868"/>
                </a:lnTo>
                <a:lnTo>
                  <a:pt x="58910" y="24845"/>
                </a:lnTo>
                <a:lnTo>
                  <a:pt x="58845" y="19672"/>
                </a:lnTo>
                <a:close/>
                <a:moveTo>
                  <a:pt x="64909" y="19694"/>
                </a:moveTo>
                <a:lnTo>
                  <a:pt x="70735" y="19715"/>
                </a:lnTo>
                <a:lnTo>
                  <a:pt x="70778" y="24868"/>
                </a:lnTo>
                <a:lnTo>
                  <a:pt x="64953" y="24868"/>
                </a:lnTo>
                <a:lnTo>
                  <a:pt x="64909" y="19694"/>
                </a:lnTo>
                <a:close/>
                <a:moveTo>
                  <a:pt x="70952" y="19715"/>
                </a:moveTo>
                <a:lnTo>
                  <a:pt x="76778" y="19738"/>
                </a:lnTo>
                <a:lnTo>
                  <a:pt x="76844" y="24889"/>
                </a:lnTo>
                <a:lnTo>
                  <a:pt x="70996" y="24868"/>
                </a:lnTo>
                <a:lnTo>
                  <a:pt x="70952" y="19715"/>
                </a:lnTo>
                <a:close/>
                <a:moveTo>
                  <a:pt x="4435" y="24868"/>
                </a:moveTo>
                <a:lnTo>
                  <a:pt x="10261" y="24889"/>
                </a:lnTo>
                <a:lnTo>
                  <a:pt x="10327" y="30062"/>
                </a:lnTo>
                <a:lnTo>
                  <a:pt x="4479" y="30041"/>
                </a:lnTo>
                <a:lnTo>
                  <a:pt x="4479" y="29628"/>
                </a:lnTo>
                <a:lnTo>
                  <a:pt x="4435" y="24868"/>
                </a:lnTo>
                <a:close/>
                <a:moveTo>
                  <a:pt x="10501" y="24889"/>
                </a:moveTo>
                <a:lnTo>
                  <a:pt x="16327" y="24911"/>
                </a:lnTo>
                <a:lnTo>
                  <a:pt x="16370" y="30085"/>
                </a:lnTo>
                <a:lnTo>
                  <a:pt x="16370" y="30085"/>
                </a:lnTo>
                <a:lnTo>
                  <a:pt x="10544" y="30062"/>
                </a:lnTo>
                <a:lnTo>
                  <a:pt x="10501" y="24889"/>
                </a:lnTo>
                <a:close/>
                <a:moveTo>
                  <a:pt x="16544" y="24911"/>
                </a:moveTo>
                <a:lnTo>
                  <a:pt x="22370" y="24932"/>
                </a:lnTo>
                <a:lnTo>
                  <a:pt x="22413" y="30106"/>
                </a:lnTo>
                <a:lnTo>
                  <a:pt x="16587" y="30085"/>
                </a:lnTo>
                <a:lnTo>
                  <a:pt x="16544" y="24911"/>
                </a:lnTo>
                <a:close/>
                <a:moveTo>
                  <a:pt x="22587" y="24932"/>
                </a:moveTo>
                <a:lnTo>
                  <a:pt x="28434" y="24955"/>
                </a:lnTo>
                <a:lnTo>
                  <a:pt x="28477" y="30128"/>
                </a:lnTo>
                <a:lnTo>
                  <a:pt x="22631" y="30106"/>
                </a:lnTo>
                <a:lnTo>
                  <a:pt x="22587" y="24932"/>
                </a:lnTo>
                <a:close/>
                <a:moveTo>
                  <a:pt x="28651" y="24955"/>
                </a:moveTo>
                <a:lnTo>
                  <a:pt x="34477" y="24976"/>
                </a:lnTo>
                <a:lnTo>
                  <a:pt x="34520" y="30149"/>
                </a:lnTo>
                <a:lnTo>
                  <a:pt x="28694" y="30128"/>
                </a:lnTo>
                <a:lnTo>
                  <a:pt x="28651" y="24955"/>
                </a:lnTo>
                <a:close/>
                <a:moveTo>
                  <a:pt x="34694" y="24976"/>
                </a:moveTo>
                <a:lnTo>
                  <a:pt x="40520" y="24998"/>
                </a:lnTo>
                <a:lnTo>
                  <a:pt x="40563" y="30172"/>
                </a:lnTo>
                <a:lnTo>
                  <a:pt x="34737" y="30149"/>
                </a:lnTo>
                <a:lnTo>
                  <a:pt x="34694" y="24976"/>
                </a:lnTo>
                <a:close/>
                <a:moveTo>
                  <a:pt x="40737" y="24998"/>
                </a:moveTo>
                <a:lnTo>
                  <a:pt x="46585" y="25019"/>
                </a:lnTo>
                <a:lnTo>
                  <a:pt x="46629" y="30172"/>
                </a:lnTo>
                <a:lnTo>
                  <a:pt x="40803" y="30172"/>
                </a:lnTo>
                <a:lnTo>
                  <a:pt x="40737" y="24998"/>
                </a:lnTo>
                <a:close/>
                <a:moveTo>
                  <a:pt x="46803" y="25019"/>
                </a:moveTo>
                <a:lnTo>
                  <a:pt x="52628" y="25042"/>
                </a:lnTo>
                <a:lnTo>
                  <a:pt x="52672" y="30193"/>
                </a:lnTo>
                <a:lnTo>
                  <a:pt x="52672" y="30193"/>
                </a:lnTo>
                <a:lnTo>
                  <a:pt x="46846" y="30172"/>
                </a:lnTo>
                <a:lnTo>
                  <a:pt x="46803" y="25019"/>
                </a:lnTo>
                <a:close/>
                <a:moveTo>
                  <a:pt x="52846" y="25042"/>
                </a:moveTo>
                <a:lnTo>
                  <a:pt x="58671" y="25063"/>
                </a:lnTo>
                <a:lnTo>
                  <a:pt x="58736" y="30215"/>
                </a:lnTo>
                <a:lnTo>
                  <a:pt x="52889" y="30193"/>
                </a:lnTo>
                <a:lnTo>
                  <a:pt x="52846" y="25042"/>
                </a:lnTo>
                <a:close/>
                <a:moveTo>
                  <a:pt x="58910" y="25063"/>
                </a:moveTo>
                <a:lnTo>
                  <a:pt x="64735" y="25085"/>
                </a:lnTo>
                <a:lnTo>
                  <a:pt x="64779" y="30236"/>
                </a:lnTo>
                <a:lnTo>
                  <a:pt x="58953" y="30215"/>
                </a:lnTo>
                <a:lnTo>
                  <a:pt x="58910" y="25063"/>
                </a:lnTo>
                <a:close/>
                <a:moveTo>
                  <a:pt x="64953" y="25085"/>
                </a:moveTo>
                <a:lnTo>
                  <a:pt x="70778" y="25106"/>
                </a:lnTo>
                <a:lnTo>
                  <a:pt x="70822" y="30259"/>
                </a:lnTo>
                <a:lnTo>
                  <a:pt x="64996" y="30236"/>
                </a:lnTo>
                <a:lnTo>
                  <a:pt x="64953" y="25085"/>
                </a:lnTo>
                <a:close/>
                <a:moveTo>
                  <a:pt x="70996" y="25106"/>
                </a:moveTo>
                <a:lnTo>
                  <a:pt x="76844" y="25129"/>
                </a:lnTo>
                <a:lnTo>
                  <a:pt x="76888" y="30280"/>
                </a:lnTo>
                <a:lnTo>
                  <a:pt x="71062" y="30259"/>
                </a:lnTo>
                <a:lnTo>
                  <a:pt x="70996" y="25106"/>
                </a:lnTo>
                <a:close/>
                <a:moveTo>
                  <a:pt x="4479" y="30259"/>
                </a:moveTo>
                <a:lnTo>
                  <a:pt x="10327" y="30280"/>
                </a:lnTo>
                <a:lnTo>
                  <a:pt x="10371" y="35453"/>
                </a:lnTo>
                <a:lnTo>
                  <a:pt x="4522" y="35432"/>
                </a:lnTo>
                <a:lnTo>
                  <a:pt x="4479" y="30259"/>
                </a:lnTo>
                <a:close/>
                <a:moveTo>
                  <a:pt x="10544" y="30280"/>
                </a:moveTo>
                <a:lnTo>
                  <a:pt x="16370" y="30302"/>
                </a:lnTo>
                <a:lnTo>
                  <a:pt x="16414" y="35453"/>
                </a:lnTo>
                <a:lnTo>
                  <a:pt x="10588" y="35453"/>
                </a:lnTo>
                <a:lnTo>
                  <a:pt x="10544" y="30280"/>
                </a:lnTo>
                <a:close/>
                <a:moveTo>
                  <a:pt x="16587" y="30302"/>
                </a:moveTo>
                <a:lnTo>
                  <a:pt x="22413" y="30323"/>
                </a:lnTo>
                <a:lnTo>
                  <a:pt x="22457" y="35476"/>
                </a:lnTo>
                <a:lnTo>
                  <a:pt x="16631" y="35476"/>
                </a:lnTo>
                <a:lnTo>
                  <a:pt x="16587" y="30302"/>
                </a:lnTo>
                <a:close/>
                <a:moveTo>
                  <a:pt x="22651" y="30323"/>
                </a:moveTo>
                <a:lnTo>
                  <a:pt x="28477" y="30346"/>
                </a:lnTo>
                <a:lnTo>
                  <a:pt x="28521" y="35497"/>
                </a:lnTo>
                <a:lnTo>
                  <a:pt x="22695" y="35476"/>
                </a:lnTo>
                <a:lnTo>
                  <a:pt x="22651" y="30323"/>
                </a:lnTo>
                <a:close/>
                <a:moveTo>
                  <a:pt x="28694" y="30346"/>
                </a:moveTo>
                <a:lnTo>
                  <a:pt x="34520" y="30367"/>
                </a:lnTo>
                <a:lnTo>
                  <a:pt x="34564" y="35519"/>
                </a:lnTo>
                <a:lnTo>
                  <a:pt x="34564" y="35519"/>
                </a:lnTo>
                <a:lnTo>
                  <a:pt x="28738" y="35497"/>
                </a:lnTo>
                <a:lnTo>
                  <a:pt x="28694" y="30346"/>
                </a:lnTo>
                <a:close/>
                <a:moveTo>
                  <a:pt x="34737" y="30367"/>
                </a:moveTo>
                <a:lnTo>
                  <a:pt x="40586" y="30389"/>
                </a:lnTo>
                <a:lnTo>
                  <a:pt x="40629" y="35540"/>
                </a:lnTo>
                <a:lnTo>
                  <a:pt x="40629" y="35540"/>
                </a:lnTo>
                <a:lnTo>
                  <a:pt x="34781" y="35519"/>
                </a:lnTo>
                <a:lnTo>
                  <a:pt x="34737" y="30367"/>
                </a:lnTo>
                <a:close/>
                <a:moveTo>
                  <a:pt x="40803" y="30389"/>
                </a:moveTo>
                <a:lnTo>
                  <a:pt x="46629" y="30410"/>
                </a:lnTo>
                <a:lnTo>
                  <a:pt x="46672" y="35563"/>
                </a:lnTo>
                <a:lnTo>
                  <a:pt x="40847" y="35540"/>
                </a:lnTo>
                <a:lnTo>
                  <a:pt x="40803" y="30389"/>
                </a:lnTo>
                <a:close/>
                <a:moveTo>
                  <a:pt x="46846" y="30410"/>
                </a:moveTo>
                <a:lnTo>
                  <a:pt x="52672" y="30433"/>
                </a:lnTo>
                <a:lnTo>
                  <a:pt x="52715" y="35584"/>
                </a:lnTo>
                <a:lnTo>
                  <a:pt x="46890" y="35563"/>
                </a:lnTo>
                <a:lnTo>
                  <a:pt x="46846" y="30410"/>
                </a:lnTo>
                <a:close/>
                <a:moveTo>
                  <a:pt x="58736" y="30433"/>
                </a:moveTo>
                <a:lnTo>
                  <a:pt x="58779" y="35606"/>
                </a:lnTo>
                <a:lnTo>
                  <a:pt x="52954" y="35584"/>
                </a:lnTo>
                <a:lnTo>
                  <a:pt x="52889" y="30433"/>
                </a:lnTo>
                <a:close/>
                <a:moveTo>
                  <a:pt x="58953" y="30433"/>
                </a:moveTo>
                <a:lnTo>
                  <a:pt x="64779" y="30454"/>
                </a:lnTo>
                <a:lnTo>
                  <a:pt x="64822" y="35627"/>
                </a:lnTo>
                <a:lnTo>
                  <a:pt x="58997" y="35606"/>
                </a:lnTo>
                <a:lnTo>
                  <a:pt x="58953" y="30433"/>
                </a:lnTo>
                <a:close/>
                <a:moveTo>
                  <a:pt x="64996" y="30454"/>
                </a:moveTo>
                <a:lnTo>
                  <a:pt x="70822" y="30476"/>
                </a:lnTo>
                <a:lnTo>
                  <a:pt x="70888" y="35650"/>
                </a:lnTo>
                <a:lnTo>
                  <a:pt x="70888" y="35650"/>
                </a:lnTo>
                <a:lnTo>
                  <a:pt x="65040" y="35627"/>
                </a:lnTo>
                <a:lnTo>
                  <a:pt x="64996" y="30454"/>
                </a:lnTo>
                <a:close/>
                <a:moveTo>
                  <a:pt x="71062" y="30476"/>
                </a:moveTo>
                <a:lnTo>
                  <a:pt x="76888" y="30497"/>
                </a:lnTo>
                <a:lnTo>
                  <a:pt x="76931" y="35671"/>
                </a:lnTo>
                <a:lnTo>
                  <a:pt x="71105" y="35650"/>
                </a:lnTo>
                <a:lnTo>
                  <a:pt x="71062" y="30476"/>
                </a:lnTo>
                <a:close/>
                <a:moveTo>
                  <a:pt x="4545" y="35650"/>
                </a:moveTo>
                <a:lnTo>
                  <a:pt x="10371" y="35671"/>
                </a:lnTo>
                <a:lnTo>
                  <a:pt x="10414" y="40823"/>
                </a:lnTo>
                <a:lnTo>
                  <a:pt x="4588" y="40801"/>
                </a:lnTo>
                <a:lnTo>
                  <a:pt x="4545" y="35650"/>
                </a:lnTo>
                <a:close/>
                <a:moveTo>
                  <a:pt x="10588" y="35671"/>
                </a:moveTo>
                <a:lnTo>
                  <a:pt x="16414" y="35693"/>
                </a:lnTo>
                <a:lnTo>
                  <a:pt x="16457" y="40844"/>
                </a:lnTo>
                <a:lnTo>
                  <a:pt x="10631" y="40823"/>
                </a:lnTo>
                <a:lnTo>
                  <a:pt x="10588" y="35671"/>
                </a:lnTo>
                <a:close/>
                <a:moveTo>
                  <a:pt x="16631" y="35693"/>
                </a:moveTo>
                <a:lnTo>
                  <a:pt x="22477" y="35714"/>
                </a:lnTo>
                <a:lnTo>
                  <a:pt x="22521" y="40867"/>
                </a:lnTo>
                <a:lnTo>
                  <a:pt x="16674" y="40844"/>
                </a:lnTo>
                <a:lnTo>
                  <a:pt x="16631" y="35693"/>
                </a:lnTo>
                <a:close/>
                <a:moveTo>
                  <a:pt x="22695" y="35714"/>
                </a:moveTo>
                <a:lnTo>
                  <a:pt x="28521" y="35737"/>
                </a:lnTo>
                <a:lnTo>
                  <a:pt x="28564" y="40887"/>
                </a:lnTo>
                <a:lnTo>
                  <a:pt x="22738" y="40867"/>
                </a:lnTo>
                <a:lnTo>
                  <a:pt x="22695" y="35714"/>
                </a:lnTo>
                <a:close/>
                <a:moveTo>
                  <a:pt x="34564" y="35737"/>
                </a:moveTo>
                <a:lnTo>
                  <a:pt x="34607" y="40910"/>
                </a:lnTo>
                <a:lnTo>
                  <a:pt x="28781" y="40887"/>
                </a:lnTo>
                <a:lnTo>
                  <a:pt x="28738" y="35737"/>
                </a:lnTo>
                <a:close/>
                <a:moveTo>
                  <a:pt x="34804" y="35737"/>
                </a:moveTo>
                <a:lnTo>
                  <a:pt x="40629" y="35757"/>
                </a:lnTo>
                <a:lnTo>
                  <a:pt x="40673" y="40931"/>
                </a:lnTo>
                <a:lnTo>
                  <a:pt x="34847" y="40910"/>
                </a:lnTo>
                <a:lnTo>
                  <a:pt x="34804" y="35737"/>
                </a:lnTo>
                <a:close/>
                <a:moveTo>
                  <a:pt x="40847" y="35757"/>
                </a:moveTo>
                <a:lnTo>
                  <a:pt x="46672" y="35780"/>
                </a:lnTo>
                <a:lnTo>
                  <a:pt x="46716" y="40954"/>
                </a:lnTo>
                <a:lnTo>
                  <a:pt x="40890" y="40931"/>
                </a:lnTo>
                <a:lnTo>
                  <a:pt x="40847" y="35757"/>
                </a:lnTo>
                <a:close/>
                <a:moveTo>
                  <a:pt x="46890" y="35780"/>
                </a:moveTo>
                <a:lnTo>
                  <a:pt x="52715" y="35801"/>
                </a:lnTo>
                <a:lnTo>
                  <a:pt x="52780" y="40974"/>
                </a:lnTo>
                <a:lnTo>
                  <a:pt x="50672" y="40954"/>
                </a:lnTo>
                <a:lnTo>
                  <a:pt x="46933" y="40954"/>
                </a:lnTo>
                <a:lnTo>
                  <a:pt x="46890" y="35780"/>
                </a:lnTo>
                <a:close/>
                <a:moveTo>
                  <a:pt x="52954" y="35801"/>
                </a:moveTo>
                <a:lnTo>
                  <a:pt x="58779" y="35824"/>
                </a:lnTo>
                <a:lnTo>
                  <a:pt x="58823" y="40997"/>
                </a:lnTo>
                <a:lnTo>
                  <a:pt x="52997" y="40974"/>
                </a:lnTo>
                <a:lnTo>
                  <a:pt x="52954" y="35801"/>
                </a:lnTo>
                <a:close/>
                <a:moveTo>
                  <a:pt x="58997" y="35824"/>
                </a:moveTo>
                <a:lnTo>
                  <a:pt x="64822" y="35844"/>
                </a:lnTo>
                <a:lnTo>
                  <a:pt x="64866" y="41018"/>
                </a:lnTo>
                <a:lnTo>
                  <a:pt x="59040" y="40997"/>
                </a:lnTo>
                <a:lnTo>
                  <a:pt x="58997" y="35824"/>
                </a:lnTo>
                <a:close/>
                <a:moveTo>
                  <a:pt x="65040" y="35844"/>
                </a:moveTo>
                <a:lnTo>
                  <a:pt x="70888" y="35867"/>
                </a:lnTo>
                <a:lnTo>
                  <a:pt x="70931" y="41041"/>
                </a:lnTo>
                <a:lnTo>
                  <a:pt x="65106" y="41018"/>
                </a:lnTo>
                <a:lnTo>
                  <a:pt x="65040" y="35844"/>
                </a:lnTo>
                <a:close/>
                <a:moveTo>
                  <a:pt x="71105" y="35867"/>
                </a:moveTo>
                <a:lnTo>
                  <a:pt x="76931" y="35888"/>
                </a:lnTo>
                <a:lnTo>
                  <a:pt x="76974" y="41041"/>
                </a:lnTo>
                <a:lnTo>
                  <a:pt x="71149" y="41041"/>
                </a:lnTo>
                <a:lnTo>
                  <a:pt x="71105" y="35867"/>
                </a:lnTo>
                <a:close/>
                <a:moveTo>
                  <a:pt x="10414" y="41041"/>
                </a:moveTo>
                <a:lnTo>
                  <a:pt x="10457" y="46214"/>
                </a:lnTo>
                <a:lnTo>
                  <a:pt x="4632" y="46191"/>
                </a:lnTo>
                <a:lnTo>
                  <a:pt x="4588" y="41041"/>
                </a:lnTo>
                <a:close/>
                <a:moveTo>
                  <a:pt x="10631" y="41041"/>
                </a:moveTo>
                <a:lnTo>
                  <a:pt x="16457" y="41061"/>
                </a:lnTo>
                <a:lnTo>
                  <a:pt x="16521" y="46235"/>
                </a:lnTo>
                <a:lnTo>
                  <a:pt x="10675" y="46214"/>
                </a:lnTo>
                <a:lnTo>
                  <a:pt x="10631" y="41041"/>
                </a:lnTo>
                <a:close/>
                <a:moveTo>
                  <a:pt x="16695" y="41061"/>
                </a:moveTo>
                <a:lnTo>
                  <a:pt x="22521" y="41084"/>
                </a:lnTo>
                <a:lnTo>
                  <a:pt x="22564" y="46258"/>
                </a:lnTo>
                <a:lnTo>
                  <a:pt x="16739" y="46235"/>
                </a:lnTo>
                <a:lnTo>
                  <a:pt x="16695" y="41061"/>
                </a:lnTo>
                <a:close/>
                <a:moveTo>
                  <a:pt x="22738" y="41084"/>
                </a:moveTo>
                <a:lnTo>
                  <a:pt x="28564" y="41105"/>
                </a:lnTo>
                <a:lnTo>
                  <a:pt x="28607" y="46278"/>
                </a:lnTo>
                <a:lnTo>
                  <a:pt x="22782" y="46258"/>
                </a:lnTo>
                <a:lnTo>
                  <a:pt x="22738" y="41084"/>
                </a:lnTo>
                <a:close/>
                <a:moveTo>
                  <a:pt x="28781" y="41105"/>
                </a:moveTo>
                <a:lnTo>
                  <a:pt x="34630" y="41127"/>
                </a:lnTo>
                <a:lnTo>
                  <a:pt x="34673" y="46301"/>
                </a:lnTo>
                <a:lnTo>
                  <a:pt x="28825" y="46278"/>
                </a:lnTo>
                <a:lnTo>
                  <a:pt x="28781" y="41105"/>
                </a:lnTo>
                <a:close/>
                <a:moveTo>
                  <a:pt x="34847" y="41127"/>
                </a:moveTo>
                <a:lnTo>
                  <a:pt x="40673" y="41148"/>
                </a:lnTo>
                <a:lnTo>
                  <a:pt x="40716" y="46322"/>
                </a:lnTo>
                <a:lnTo>
                  <a:pt x="34890" y="46301"/>
                </a:lnTo>
                <a:lnTo>
                  <a:pt x="34847" y="41127"/>
                </a:lnTo>
                <a:close/>
                <a:moveTo>
                  <a:pt x="10609" y="46322"/>
                </a:moveTo>
                <a:lnTo>
                  <a:pt x="10588" y="46344"/>
                </a:lnTo>
                <a:lnTo>
                  <a:pt x="10565" y="46344"/>
                </a:lnTo>
                <a:lnTo>
                  <a:pt x="10565" y="46322"/>
                </a:lnTo>
                <a:close/>
                <a:moveTo>
                  <a:pt x="40890" y="41148"/>
                </a:moveTo>
                <a:lnTo>
                  <a:pt x="46716" y="41171"/>
                </a:lnTo>
                <a:lnTo>
                  <a:pt x="46759" y="46344"/>
                </a:lnTo>
                <a:lnTo>
                  <a:pt x="40934" y="46322"/>
                </a:lnTo>
                <a:lnTo>
                  <a:pt x="40890" y="41148"/>
                </a:lnTo>
                <a:close/>
                <a:moveTo>
                  <a:pt x="4001" y="0"/>
                </a:moveTo>
                <a:lnTo>
                  <a:pt x="4023" y="3131"/>
                </a:lnTo>
                <a:lnTo>
                  <a:pt x="1" y="3108"/>
                </a:lnTo>
                <a:lnTo>
                  <a:pt x="1" y="3325"/>
                </a:lnTo>
                <a:lnTo>
                  <a:pt x="4023" y="3348"/>
                </a:lnTo>
                <a:lnTo>
                  <a:pt x="4067" y="8499"/>
                </a:lnTo>
                <a:lnTo>
                  <a:pt x="1" y="8499"/>
                </a:lnTo>
                <a:lnTo>
                  <a:pt x="1" y="8716"/>
                </a:lnTo>
                <a:lnTo>
                  <a:pt x="4067" y="8716"/>
                </a:lnTo>
                <a:lnTo>
                  <a:pt x="4131" y="13890"/>
                </a:lnTo>
                <a:lnTo>
                  <a:pt x="1" y="13869"/>
                </a:lnTo>
                <a:lnTo>
                  <a:pt x="1" y="14086"/>
                </a:lnTo>
                <a:lnTo>
                  <a:pt x="4131" y="14107"/>
                </a:lnTo>
                <a:lnTo>
                  <a:pt x="4174" y="19281"/>
                </a:lnTo>
                <a:lnTo>
                  <a:pt x="1" y="19260"/>
                </a:lnTo>
                <a:lnTo>
                  <a:pt x="1" y="19477"/>
                </a:lnTo>
                <a:lnTo>
                  <a:pt x="4174" y="19498"/>
                </a:lnTo>
                <a:lnTo>
                  <a:pt x="4218" y="24651"/>
                </a:lnTo>
                <a:lnTo>
                  <a:pt x="1" y="24651"/>
                </a:lnTo>
                <a:lnTo>
                  <a:pt x="1" y="24868"/>
                </a:lnTo>
                <a:lnTo>
                  <a:pt x="4218" y="24868"/>
                </a:lnTo>
                <a:lnTo>
                  <a:pt x="4261" y="30041"/>
                </a:lnTo>
                <a:lnTo>
                  <a:pt x="1" y="30019"/>
                </a:lnTo>
                <a:lnTo>
                  <a:pt x="1" y="30236"/>
                </a:lnTo>
                <a:lnTo>
                  <a:pt x="4261" y="30259"/>
                </a:lnTo>
                <a:lnTo>
                  <a:pt x="4305" y="35432"/>
                </a:lnTo>
                <a:lnTo>
                  <a:pt x="1" y="35410"/>
                </a:lnTo>
                <a:lnTo>
                  <a:pt x="1" y="35627"/>
                </a:lnTo>
                <a:lnTo>
                  <a:pt x="4305" y="35650"/>
                </a:lnTo>
                <a:lnTo>
                  <a:pt x="4371" y="40801"/>
                </a:lnTo>
                <a:lnTo>
                  <a:pt x="1" y="40801"/>
                </a:lnTo>
                <a:lnTo>
                  <a:pt x="1" y="41018"/>
                </a:lnTo>
                <a:lnTo>
                  <a:pt x="4371" y="41018"/>
                </a:lnTo>
                <a:lnTo>
                  <a:pt x="4414" y="46191"/>
                </a:lnTo>
                <a:lnTo>
                  <a:pt x="1" y="46171"/>
                </a:lnTo>
                <a:lnTo>
                  <a:pt x="1" y="46409"/>
                </a:lnTo>
                <a:lnTo>
                  <a:pt x="4414" y="46409"/>
                </a:lnTo>
                <a:lnTo>
                  <a:pt x="4414" y="46452"/>
                </a:lnTo>
                <a:lnTo>
                  <a:pt x="4632" y="46452"/>
                </a:lnTo>
                <a:lnTo>
                  <a:pt x="4632" y="46409"/>
                </a:lnTo>
                <a:lnTo>
                  <a:pt x="10457" y="46431"/>
                </a:lnTo>
                <a:lnTo>
                  <a:pt x="10457" y="46452"/>
                </a:lnTo>
                <a:lnTo>
                  <a:pt x="10631" y="46452"/>
                </a:lnTo>
                <a:lnTo>
                  <a:pt x="10675" y="46431"/>
                </a:lnTo>
                <a:lnTo>
                  <a:pt x="14956" y="46452"/>
                </a:lnTo>
                <a:lnTo>
                  <a:pt x="47258" y="46452"/>
                </a:lnTo>
                <a:lnTo>
                  <a:pt x="47258" y="46344"/>
                </a:lnTo>
                <a:lnTo>
                  <a:pt x="46997" y="46344"/>
                </a:lnTo>
                <a:lnTo>
                  <a:pt x="46933" y="41171"/>
                </a:lnTo>
                <a:lnTo>
                  <a:pt x="52780" y="41192"/>
                </a:lnTo>
                <a:lnTo>
                  <a:pt x="52823" y="46388"/>
                </a:lnTo>
                <a:lnTo>
                  <a:pt x="52823" y="46452"/>
                </a:lnTo>
                <a:lnTo>
                  <a:pt x="53041" y="46452"/>
                </a:lnTo>
                <a:lnTo>
                  <a:pt x="52997" y="41192"/>
                </a:lnTo>
                <a:lnTo>
                  <a:pt x="58823" y="41214"/>
                </a:lnTo>
                <a:lnTo>
                  <a:pt x="58866" y="46388"/>
                </a:lnTo>
                <a:lnTo>
                  <a:pt x="58866" y="46452"/>
                </a:lnTo>
                <a:lnTo>
                  <a:pt x="59084" y="46452"/>
                </a:lnTo>
                <a:lnTo>
                  <a:pt x="59040" y="41214"/>
                </a:lnTo>
                <a:lnTo>
                  <a:pt x="64866" y="41235"/>
                </a:lnTo>
                <a:lnTo>
                  <a:pt x="64932" y="46388"/>
                </a:lnTo>
                <a:lnTo>
                  <a:pt x="64932" y="46452"/>
                </a:lnTo>
                <a:lnTo>
                  <a:pt x="65149" y="46452"/>
                </a:lnTo>
                <a:lnTo>
                  <a:pt x="65106" y="41235"/>
                </a:lnTo>
                <a:lnTo>
                  <a:pt x="65106" y="41235"/>
                </a:lnTo>
                <a:lnTo>
                  <a:pt x="70931" y="41258"/>
                </a:lnTo>
                <a:lnTo>
                  <a:pt x="70975" y="46388"/>
                </a:lnTo>
                <a:lnTo>
                  <a:pt x="70975" y="46452"/>
                </a:lnTo>
                <a:lnTo>
                  <a:pt x="71192" y="46452"/>
                </a:lnTo>
                <a:lnTo>
                  <a:pt x="71149" y="41258"/>
                </a:lnTo>
                <a:lnTo>
                  <a:pt x="71149" y="41258"/>
                </a:lnTo>
                <a:lnTo>
                  <a:pt x="76974" y="41279"/>
                </a:lnTo>
                <a:lnTo>
                  <a:pt x="77018" y="46388"/>
                </a:lnTo>
                <a:lnTo>
                  <a:pt x="77018" y="46452"/>
                </a:lnTo>
                <a:lnTo>
                  <a:pt x="77256" y="46452"/>
                </a:lnTo>
                <a:lnTo>
                  <a:pt x="77192" y="41279"/>
                </a:lnTo>
                <a:lnTo>
                  <a:pt x="82409" y="41279"/>
                </a:lnTo>
                <a:lnTo>
                  <a:pt x="82409" y="41061"/>
                </a:lnTo>
                <a:lnTo>
                  <a:pt x="77192" y="41041"/>
                </a:lnTo>
                <a:lnTo>
                  <a:pt x="77148" y="35888"/>
                </a:lnTo>
                <a:lnTo>
                  <a:pt x="82386" y="35911"/>
                </a:lnTo>
                <a:lnTo>
                  <a:pt x="82409" y="35911"/>
                </a:lnTo>
                <a:lnTo>
                  <a:pt x="82409" y="35693"/>
                </a:lnTo>
                <a:lnTo>
                  <a:pt x="77148" y="35671"/>
                </a:lnTo>
                <a:lnTo>
                  <a:pt x="77105" y="30497"/>
                </a:lnTo>
                <a:lnTo>
                  <a:pt x="82386" y="30520"/>
                </a:lnTo>
                <a:lnTo>
                  <a:pt x="82409" y="30520"/>
                </a:lnTo>
                <a:lnTo>
                  <a:pt x="82409" y="30302"/>
                </a:lnTo>
                <a:lnTo>
                  <a:pt x="77105" y="30280"/>
                </a:lnTo>
                <a:lnTo>
                  <a:pt x="77061" y="25129"/>
                </a:lnTo>
                <a:lnTo>
                  <a:pt x="82409" y="25129"/>
                </a:lnTo>
                <a:lnTo>
                  <a:pt x="82409" y="24911"/>
                </a:lnTo>
                <a:lnTo>
                  <a:pt x="77061" y="24889"/>
                </a:lnTo>
                <a:lnTo>
                  <a:pt x="77018" y="19738"/>
                </a:lnTo>
                <a:lnTo>
                  <a:pt x="82386" y="19759"/>
                </a:lnTo>
                <a:lnTo>
                  <a:pt x="82409" y="19759"/>
                </a:lnTo>
                <a:lnTo>
                  <a:pt x="82409" y="19541"/>
                </a:lnTo>
                <a:lnTo>
                  <a:pt x="76995" y="19521"/>
                </a:lnTo>
                <a:lnTo>
                  <a:pt x="76952" y="14347"/>
                </a:lnTo>
                <a:lnTo>
                  <a:pt x="82386" y="14368"/>
                </a:lnTo>
                <a:lnTo>
                  <a:pt x="82409" y="14368"/>
                </a:lnTo>
                <a:lnTo>
                  <a:pt x="82409" y="14150"/>
                </a:lnTo>
                <a:lnTo>
                  <a:pt x="76952" y="14130"/>
                </a:lnTo>
                <a:lnTo>
                  <a:pt x="76908" y="8977"/>
                </a:lnTo>
                <a:lnTo>
                  <a:pt x="82409" y="8977"/>
                </a:lnTo>
                <a:lnTo>
                  <a:pt x="82409" y="8760"/>
                </a:lnTo>
                <a:lnTo>
                  <a:pt x="76908" y="8739"/>
                </a:lnTo>
                <a:lnTo>
                  <a:pt x="76865" y="3586"/>
                </a:lnTo>
                <a:lnTo>
                  <a:pt x="82386" y="3609"/>
                </a:lnTo>
                <a:lnTo>
                  <a:pt x="82409" y="3609"/>
                </a:lnTo>
                <a:lnTo>
                  <a:pt x="82409" y="3391"/>
                </a:lnTo>
                <a:lnTo>
                  <a:pt x="76865" y="3369"/>
                </a:lnTo>
                <a:lnTo>
                  <a:pt x="76821" y="21"/>
                </a:lnTo>
                <a:lnTo>
                  <a:pt x="76821" y="0"/>
                </a:lnTo>
                <a:lnTo>
                  <a:pt x="76604" y="0"/>
                </a:lnTo>
                <a:lnTo>
                  <a:pt x="76648" y="3369"/>
                </a:lnTo>
                <a:lnTo>
                  <a:pt x="76648" y="3369"/>
                </a:lnTo>
                <a:lnTo>
                  <a:pt x="70801" y="3348"/>
                </a:lnTo>
                <a:lnTo>
                  <a:pt x="70778" y="21"/>
                </a:lnTo>
                <a:lnTo>
                  <a:pt x="70778" y="0"/>
                </a:lnTo>
                <a:lnTo>
                  <a:pt x="70561" y="0"/>
                </a:lnTo>
                <a:lnTo>
                  <a:pt x="70584" y="3348"/>
                </a:lnTo>
                <a:lnTo>
                  <a:pt x="70584" y="3348"/>
                </a:lnTo>
                <a:lnTo>
                  <a:pt x="64758" y="3325"/>
                </a:lnTo>
                <a:lnTo>
                  <a:pt x="64735" y="21"/>
                </a:lnTo>
                <a:lnTo>
                  <a:pt x="64735" y="0"/>
                </a:lnTo>
                <a:lnTo>
                  <a:pt x="64518" y="0"/>
                </a:lnTo>
                <a:lnTo>
                  <a:pt x="64541" y="3325"/>
                </a:lnTo>
                <a:lnTo>
                  <a:pt x="58715" y="3304"/>
                </a:lnTo>
                <a:lnTo>
                  <a:pt x="58671" y="21"/>
                </a:lnTo>
                <a:lnTo>
                  <a:pt x="58671" y="0"/>
                </a:lnTo>
                <a:lnTo>
                  <a:pt x="58454" y="0"/>
                </a:lnTo>
                <a:lnTo>
                  <a:pt x="58498" y="3304"/>
                </a:lnTo>
                <a:lnTo>
                  <a:pt x="58498" y="3304"/>
                </a:lnTo>
                <a:lnTo>
                  <a:pt x="52649" y="3282"/>
                </a:lnTo>
                <a:lnTo>
                  <a:pt x="52628" y="21"/>
                </a:lnTo>
                <a:lnTo>
                  <a:pt x="52628" y="0"/>
                </a:lnTo>
                <a:lnTo>
                  <a:pt x="52411" y="0"/>
                </a:lnTo>
                <a:lnTo>
                  <a:pt x="52432" y="3282"/>
                </a:lnTo>
                <a:lnTo>
                  <a:pt x="46606" y="3261"/>
                </a:lnTo>
                <a:lnTo>
                  <a:pt x="46585" y="21"/>
                </a:lnTo>
                <a:lnTo>
                  <a:pt x="46585" y="0"/>
                </a:lnTo>
                <a:lnTo>
                  <a:pt x="46345" y="0"/>
                </a:lnTo>
                <a:lnTo>
                  <a:pt x="46389" y="3261"/>
                </a:lnTo>
                <a:lnTo>
                  <a:pt x="46389" y="3261"/>
                </a:lnTo>
                <a:lnTo>
                  <a:pt x="40563" y="3238"/>
                </a:lnTo>
                <a:lnTo>
                  <a:pt x="40520" y="21"/>
                </a:lnTo>
                <a:lnTo>
                  <a:pt x="40520" y="0"/>
                </a:lnTo>
                <a:lnTo>
                  <a:pt x="40302" y="0"/>
                </a:lnTo>
                <a:lnTo>
                  <a:pt x="40325" y="3238"/>
                </a:lnTo>
                <a:lnTo>
                  <a:pt x="34499" y="3217"/>
                </a:lnTo>
                <a:lnTo>
                  <a:pt x="34477" y="21"/>
                </a:lnTo>
                <a:lnTo>
                  <a:pt x="34477" y="0"/>
                </a:lnTo>
                <a:lnTo>
                  <a:pt x="34259" y="0"/>
                </a:lnTo>
                <a:lnTo>
                  <a:pt x="34282" y="3217"/>
                </a:lnTo>
                <a:lnTo>
                  <a:pt x="34282" y="3217"/>
                </a:lnTo>
                <a:lnTo>
                  <a:pt x="28456" y="3195"/>
                </a:lnTo>
                <a:lnTo>
                  <a:pt x="28434" y="21"/>
                </a:lnTo>
                <a:lnTo>
                  <a:pt x="28413" y="0"/>
                </a:lnTo>
                <a:lnTo>
                  <a:pt x="28195" y="0"/>
                </a:lnTo>
                <a:lnTo>
                  <a:pt x="28239" y="3195"/>
                </a:lnTo>
                <a:lnTo>
                  <a:pt x="28239" y="3195"/>
                </a:lnTo>
                <a:lnTo>
                  <a:pt x="22391" y="3174"/>
                </a:lnTo>
                <a:lnTo>
                  <a:pt x="22370" y="21"/>
                </a:lnTo>
                <a:lnTo>
                  <a:pt x="22370" y="0"/>
                </a:lnTo>
                <a:lnTo>
                  <a:pt x="22152" y="0"/>
                </a:lnTo>
                <a:lnTo>
                  <a:pt x="22173" y="3174"/>
                </a:lnTo>
                <a:lnTo>
                  <a:pt x="22173" y="3174"/>
                </a:lnTo>
                <a:lnTo>
                  <a:pt x="16347" y="3151"/>
                </a:lnTo>
                <a:lnTo>
                  <a:pt x="16327" y="21"/>
                </a:lnTo>
                <a:lnTo>
                  <a:pt x="16327" y="0"/>
                </a:lnTo>
                <a:lnTo>
                  <a:pt x="16109" y="0"/>
                </a:lnTo>
                <a:lnTo>
                  <a:pt x="16130" y="3151"/>
                </a:lnTo>
                <a:lnTo>
                  <a:pt x="10304" y="3131"/>
                </a:lnTo>
                <a:lnTo>
                  <a:pt x="10261" y="21"/>
                </a:lnTo>
                <a:lnTo>
                  <a:pt x="10261" y="0"/>
                </a:lnTo>
                <a:lnTo>
                  <a:pt x="10044" y="0"/>
                </a:lnTo>
                <a:lnTo>
                  <a:pt x="10066" y="3131"/>
                </a:lnTo>
                <a:lnTo>
                  <a:pt x="4241" y="3131"/>
                </a:lnTo>
                <a:lnTo>
                  <a:pt x="4218" y="21"/>
                </a:lnTo>
                <a:lnTo>
                  <a:pt x="4218" y="0"/>
                </a:lnTo>
                <a:close/>
              </a:path>
            </a:pathLst>
          </a:custGeom>
          <a:solidFill>
            <a:srgbClr val="601232">
              <a:alpha val="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1"/>
          </p:nvPr>
        </p:nvSpPr>
        <p:spPr>
          <a:xfrm>
            <a:off x="987225" y="3055575"/>
            <a:ext cx="3413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fa Slab One"/>
              <a:buNone/>
              <a:defRPr sz="250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fa Slab One"/>
              <a:buNone/>
              <a:defRPr sz="25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fa Slab One"/>
              <a:buNone/>
              <a:defRPr sz="25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fa Slab One"/>
              <a:buNone/>
              <a:defRPr sz="25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fa Slab One"/>
              <a:buNone/>
              <a:defRPr sz="25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fa Slab One"/>
              <a:buNone/>
              <a:defRPr sz="25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fa Slab One"/>
              <a:buNone/>
              <a:defRPr sz="25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fa Slab One"/>
              <a:buNone/>
              <a:defRPr sz="25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Alfa Slab One"/>
              <a:buNone/>
              <a:defRPr sz="25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ubTitle" idx="2"/>
          </p:nvPr>
        </p:nvSpPr>
        <p:spPr>
          <a:xfrm>
            <a:off x="4743382" y="3055575"/>
            <a:ext cx="3413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fa Slab One"/>
              <a:buNone/>
              <a:defRPr sz="250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fa Slab One"/>
              <a:buNone/>
              <a:defRPr sz="25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fa Slab One"/>
              <a:buNone/>
              <a:defRPr sz="25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fa Slab One"/>
              <a:buNone/>
              <a:defRPr sz="25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fa Slab One"/>
              <a:buNone/>
              <a:defRPr sz="25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fa Slab One"/>
              <a:buNone/>
              <a:defRPr sz="25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fa Slab One"/>
              <a:buNone/>
              <a:defRPr sz="25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fa Slab One"/>
              <a:buNone/>
              <a:defRPr sz="25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Alfa Slab One"/>
              <a:buNone/>
              <a:defRPr sz="25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3"/>
          </p:nvPr>
        </p:nvSpPr>
        <p:spPr>
          <a:xfrm>
            <a:off x="987225" y="3528900"/>
            <a:ext cx="3413400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4"/>
          </p:nvPr>
        </p:nvSpPr>
        <p:spPr>
          <a:xfrm>
            <a:off x="4743378" y="3528900"/>
            <a:ext cx="3413400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405268" y="198302"/>
            <a:ext cx="236136" cy="306602"/>
          </a:xfrm>
          <a:custGeom>
            <a:avLst/>
            <a:gdLst/>
            <a:ahLst/>
            <a:cxnLst/>
            <a:rect l="l" t="t" r="r" b="b"/>
            <a:pathLst>
              <a:path w="3307" h="4294" extrusionOk="0">
                <a:moveTo>
                  <a:pt x="1707" y="728"/>
                </a:moveTo>
                <a:cubicBezTo>
                  <a:pt x="1788" y="860"/>
                  <a:pt x="1841" y="967"/>
                  <a:pt x="1920" y="1074"/>
                </a:cubicBezTo>
                <a:cubicBezTo>
                  <a:pt x="1547" y="1314"/>
                  <a:pt x="1201" y="1607"/>
                  <a:pt x="854" y="1901"/>
                </a:cubicBezTo>
                <a:cubicBezTo>
                  <a:pt x="800" y="1794"/>
                  <a:pt x="747" y="1713"/>
                  <a:pt x="694" y="1634"/>
                </a:cubicBezTo>
                <a:cubicBezTo>
                  <a:pt x="1041" y="1340"/>
                  <a:pt x="1361" y="1020"/>
                  <a:pt x="1707" y="728"/>
                </a:cubicBezTo>
                <a:close/>
                <a:moveTo>
                  <a:pt x="1803" y="0"/>
                </a:moveTo>
                <a:cubicBezTo>
                  <a:pt x="1745" y="0"/>
                  <a:pt x="1684" y="18"/>
                  <a:pt x="1628" y="60"/>
                </a:cubicBezTo>
                <a:cubicBezTo>
                  <a:pt x="1095" y="434"/>
                  <a:pt x="615" y="914"/>
                  <a:pt x="107" y="1368"/>
                </a:cubicBezTo>
                <a:cubicBezTo>
                  <a:pt x="82" y="1393"/>
                  <a:pt x="54" y="1421"/>
                  <a:pt x="54" y="1447"/>
                </a:cubicBezTo>
                <a:cubicBezTo>
                  <a:pt x="1" y="1528"/>
                  <a:pt x="1" y="1607"/>
                  <a:pt x="54" y="1713"/>
                </a:cubicBezTo>
                <a:cubicBezTo>
                  <a:pt x="54" y="1741"/>
                  <a:pt x="82" y="1741"/>
                  <a:pt x="82" y="1767"/>
                </a:cubicBezTo>
                <a:cubicBezTo>
                  <a:pt x="295" y="2114"/>
                  <a:pt x="508" y="2487"/>
                  <a:pt x="721" y="2833"/>
                </a:cubicBezTo>
                <a:cubicBezTo>
                  <a:pt x="775" y="2967"/>
                  <a:pt x="854" y="3100"/>
                  <a:pt x="907" y="3234"/>
                </a:cubicBezTo>
                <a:cubicBezTo>
                  <a:pt x="615" y="3394"/>
                  <a:pt x="401" y="3714"/>
                  <a:pt x="615" y="4034"/>
                </a:cubicBezTo>
                <a:cubicBezTo>
                  <a:pt x="717" y="4213"/>
                  <a:pt x="887" y="4294"/>
                  <a:pt x="1060" y="4294"/>
                </a:cubicBezTo>
                <a:cubicBezTo>
                  <a:pt x="1247" y="4294"/>
                  <a:pt x="1436" y="4200"/>
                  <a:pt x="1547" y="4034"/>
                </a:cubicBezTo>
                <a:cubicBezTo>
                  <a:pt x="1813" y="3660"/>
                  <a:pt x="1600" y="3234"/>
                  <a:pt x="1414" y="2886"/>
                </a:cubicBezTo>
                <a:cubicBezTo>
                  <a:pt x="1333" y="2726"/>
                  <a:pt x="1255" y="2566"/>
                  <a:pt x="1148" y="2406"/>
                </a:cubicBezTo>
                <a:lnTo>
                  <a:pt x="1173" y="2406"/>
                </a:lnTo>
                <a:cubicBezTo>
                  <a:pt x="1493" y="2114"/>
                  <a:pt x="1841" y="1848"/>
                  <a:pt x="2214" y="1581"/>
                </a:cubicBezTo>
                <a:lnTo>
                  <a:pt x="2214" y="1634"/>
                </a:lnTo>
                <a:cubicBezTo>
                  <a:pt x="2293" y="1741"/>
                  <a:pt x="2374" y="1873"/>
                  <a:pt x="2428" y="2008"/>
                </a:cubicBezTo>
                <a:cubicBezTo>
                  <a:pt x="2133" y="2193"/>
                  <a:pt x="1894" y="2487"/>
                  <a:pt x="2108" y="2833"/>
                </a:cubicBezTo>
                <a:cubicBezTo>
                  <a:pt x="2225" y="3003"/>
                  <a:pt x="2399" y="3083"/>
                  <a:pt x="2575" y="3083"/>
                </a:cubicBezTo>
                <a:cubicBezTo>
                  <a:pt x="2759" y="3083"/>
                  <a:pt x="2944" y="2996"/>
                  <a:pt x="3067" y="2833"/>
                </a:cubicBezTo>
                <a:cubicBezTo>
                  <a:pt x="3306" y="2460"/>
                  <a:pt x="3093" y="2033"/>
                  <a:pt x="2933" y="1660"/>
                </a:cubicBezTo>
                <a:cubicBezTo>
                  <a:pt x="2694" y="1208"/>
                  <a:pt x="2400" y="728"/>
                  <a:pt x="2133" y="274"/>
                </a:cubicBezTo>
                <a:cubicBezTo>
                  <a:pt x="2114" y="137"/>
                  <a:pt x="1966" y="0"/>
                  <a:pt x="18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195925" y="646050"/>
            <a:ext cx="83829" cy="83827"/>
          </a:xfrm>
          <a:custGeom>
            <a:avLst/>
            <a:gdLst/>
            <a:ahLst/>
            <a:cxnLst/>
            <a:rect l="l" t="t" r="r" b="b"/>
            <a:pathLst>
              <a:path w="1174" h="1174" extrusionOk="0">
                <a:moveTo>
                  <a:pt x="587" y="1"/>
                </a:moveTo>
                <a:cubicBezTo>
                  <a:pt x="242" y="1"/>
                  <a:pt x="1" y="267"/>
                  <a:pt x="1" y="587"/>
                </a:cubicBezTo>
                <a:cubicBezTo>
                  <a:pt x="1" y="933"/>
                  <a:pt x="242" y="1174"/>
                  <a:pt x="587" y="1174"/>
                </a:cubicBezTo>
                <a:cubicBezTo>
                  <a:pt x="907" y="1174"/>
                  <a:pt x="1174" y="933"/>
                  <a:pt x="1174" y="587"/>
                </a:cubicBezTo>
                <a:cubicBezTo>
                  <a:pt x="1174" y="267"/>
                  <a:pt x="907" y="1"/>
                  <a:pt x="58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8464399" y="646050"/>
            <a:ext cx="177009" cy="318277"/>
          </a:xfrm>
          <a:custGeom>
            <a:avLst/>
            <a:gdLst/>
            <a:ahLst/>
            <a:cxnLst/>
            <a:rect l="l" t="t" r="r" b="b"/>
            <a:pathLst>
              <a:path w="2199" h="3954" extrusionOk="0">
                <a:moveTo>
                  <a:pt x="1572" y="359"/>
                </a:moveTo>
                <a:cubicBezTo>
                  <a:pt x="1644" y="359"/>
                  <a:pt x="1705" y="403"/>
                  <a:pt x="1725" y="460"/>
                </a:cubicBezTo>
                <a:cubicBezTo>
                  <a:pt x="1857" y="673"/>
                  <a:pt x="1644" y="886"/>
                  <a:pt x="1484" y="1020"/>
                </a:cubicBezTo>
                <a:lnTo>
                  <a:pt x="1324" y="1099"/>
                </a:lnTo>
                <a:cubicBezTo>
                  <a:pt x="1324" y="967"/>
                  <a:pt x="1352" y="860"/>
                  <a:pt x="1352" y="726"/>
                </a:cubicBezTo>
                <a:cubicBezTo>
                  <a:pt x="1377" y="619"/>
                  <a:pt x="1377" y="434"/>
                  <a:pt x="1484" y="381"/>
                </a:cubicBezTo>
                <a:cubicBezTo>
                  <a:pt x="1514" y="366"/>
                  <a:pt x="1543" y="359"/>
                  <a:pt x="1572" y="359"/>
                </a:cubicBezTo>
                <a:close/>
                <a:moveTo>
                  <a:pt x="1004" y="1607"/>
                </a:moveTo>
                <a:cubicBezTo>
                  <a:pt x="1004" y="1714"/>
                  <a:pt x="1032" y="1846"/>
                  <a:pt x="1032" y="1952"/>
                </a:cubicBezTo>
                <a:cubicBezTo>
                  <a:pt x="872" y="2140"/>
                  <a:pt x="844" y="2432"/>
                  <a:pt x="1057" y="2620"/>
                </a:cubicBezTo>
                <a:cubicBezTo>
                  <a:pt x="1057" y="2673"/>
                  <a:pt x="1057" y="2699"/>
                  <a:pt x="1032" y="2752"/>
                </a:cubicBezTo>
                <a:lnTo>
                  <a:pt x="1032" y="2833"/>
                </a:lnTo>
                <a:cubicBezTo>
                  <a:pt x="712" y="2727"/>
                  <a:pt x="471" y="2379"/>
                  <a:pt x="577" y="2059"/>
                </a:cubicBezTo>
                <a:cubicBezTo>
                  <a:pt x="631" y="1820"/>
                  <a:pt x="818" y="1714"/>
                  <a:pt x="1004" y="1607"/>
                </a:cubicBezTo>
                <a:close/>
                <a:moveTo>
                  <a:pt x="1479" y="2083"/>
                </a:moveTo>
                <a:cubicBezTo>
                  <a:pt x="1641" y="2083"/>
                  <a:pt x="1753" y="2210"/>
                  <a:pt x="1778" y="2379"/>
                </a:cubicBezTo>
                <a:cubicBezTo>
                  <a:pt x="1804" y="2620"/>
                  <a:pt x="1590" y="2780"/>
                  <a:pt x="1377" y="2833"/>
                </a:cubicBezTo>
                <a:lnTo>
                  <a:pt x="1377" y="2087"/>
                </a:lnTo>
                <a:lnTo>
                  <a:pt x="1431" y="2087"/>
                </a:lnTo>
                <a:cubicBezTo>
                  <a:pt x="1447" y="2084"/>
                  <a:pt x="1463" y="2083"/>
                  <a:pt x="1479" y="2083"/>
                </a:cubicBezTo>
                <a:close/>
                <a:moveTo>
                  <a:pt x="1534" y="0"/>
                </a:moveTo>
                <a:cubicBezTo>
                  <a:pt x="1042" y="0"/>
                  <a:pt x="981" y="759"/>
                  <a:pt x="1004" y="1259"/>
                </a:cubicBezTo>
                <a:cubicBezTo>
                  <a:pt x="925" y="1287"/>
                  <a:pt x="872" y="1313"/>
                  <a:pt x="791" y="1340"/>
                </a:cubicBezTo>
                <a:cubicBezTo>
                  <a:pt x="417" y="1554"/>
                  <a:pt x="125" y="1927"/>
                  <a:pt x="232" y="2379"/>
                </a:cubicBezTo>
                <a:cubicBezTo>
                  <a:pt x="311" y="2780"/>
                  <a:pt x="605" y="3072"/>
                  <a:pt x="978" y="3153"/>
                </a:cubicBezTo>
                <a:cubicBezTo>
                  <a:pt x="951" y="3232"/>
                  <a:pt x="925" y="3285"/>
                  <a:pt x="897" y="3366"/>
                </a:cubicBezTo>
                <a:cubicBezTo>
                  <a:pt x="872" y="3445"/>
                  <a:pt x="791" y="3580"/>
                  <a:pt x="684" y="3605"/>
                </a:cubicBezTo>
                <a:cubicBezTo>
                  <a:pt x="737" y="3473"/>
                  <a:pt x="684" y="3313"/>
                  <a:pt x="552" y="3232"/>
                </a:cubicBezTo>
                <a:cubicBezTo>
                  <a:pt x="525" y="3205"/>
                  <a:pt x="492" y="3192"/>
                  <a:pt x="458" y="3192"/>
                </a:cubicBezTo>
                <a:cubicBezTo>
                  <a:pt x="424" y="3192"/>
                  <a:pt x="391" y="3205"/>
                  <a:pt x="364" y="3232"/>
                </a:cubicBezTo>
                <a:cubicBezTo>
                  <a:pt x="0" y="3467"/>
                  <a:pt x="271" y="3954"/>
                  <a:pt x="631" y="3954"/>
                </a:cubicBezTo>
                <a:cubicBezTo>
                  <a:pt x="640" y="3954"/>
                  <a:pt x="649" y="3953"/>
                  <a:pt x="658" y="3953"/>
                </a:cubicBezTo>
                <a:cubicBezTo>
                  <a:pt x="1057" y="3925"/>
                  <a:pt x="1217" y="3552"/>
                  <a:pt x="1324" y="3206"/>
                </a:cubicBezTo>
                <a:cubicBezTo>
                  <a:pt x="1672" y="3179"/>
                  <a:pt x="1991" y="2940"/>
                  <a:pt x="2098" y="2592"/>
                </a:cubicBezTo>
                <a:cubicBezTo>
                  <a:pt x="2199" y="2164"/>
                  <a:pt x="1870" y="1735"/>
                  <a:pt x="1450" y="1735"/>
                </a:cubicBezTo>
                <a:cubicBezTo>
                  <a:pt x="1426" y="1735"/>
                  <a:pt x="1402" y="1736"/>
                  <a:pt x="1377" y="1739"/>
                </a:cubicBezTo>
                <a:lnTo>
                  <a:pt x="1352" y="1739"/>
                </a:lnTo>
                <a:lnTo>
                  <a:pt x="1352" y="1473"/>
                </a:lnTo>
                <a:cubicBezTo>
                  <a:pt x="1377" y="1447"/>
                  <a:pt x="1405" y="1447"/>
                  <a:pt x="1431" y="1419"/>
                </a:cubicBezTo>
                <a:cubicBezTo>
                  <a:pt x="1725" y="1287"/>
                  <a:pt x="2017" y="1074"/>
                  <a:pt x="2098" y="726"/>
                </a:cubicBezTo>
                <a:cubicBezTo>
                  <a:pt x="2151" y="434"/>
                  <a:pt x="2017" y="140"/>
                  <a:pt x="1725" y="33"/>
                </a:cubicBezTo>
                <a:cubicBezTo>
                  <a:pt x="1655" y="11"/>
                  <a:pt x="1592" y="0"/>
                  <a:pt x="153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8770100" y="453450"/>
            <a:ext cx="192600" cy="192600"/>
          </a:xfrm>
          <a:prstGeom prst="star4">
            <a:avLst>
              <a:gd name="adj" fmla="val 2037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"/>
          <p:cNvSpPr/>
          <p:nvPr/>
        </p:nvSpPr>
        <p:spPr>
          <a:xfrm>
            <a:off x="363343" y="4225565"/>
            <a:ext cx="236136" cy="306602"/>
          </a:xfrm>
          <a:custGeom>
            <a:avLst/>
            <a:gdLst/>
            <a:ahLst/>
            <a:cxnLst/>
            <a:rect l="l" t="t" r="r" b="b"/>
            <a:pathLst>
              <a:path w="3307" h="4294" extrusionOk="0">
                <a:moveTo>
                  <a:pt x="1707" y="728"/>
                </a:moveTo>
                <a:cubicBezTo>
                  <a:pt x="1788" y="860"/>
                  <a:pt x="1841" y="967"/>
                  <a:pt x="1920" y="1074"/>
                </a:cubicBezTo>
                <a:cubicBezTo>
                  <a:pt x="1547" y="1314"/>
                  <a:pt x="1201" y="1607"/>
                  <a:pt x="854" y="1901"/>
                </a:cubicBezTo>
                <a:cubicBezTo>
                  <a:pt x="800" y="1794"/>
                  <a:pt x="747" y="1713"/>
                  <a:pt x="694" y="1634"/>
                </a:cubicBezTo>
                <a:cubicBezTo>
                  <a:pt x="1041" y="1340"/>
                  <a:pt x="1361" y="1020"/>
                  <a:pt x="1707" y="728"/>
                </a:cubicBezTo>
                <a:close/>
                <a:moveTo>
                  <a:pt x="1803" y="0"/>
                </a:moveTo>
                <a:cubicBezTo>
                  <a:pt x="1745" y="0"/>
                  <a:pt x="1684" y="18"/>
                  <a:pt x="1628" y="60"/>
                </a:cubicBezTo>
                <a:cubicBezTo>
                  <a:pt x="1095" y="434"/>
                  <a:pt x="615" y="914"/>
                  <a:pt x="107" y="1368"/>
                </a:cubicBezTo>
                <a:cubicBezTo>
                  <a:pt x="82" y="1393"/>
                  <a:pt x="54" y="1421"/>
                  <a:pt x="54" y="1447"/>
                </a:cubicBezTo>
                <a:cubicBezTo>
                  <a:pt x="1" y="1528"/>
                  <a:pt x="1" y="1607"/>
                  <a:pt x="54" y="1713"/>
                </a:cubicBezTo>
                <a:cubicBezTo>
                  <a:pt x="54" y="1741"/>
                  <a:pt x="82" y="1741"/>
                  <a:pt x="82" y="1767"/>
                </a:cubicBezTo>
                <a:cubicBezTo>
                  <a:pt x="295" y="2114"/>
                  <a:pt x="508" y="2487"/>
                  <a:pt x="721" y="2833"/>
                </a:cubicBezTo>
                <a:cubicBezTo>
                  <a:pt x="775" y="2967"/>
                  <a:pt x="854" y="3100"/>
                  <a:pt x="907" y="3234"/>
                </a:cubicBezTo>
                <a:cubicBezTo>
                  <a:pt x="615" y="3394"/>
                  <a:pt x="401" y="3714"/>
                  <a:pt x="615" y="4034"/>
                </a:cubicBezTo>
                <a:cubicBezTo>
                  <a:pt x="717" y="4213"/>
                  <a:pt x="887" y="4294"/>
                  <a:pt x="1060" y="4294"/>
                </a:cubicBezTo>
                <a:cubicBezTo>
                  <a:pt x="1247" y="4294"/>
                  <a:pt x="1436" y="4200"/>
                  <a:pt x="1547" y="4034"/>
                </a:cubicBezTo>
                <a:cubicBezTo>
                  <a:pt x="1813" y="3660"/>
                  <a:pt x="1600" y="3234"/>
                  <a:pt x="1414" y="2886"/>
                </a:cubicBezTo>
                <a:cubicBezTo>
                  <a:pt x="1333" y="2726"/>
                  <a:pt x="1255" y="2566"/>
                  <a:pt x="1148" y="2406"/>
                </a:cubicBezTo>
                <a:lnTo>
                  <a:pt x="1173" y="2406"/>
                </a:lnTo>
                <a:cubicBezTo>
                  <a:pt x="1493" y="2114"/>
                  <a:pt x="1841" y="1848"/>
                  <a:pt x="2214" y="1581"/>
                </a:cubicBezTo>
                <a:lnTo>
                  <a:pt x="2214" y="1634"/>
                </a:lnTo>
                <a:cubicBezTo>
                  <a:pt x="2293" y="1741"/>
                  <a:pt x="2374" y="1873"/>
                  <a:pt x="2428" y="2008"/>
                </a:cubicBezTo>
                <a:cubicBezTo>
                  <a:pt x="2133" y="2193"/>
                  <a:pt x="1894" y="2487"/>
                  <a:pt x="2108" y="2833"/>
                </a:cubicBezTo>
                <a:cubicBezTo>
                  <a:pt x="2225" y="3003"/>
                  <a:pt x="2399" y="3083"/>
                  <a:pt x="2575" y="3083"/>
                </a:cubicBezTo>
                <a:cubicBezTo>
                  <a:pt x="2759" y="3083"/>
                  <a:pt x="2944" y="2996"/>
                  <a:pt x="3067" y="2833"/>
                </a:cubicBezTo>
                <a:cubicBezTo>
                  <a:pt x="3306" y="2460"/>
                  <a:pt x="3093" y="2033"/>
                  <a:pt x="2933" y="1660"/>
                </a:cubicBezTo>
                <a:cubicBezTo>
                  <a:pt x="2694" y="1208"/>
                  <a:pt x="2400" y="728"/>
                  <a:pt x="2133" y="274"/>
                </a:cubicBezTo>
                <a:cubicBezTo>
                  <a:pt x="2114" y="137"/>
                  <a:pt x="1966" y="0"/>
                  <a:pt x="18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/>
          <p:nvPr/>
        </p:nvSpPr>
        <p:spPr>
          <a:xfrm>
            <a:off x="154000" y="4673312"/>
            <a:ext cx="83829" cy="83827"/>
          </a:xfrm>
          <a:custGeom>
            <a:avLst/>
            <a:gdLst/>
            <a:ahLst/>
            <a:cxnLst/>
            <a:rect l="l" t="t" r="r" b="b"/>
            <a:pathLst>
              <a:path w="1174" h="1174" extrusionOk="0">
                <a:moveTo>
                  <a:pt x="587" y="1"/>
                </a:moveTo>
                <a:cubicBezTo>
                  <a:pt x="242" y="1"/>
                  <a:pt x="1" y="267"/>
                  <a:pt x="1" y="587"/>
                </a:cubicBezTo>
                <a:cubicBezTo>
                  <a:pt x="1" y="933"/>
                  <a:pt x="242" y="1174"/>
                  <a:pt x="587" y="1174"/>
                </a:cubicBezTo>
                <a:cubicBezTo>
                  <a:pt x="907" y="1174"/>
                  <a:pt x="1174" y="933"/>
                  <a:pt x="1174" y="587"/>
                </a:cubicBezTo>
                <a:cubicBezTo>
                  <a:pt x="1174" y="267"/>
                  <a:pt x="907" y="1"/>
                  <a:pt x="58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"/>
          <p:cNvSpPr/>
          <p:nvPr/>
        </p:nvSpPr>
        <p:spPr>
          <a:xfrm>
            <a:off x="422474" y="4673313"/>
            <a:ext cx="177009" cy="318277"/>
          </a:xfrm>
          <a:custGeom>
            <a:avLst/>
            <a:gdLst/>
            <a:ahLst/>
            <a:cxnLst/>
            <a:rect l="l" t="t" r="r" b="b"/>
            <a:pathLst>
              <a:path w="2199" h="3954" extrusionOk="0">
                <a:moveTo>
                  <a:pt x="1572" y="359"/>
                </a:moveTo>
                <a:cubicBezTo>
                  <a:pt x="1644" y="359"/>
                  <a:pt x="1705" y="403"/>
                  <a:pt x="1725" y="460"/>
                </a:cubicBezTo>
                <a:cubicBezTo>
                  <a:pt x="1857" y="673"/>
                  <a:pt x="1644" y="886"/>
                  <a:pt x="1484" y="1020"/>
                </a:cubicBezTo>
                <a:lnTo>
                  <a:pt x="1324" y="1099"/>
                </a:lnTo>
                <a:cubicBezTo>
                  <a:pt x="1324" y="967"/>
                  <a:pt x="1352" y="860"/>
                  <a:pt x="1352" y="726"/>
                </a:cubicBezTo>
                <a:cubicBezTo>
                  <a:pt x="1377" y="619"/>
                  <a:pt x="1377" y="434"/>
                  <a:pt x="1484" y="381"/>
                </a:cubicBezTo>
                <a:cubicBezTo>
                  <a:pt x="1514" y="366"/>
                  <a:pt x="1543" y="359"/>
                  <a:pt x="1572" y="359"/>
                </a:cubicBezTo>
                <a:close/>
                <a:moveTo>
                  <a:pt x="1004" y="1607"/>
                </a:moveTo>
                <a:cubicBezTo>
                  <a:pt x="1004" y="1714"/>
                  <a:pt x="1032" y="1846"/>
                  <a:pt x="1032" y="1952"/>
                </a:cubicBezTo>
                <a:cubicBezTo>
                  <a:pt x="872" y="2140"/>
                  <a:pt x="844" y="2432"/>
                  <a:pt x="1057" y="2620"/>
                </a:cubicBezTo>
                <a:cubicBezTo>
                  <a:pt x="1057" y="2673"/>
                  <a:pt x="1057" y="2699"/>
                  <a:pt x="1032" y="2752"/>
                </a:cubicBezTo>
                <a:lnTo>
                  <a:pt x="1032" y="2833"/>
                </a:lnTo>
                <a:cubicBezTo>
                  <a:pt x="712" y="2727"/>
                  <a:pt x="471" y="2379"/>
                  <a:pt x="577" y="2059"/>
                </a:cubicBezTo>
                <a:cubicBezTo>
                  <a:pt x="631" y="1820"/>
                  <a:pt x="818" y="1714"/>
                  <a:pt x="1004" y="1607"/>
                </a:cubicBezTo>
                <a:close/>
                <a:moveTo>
                  <a:pt x="1479" y="2083"/>
                </a:moveTo>
                <a:cubicBezTo>
                  <a:pt x="1641" y="2083"/>
                  <a:pt x="1753" y="2210"/>
                  <a:pt x="1778" y="2379"/>
                </a:cubicBezTo>
                <a:cubicBezTo>
                  <a:pt x="1804" y="2620"/>
                  <a:pt x="1590" y="2780"/>
                  <a:pt x="1377" y="2833"/>
                </a:cubicBezTo>
                <a:lnTo>
                  <a:pt x="1377" y="2087"/>
                </a:lnTo>
                <a:lnTo>
                  <a:pt x="1431" y="2087"/>
                </a:lnTo>
                <a:cubicBezTo>
                  <a:pt x="1447" y="2084"/>
                  <a:pt x="1463" y="2083"/>
                  <a:pt x="1479" y="2083"/>
                </a:cubicBezTo>
                <a:close/>
                <a:moveTo>
                  <a:pt x="1534" y="0"/>
                </a:moveTo>
                <a:cubicBezTo>
                  <a:pt x="1042" y="0"/>
                  <a:pt x="981" y="759"/>
                  <a:pt x="1004" y="1259"/>
                </a:cubicBezTo>
                <a:cubicBezTo>
                  <a:pt x="925" y="1287"/>
                  <a:pt x="872" y="1313"/>
                  <a:pt x="791" y="1340"/>
                </a:cubicBezTo>
                <a:cubicBezTo>
                  <a:pt x="417" y="1554"/>
                  <a:pt x="125" y="1927"/>
                  <a:pt x="232" y="2379"/>
                </a:cubicBezTo>
                <a:cubicBezTo>
                  <a:pt x="311" y="2780"/>
                  <a:pt x="605" y="3072"/>
                  <a:pt x="978" y="3153"/>
                </a:cubicBezTo>
                <a:cubicBezTo>
                  <a:pt x="951" y="3232"/>
                  <a:pt x="925" y="3285"/>
                  <a:pt x="897" y="3366"/>
                </a:cubicBezTo>
                <a:cubicBezTo>
                  <a:pt x="872" y="3445"/>
                  <a:pt x="791" y="3580"/>
                  <a:pt x="684" y="3605"/>
                </a:cubicBezTo>
                <a:cubicBezTo>
                  <a:pt x="737" y="3473"/>
                  <a:pt x="684" y="3313"/>
                  <a:pt x="552" y="3232"/>
                </a:cubicBezTo>
                <a:cubicBezTo>
                  <a:pt x="525" y="3205"/>
                  <a:pt x="492" y="3192"/>
                  <a:pt x="458" y="3192"/>
                </a:cubicBezTo>
                <a:cubicBezTo>
                  <a:pt x="424" y="3192"/>
                  <a:pt x="391" y="3205"/>
                  <a:pt x="364" y="3232"/>
                </a:cubicBezTo>
                <a:cubicBezTo>
                  <a:pt x="0" y="3467"/>
                  <a:pt x="271" y="3954"/>
                  <a:pt x="631" y="3954"/>
                </a:cubicBezTo>
                <a:cubicBezTo>
                  <a:pt x="640" y="3954"/>
                  <a:pt x="649" y="3953"/>
                  <a:pt x="658" y="3953"/>
                </a:cubicBezTo>
                <a:cubicBezTo>
                  <a:pt x="1057" y="3925"/>
                  <a:pt x="1217" y="3552"/>
                  <a:pt x="1324" y="3206"/>
                </a:cubicBezTo>
                <a:cubicBezTo>
                  <a:pt x="1672" y="3179"/>
                  <a:pt x="1991" y="2940"/>
                  <a:pt x="2098" y="2592"/>
                </a:cubicBezTo>
                <a:cubicBezTo>
                  <a:pt x="2199" y="2164"/>
                  <a:pt x="1870" y="1735"/>
                  <a:pt x="1450" y="1735"/>
                </a:cubicBezTo>
                <a:cubicBezTo>
                  <a:pt x="1426" y="1735"/>
                  <a:pt x="1402" y="1736"/>
                  <a:pt x="1377" y="1739"/>
                </a:cubicBezTo>
                <a:lnTo>
                  <a:pt x="1352" y="1739"/>
                </a:lnTo>
                <a:lnTo>
                  <a:pt x="1352" y="1473"/>
                </a:lnTo>
                <a:cubicBezTo>
                  <a:pt x="1377" y="1447"/>
                  <a:pt x="1405" y="1447"/>
                  <a:pt x="1431" y="1419"/>
                </a:cubicBezTo>
                <a:cubicBezTo>
                  <a:pt x="1725" y="1287"/>
                  <a:pt x="2017" y="1074"/>
                  <a:pt x="2098" y="726"/>
                </a:cubicBezTo>
                <a:cubicBezTo>
                  <a:pt x="2151" y="434"/>
                  <a:pt x="2017" y="140"/>
                  <a:pt x="1725" y="33"/>
                </a:cubicBezTo>
                <a:cubicBezTo>
                  <a:pt x="1655" y="11"/>
                  <a:pt x="1592" y="0"/>
                  <a:pt x="153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28175" y="4480713"/>
            <a:ext cx="192600" cy="192600"/>
          </a:xfrm>
          <a:prstGeom prst="star4">
            <a:avLst>
              <a:gd name="adj" fmla="val 2037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92700" y="4409150"/>
            <a:ext cx="204080" cy="235164"/>
          </a:xfrm>
          <a:custGeom>
            <a:avLst/>
            <a:gdLst/>
            <a:ahLst/>
            <a:cxnLst/>
            <a:rect l="l" t="t" r="r" b="b"/>
            <a:pathLst>
              <a:path w="2416" h="2784" extrusionOk="0">
                <a:moveTo>
                  <a:pt x="355" y="0"/>
                </a:moveTo>
                <a:cubicBezTo>
                  <a:pt x="188" y="0"/>
                  <a:pt x="1" y="194"/>
                  <a:pt x="123" y="356"/>
                </a:cubicBezTo>
                <a:lnTo>
                  <a:pt x="176" y="409"/>
                </a:lnTo>
                <a:lnTo>
                  <a:pt x="1055" y="1450"/>
                </a:lnTo>
                <a:cubicBezTo>
                  <a:pt x="1189" y="1636"/>
                  <a:pt x="1321" y="1796"/>
                  <a:pt x="1481" y="1956"/>
                </a:cubicBezTo>
                <a:cubicBezTo>
                  <a:pt x="1481" y="1983"/>
                  <a:pt x="1509" y="2009"/>
                  <a:pt x="1509" y="2009"/>
                </a:cubicBezTo>
                <a:cubicBezTo>
                  <a:pt x="1321" y="2250"/>
                  <a:pt x="1242" y="2623"/>
                  <a:pt x="1588" y="2755"/>
                </a:cubicBezTo>
                <a:cubicBezTo>
                  <a:pt x="1638" y="2775"/>
                  <a:pt x="1686" y="2784"/>
                  <a:pt x="1731" y="2784"/>
                </a:cubicBezTo>
                <a:cubicBezTo>
                  <a:pt x="1998" y="2784"/>
                  <a:pt x="2167" y="2474"/>
                  <a:pt x="2121" y="2222"/>
                </a:cubicBezTo>
                <a:cubicBezTo>
                  <a:pt x="2095" y="1849"/>
                  <a:pt x="1722" y="1503"/>
                  <a:pt x="1481" y="1237"/>
                </a:cubicBezTo>
                <a:lnTo>
                  <a:pt x="1108" y="783"/>
                </a:lnTo>
                <a:cubicBezTo>
                  <a:pt x="1189" y="757"/>
                  <a:pt x="1296" y="729"/>
                  <a:pt x="1402" y="704"/>
                </a:cubicBezTo>
                <a:cubicBezTo>
                  <a:pt x="1419" y="704"/>
                  <a:pt x="1638" y="633"/>
                  <a:pt x="1759" y="633"/>
                </a:cubicBezTo>
                <a:cubicBezTo>
                  <a:pt x="1819" y="633"/>
                  <a:pt x="1855" y="650"/>
                  <a:pt x="1829" y="704"/>
                </a:cubicBezTo>
                <a:cubicBezTo>
                  <a:pt x="1718" y="888"/>
                  <a:pt x="1888" y="1059"/>
                  <a:pt x="2047" y="1059"/>
                </a:cubicBezTo>
                <a:cubicBezTo>
                  <a:pt x="2118" y="1059"/>
                  <a:pt x="2187" y="1025"/>
                  <a:pt x="2228" y="943"/>
                </a:cubicBezTo>
                <a:cubicBezTo>
                  <a:pt x="2415" y="597"/>
                  <a:pt x="2202" y="171"/>
                  <a:pt x="1801" y="143"/>
                </a:cubicBezTo>
                <a:cubicBezTo>
                  <a:pt x="1789" y="142"/>
                  <a:pt x="1776" y="142"/>
                  <a:pt x="1763" y="142"/>
                </a:cubicBezTo>
                <a:cubicBezTo>
                  <a:pt x="1503" y="142"/>
                  <a:pt x="1187" y="310"/>
                  <a:pt x="915" y="310"/>
                </a:cubicBezTo>
                <a:cubicBezTo>
                  <a:pt x="800" y="310"/>
                  <a:pt x="694" y="280"/>
                  <a:pt x="602" y="196"/>
                </a:cubicBezTo>
                <a:cubicBezTo>
                  <a:pt x="575" y="143"/>
                  <a:pt x="549" y="117"/>
                  <a:pt x="496" y="64"/>
                </a:cubicBezTo>
                <a:cubicBezTo>
                  <a:pt x="458" y="19"/>
                  <a:pt x="408" y="0"/>
                  <a:pt x="355" y="0"/>
                </a:cubicBezTo>
                <a:close/>
              </a:path>
            </a:pathLst>
          </a:custGeom>
          <a:solidFill>
            <a:srgbClr val="555B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8336281" y="4588112"/>
            <a:ext cx="36153" cy="33788"/>
          </a:xfrm>
          <a:custGeom>
            <a:avLst/>
            <a:gdLst/>
            <a:ahLst/>
            <a:cxnLst/>
            <a:rect l="l" t="t" r="r" b="b"/>
            <a:pathLst>
              <a:path w="428" h="400" extrusionOk="0">
                <a:moveTo>
                  <a:pt x="214" y="0"/>
                </a:moveTo>
                <a:cubicBezTo>
                  <a:pt x="107" y="0"/>
                  <a:pt x="1" y="79"/>
                  <a:pt x="1" y="186"/>
                </a:cubicBezTo>
                <a:cubicBezTo>
                  <a:pt x="1" y="293"/>
                  <a:pt x="107" y="399"/>
                  <a:pt x="214" y="399"/>
                </a:cubicBezTo>
                <a:cubicBezTo>
                  <a:pt x="321" y="399"/>
                  <a:pt x="427" y="293"/>
                  <a:pt x="427" y="186"/>
                </a:cubicBezTo>
                <a:cubicBezTo>
                  <a:pt x="427" y="79"/>
                  <a:pt x="321" y="0"/>
                  <a:pt x="2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820441" y="4704878"/>
            <a:ext cx="106010" cy="106010"/>
          </a:xfrm>
          <a:custGeom>
            <a:avLst/>
            <a:gdLst/>
            <a:ahLst/>
            <a:cxnLst/>
            <a:rect l="l" t="t" r="r" b="b"/>
            <a:pathLst>
              <a:path w="1255" h="1255" extrusionOk="0">
                <a:moveTo>
                  <a:pt x="640" y="1"/>
                </a:moveTo>
                <a:cubicBezTo>
                  <a:pt x="295" y="1"/>
                  <a:pt x="0" y="267"/>
                  <a:pt x="0" y="615"/>
                </a:cubicBezTo>
                <a:cubicBezTo>
                  <a:pt x="0" y="960"/>
                  <a:pt x="295" y="1255"/>
                  <a:pt x="640" y="1255"/>
                </a:cubicBezTo>
                <a:cubicBezTo>
                  <a:pt x="988" y="1255"/>
                  <a:pt x="1254" y="960"/>
                  <a:pt x="1254" y="615"/>
                </a:cubicBezTo>
                <a:cubicBezTo>
                  <a:pt x="1254" y="267"/>
                  <a:pt x="988" y="1"/>
                  <a:pt x="64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"/>
          <p:cNvSpPr/>
          <p:nvPr/>
        </p:nvSpPr>
        <p:spPr>
          <a:xfrm>
            <a:off x="8523193" y="4844506"/>
            <a:ext cx="67660" cy="67660"/>
          </a:xfrm>
          <a:custGeom>
            <a:avLst/>
            <a:gdLst/>
            <a:ahLst/>
            <a:cxnLst/>
            <a:rect l="l" t="t" r="r" b="b"/>
            <a:pathLst>
              <a:path w="801" h="801" extrusionOk="0">
                <a:moveTo>
                  <a:pt x="401" y="1"/>
                </a:moveTo>
                <a:cubicBezTo>
                  <a:pt x="188" y="1"/>
                  <a:pt x="0" y="188"/>
                  <a:pt x="0" y="402"/>
                </a:cubicBezTo>
                <a:cubicBezTo>
                  <a:pt x="0" y="615"/>
                  <a:pt x="188" y="800"/>
                  <a:pt x="401" y="800"/>
                </a:cubicBezTo>
                <a:cubicBezTo>
                  <a:pt x="615" y="800"/>
                  <a:pt x="800" y="615"/>
                  <a:pt x="800" y="402"/>
                </a:cubicBezTo>
                <a:cubicBezTo>
                  <a:pt x="800" y="188"/>
                  <a:pt x="615" y="1"/>
                  <a:pt x="4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5"/>
          <p:cNvSpPr/>
          <p:nvPr/>
        </p:nvSpPr>
        <p:spPr>
          <a:xfrm>
            <a:off x="7935100" y="4411823"/>
            <a:ext cx="176999" cy="229826"/>
          </a:xfrm>
          <a:custGeom>
            <a:avLst/>
            <a:gdLst/>
            <a:ahLst/>
            <a:cxnLst/>
            <a:rect l="l" t="t" r="r" b="b"/>
            <a:pathLst>
              <a:path w="3307" h="4294" extrusionOk="0">
                <a:moveTo>
                  <a:pt x="1707" y="728"/>
                </a:moveTo>
                <a:cubicBezTo>
                  <a:pt x="1788" y="860"/>
                  <a:pt x="1841" y="967"/>
                  <a:pt x="1920" y="1074"/>
                </a:cubicBezTo>
                <a:cubicBezTo>
                  <a:pt x="1547" y="1314"/>
                  <a:pt x="1201" y="1607"/>
                  <a:pt x="854" y="1901"/>
                </a:cubicBezTo>
                <a:cubicBezTo>
                  <a:pt x="800" y="1794"/>
                  <a:pt x="747" y="1713"/>
                  <a:pt x="694" y="1634"/>
                </a:cubicBezTo>
                <a:cubicBezTo>
                  <a:pt x="1041" y="1340"/>
                  <a:pt x="1361" y="1020"/>
                  <a:pt x="1707" y="728"/>
                </a:cubicBezTo>
                <a:close/>
                <a:moveTo>
                  <a:pt x="1803" y="0"/>
                </a:moveTo>
                <a:cubicBezTo>
                  <a:pt x="1745" y="0"/>
                  <a:pt x="1684" y="18"/>
                  <a:pt x="1628" y="60"/>
                </a:cubicBezTo>
                <a:cubicBezTo>
                  <a:pt x="1095" y="434"/>
                  <a:pt x="615" y="914"/>
                  <a:pt x="107" y="1368"/>
                </a:cubicBezTo>
                <a:cubicBezTo>
                  <a:pt x="82" y="1393"/>
                  <a:pt x="54" y="1421"/>
                  <a:pt x="54" y="1447"/>
                </a:cubicBezTo>
                <a:cubicBezTo>
                  <a:pt x="1" y="1528"/>
                  <a:pt x="1" y="1607"/>
                  <a:pt x="54" y="1713"/>
                </a:cubicBezTo>
                <a:cubicBezTo>
                  <a:pt x="54" y="1741"/>
                  <a:pt x="82" y="1741"/>
                  <a:pt x="82" y="1767"/>
                </a:cubicBezTo>
                <a:cubicBezTo>
                  <a:pt x="295" y="2114"/>
                  <a:pt x="508" y="2487"/>
                  <a:pt x="721" y="2833"/>
                </a:cubicBezTo>
                <a:cubicBezTo>
                  <a:pt x="775" y="2967"/>
                  <a:pt x="854" y="3100"/>
                  <a:pt x="907" y="3234"/>
                </a:cubicBezTo>
                <a:cubicBezTo>
                  <a:pt x="615" y="3394"/>
                  <a:pt x="401" y="3714"/>
                  <a:pt x="615" y="4034"/>
                </a:cubicBezTo>
                <a:cubicBezTo>
                  <a:pt x="717" y="4213"/>
                  <a:pt x="887" y="4294"/>
                  <a:pt x="1060" y="4294"/>
                </a:cubicBezTo>
                <a:cubicBezTo>
                  <a:pt x="1247" y="4294"/>
                  <a:pt x="1436" y="4200"/>
                  <a:pt x="1547" y="4034"/>
                </a:cubicBezTo>
                <a:cubicBezTo>
                  <a:pt x="1813" y="3660"/>
                  <a:pt x="1600" y="3234"/>
                  <a:pt x="1414" y="2886"/>
                </a:cubicBezTo>
                <a:cubicBezTo>
                  <a:pt x="1333" y="2726"/>
                  <a:pt x="1255" y="2566"/>
                  <a:pt x="1148" y="2406"/>
                </a:cubicBezTo>
                <a:lnTo>
                  <a:pt x="1173" y="2406"/>
                </a:lnTo>
                <a:cubicBezTo>
                  <a:pt x="1493" y="2114"/>
                  <a:pt x="1841" y="1848"/>
                  <a:pt x="2214" y="1581"/>
                </a:cubicBezTo>
                <a:lnTo>
                  <a:pt x="2214" y="1634"/>
                </a:lnTo>
                <a:cubicBezTo>
                  <a:pt x="2293" y="1741"/>
                  <a:pt x="2374" y="1873"/>
                  <a:pt x="2428" y="2008"/>
                </a:cubicBezTo>
                <a:cubicBezTo>
                  <a:pt x="2133" y="2193"/>
                  <a:pt x="1894" y="2487"/>
                  <a:pt x="2108" y="2833"/>
                </a:cubicBezTo>
                <a:cubicBezTo>
                  <a:pt x="2225" y="3003"/>
                  <a:pt x="2399" y="3083"/>
                  <a:pt x="2575" y="3083"/>
                </a:cubicBezTo>
                <a:cubicBezTo>
                  <a:pt x="2759" y="3083"/>
                  <a:pt x="2944" y="2996"/>
                  <a:pt x="3067" y="2833"/>
                </a:cubicBezTo>
                <a:cubicBezTo>
                  <a:pt x="3306" y="2460"/>
                  <a:pt x="3093" y="2033"/>
                  <a:pt x="2933" y="1660"/>
                </a:cubicBezTo>
                <a:cubicBezTo>
                  <a:pt x="2694" y="1208"/>
                  <a:pt x="2400" y="728"/>
                  <a:pt x="2133" y="274"/>
                </a:cubicBezTo>
                <a:cubicBezTo>
                  <a:pt x="2114" y="137"/>
                  <a:pt x="1966" y="0"/>
                  <a:pt x="1803" y="0"/>
                </a:cubicBezTo>
                <a:close/>
              </a:path>
            </a:pathLst>
          </a:custGeom>
          <a:solidFill>
            <a:srgbClr val="CC36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/>
          <p:nvPr/>
        </p:nvSpPr>
        <p:spPr>
          <a:xfrm>
            <a:off x="154009" y="443523"/>
            <a:ext cx="192464" cy="194878"/>
          </a:xfrm>
          <a:custGeom>
            <a:avLst/>
            <a:gdLst/>
            <a:ahLst/>
            <a:cxnLst/>
            <a:rect l="l" t="t" r="r" b="b"/>
            <a:pathLst>
              <a:path w="2391" h="2421" extrusionOk="0">
                <a:moveTo>
                  <a:pt x="1744" y="0"/>
                </a:moveTo>
                <a:cubicBezTo>
                  <a:pt x="1689" y="0"/>
                  <a:pt x="1636" y="25"/>
                  <a:pt x="1600" y="83"/>
                </a:cubicBezTo>
                <a:cubicBezTo>
                  <a:pt x="1600" y="83"/>
                  <a:pt x="1572" y="111"/>
                  <a:pt x="1572" y="137"/>
                </a:cubicBezTo>
                <a:cubicBezTo>
                  <a:pt x="1359" y="484"/>
                  <a:pt x="1145" y="858"/>
                  <a:pt x="932" y="1203"/>
                </a:cubicBezTo>
                <a:cubicBezTo>
                  <a:pt x="853" y="1391"/>
                  <a:pt x="747" y="1551"/>
                  <a:pt x="640" y="1736"/>
                </a:cubicBezTo>
                <a:lnTo>
                  <a:pt x="612" y="1764"/>
                </a:lnTo>
                <a:cubicBezTo>
                  <a:pt x="543" y="1743"/>
                  <a:pt x="468" y="1731"/>
                  <a:pt x="395" y="1731"/>
                </a:cubicBezTo>
                <a:cubicBezTo>
                  <a:pt x="189" y="1731"/>
                  <a:pt x="0" y="1827"/>
                  <a:pt x="0" y="2084"/>
                </a:cubicBezTo>
                <a:cubicBezTo>
                  <a:pt x="0" y="2315"/>
                  <a:pt x="196" y="2421"/>
                  <a:pt x="394" y="2421"/>
                </a:cubicBezTo>
                <a:cubicBezTo>
                  <a:pt x="470" y="2421"/>
                  <a:pt x="546" y="2405"/>
                  <a:pt x="612" y="2376"/>
                </a:cubicBezTo>
                <a:cubicBezTo>
                  <a:pt x="932" y="2216"/>
                  <a:pt x="1092" y="1790"/>
                  <a:pt x="1280" y="1497"/>
                </a:cubicBezTo>
                <a:lnTo>
                  <a:pt x="1546" y="1043"/>
                </a:lnTo>
                <a:cubicBezTo>
                  <a:pt x="1572" y="1124"/>
                  <a:pt x="1653" y="1203"/>
                  <a:pt x="1706" y="1256"/>
                </a:cubicBezTo>
                <a:cubicBezTo>
                  <a:pt x="1706" y="1308"/>
                  <a:pt x="1977" y="1631"/>
                  <a:pt x="1855" y="1631"/>
                </a:cubicBezTo>
                <a:cubicBezTo>
                  <a:pt x="1850" y="1631"/>
                  <a:pt x="1845" y="1631"/>
                  <a:pt x="1838" y="1630"/>
                </a:cubicBezTo>
                <a:cubicBezTo>
                  <a:pt x="1831" y="1629"/>
                  <a:pt x="1823" y="1628"/>
                  <a:pt x="1816" y="1628"/>
                </a:cubicBezTo>
                <a:cubicBezTo>
                  <a:pt x="1568" y="1628"/>
                  <a:pt x="1501" y="2031"/>
                  <a:pt x="1760" y="2056"/>
                </a:cubicBezTo>
                <a:cubicBezTo>
                  <a:pt x="1787" y="2060"/>
                  <a:pt x="1814" y="2062"/>
                  <a:pt x="1841" y="2062"/>
                </a:cubicBezTo>
                <a:cubicBezTo>
                  <a:pt x="2149" y="2062"/>
                  <a:pt x="2391" y="1788"/>
                  <a:pt x="2293" y="1444"/>
                </a:cubicBezTo>
                <a:cubicBezTo>
                  <a:pt x="2212" y="1124"/>
                  <a:pt x="1732" y="804"/>
                  <a:pt x="1892" y="431"/>
                </a:cubicBezTo>
                <a:cubicBezTo>
                  <a:pt x="1920" y="403"/>
                  <a:pt x="1945" y="350"/>
                  <a:pt x="1973" y="324"/>
                </a:cubicBezTo>
                <a:cubicBezTo>
                  <a:pt x="2050" y="170"/>
                  <a:pt x="1889" y="0"/>
                  <a:pt x="174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"/>
          <p:cNvSpPr/>
          <p:nvPr/>
        </p:nvSpPr>
        <p:spPr>
          <a:xfrm>
            <a:off x="741504" y="198288"/>
            <a:ext cx="218946" cy="280364"/>
          </a:xfrm>
          <a:custGeom>
            <a:avLst/>
            <a:gdLst/>
            <a:ahLst/>
            <a:cxnLst/>
            <a:rect l="l" t="t" r="r" b="b"/>
            <a:pathLst>
              <a:path w="2720" h="3483" extrusionOk="0">
                <a:moveTo>
                  <a:pt x="1174" y="613"/>
                </a:moveTo>
                <a:lnTo>
                  <a:pt x="1387" y="826"/>
                </a:lnTo>
                <a:cubicBezTo>
                  <a:pt x="1148" y="1093"/>
                  <a:pt x="935" y="1359"/>
                  <a:pt x="722" y="1653"/>
                </a:cubicBezTo>
                <a:lnTo>
                  <a:pt x="562" y="1493"/>
                </a:lnTo>
                <a:cubicBezTo>
                  <a:pt x="775" y="1199"/>
                  <a:pt x="961" y="879"/>
                  <a:pt x="1174" y="613"/>
                </a:cubicBezTo>
                <a:close/>
                <a:moveTo>
                  <a:pt x="1154" y="0"/>
                </a:moveTo>
                <a:cubicBezTo>
                  <a:pt x="1094" y="0"/>
                  <a:pt x="1034" y="24"/>
                  <a:pt x="988" y="80"/>
                </a:cubicBezTo>
                <a:cubicBezTo>
                  <a:pt x="641" y="480"/>
                  <a:pt x="374" y="960"/>
                  <a:pt x="54" y="1387"/>
                </a:cubicBezTo>
                <a:cubicBezTo>
                  <a:pt x="54" y="1412"/>
                  <a:pt x="29" y="1440"/>
                  <a:pt x="29" y="1466"/>
                </a:cubicBezTo>
                <a:cubicBezTo>
                  <a:pt x="1" y="1519"/>
                  <a:pt x="29" y="1600"/>
                  <a:pt x="82" y="1653"/>
                </a:cubicBezTo>
                <a:cubicBezTo>
                  <a:pt x="82" y="1679"/>
                  <a:pt x="107" y="1707"/>
                  <a:pt x="107" y="1707"/>
                </a:cubicBezTo>
                <a:cubicBezTo>
                  <a:pt x="348" y="1946"/>
                  <a:pt x="587" y="2159"/>
                  <a:pt x="801" y="2400"/>
                </a:cubicBezTo>
                <a:cubicBezTo>
                  <a:pt x="882" y="2506"/>
                  <a:pt x="961" y="2585"/>
                  <a:pt x="1042" y="2666"/>
                </a:cubicBezTo>
                <a:cubicBezTo>
                  <a:pt x="828" y="2852"/>
                  <a:pt x="722" y="3146"/>
                  <a:pt x="935" y="3360"/>
                </a:cubicBezTo>
                <a:cubicBezTo>
                  <a:pt x="1020" y="3445"/>
                  <a:pt x="1127" y="3483"/>
                  <a:pt x="1233" y="3483"/>
                </a:cubicBezTo>
                <a:cubicBezTo>
                  <a:pt x="1423" y="3483"/>
                  <a:pt x="1613" y="3361"/>
                  <a:pt x="1681" y="3172"/>
                </a:cubicBezTo>
                <a:cubicBezTo>
                  <a:pt x="1788" y="2826"/>
                  <a:pt x="1547" y="2560"/>
                  <a:pt x="1361" y="2319"/>
                </a:cubicBezTo>
                <a:cubicBezTo>
                  <a:pt x="1255" y="2212"/>
                  <a:pt x="1174" y="2106"/>
                  <a:pt x="1067" y="1999"/>
                </a:cubicBezTo>
                <a:cubicBezTo>
                  <a:pt x="1280" y="1707"/>
                  <a:pt x="1494" y="1440"/>
                  <a:pt x="1707" y="1174"/>
                </a:cubicBezTo>
                <a:cubicBezTo>
                  <a:pt x="1735" y="1174"/>
                  <a:pt x="1735" y="1174"/>
                  <a:pt x="1735" y="1199"/>
                </a:cubicBezTo>
                <a:cubicBezTo>
                  <a:pt x="1814" y="1280"/>
                  <a:pt x="1895" y="1359"/>
                  <a:pt x="1974" y="1466"/>
                </a:cubicBezTo>
                <a:cubicBezTo>
                  <a:pt x="1788" y="1626"/>
                  <a:pt x="1654" y="1920"/>
                  <a:pt x="1895" y="2133"/>
                </a:cubicBezTo>
                <a:cubicBezTo>
                  <a:pt x="1971" y="2219"/>
                  <a:pt x="2071" y="2257"/>
                  <a:pt x="2173" y="2257"/>
                </a:cubicBezTo>
                <a:cubicBezTo>
                  <a:pt x="2356" y="2257"/>
                  <a:pt x="2545" y="2135"/>
                  <a:pt x="2613" y="1946"/>
                </a:cubicBezTo>
                <a:cubicBezTo>
                  <a:pt x="2720" y="1626"/>
                  <a:pt x="2481" y="1334"/>
                  <a:pt x="2293" y="1093"/>
                </a:cubicBezTo>
                <a:cubicBezTo>
                  <a:pt x="2001" y="773"/>
                  <a:pt x="1707" y="480"/>
                  <a:pt x="1415" y="186"/>
                </a:cubicBezTo>
                <a:cubicBezTo>
                  <a:pt x="1380" y="82"/>
                  <a:pt x="1266" y="0"/>
                  <a:pt x="11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259838" y="198300"/>
            <a:ext cx="133200" cy="133200"/>
          </a:xfrm>
          <a:prstGeom prst="star4">
            <a:avLst>
              <a:gd name="adj" fmla="val 2037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5"/>
          <p:cNvSpPr/>
          <p:nvPr/>
        </p:nvSpPr>
        <p:spPr>
          <a:xfrm>
            <a:off x="617975" y="629575"/>
            <a:ext cx="192600" cy="192600"/>
          </a:xfrm>
          <a:prstGeom prst="star4">
            <a:avLst>
              <a:gd name="adj" fmla="val 2037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/>
          <p:nvPr/>
        </p:nvSpPr>
        <p:spPr>
          <a:xfrm>
            <a:off x="-52" y="0"/>
            <a:ext cx="9144103" cy="5154425"/>
          </a:xfrm>
          <a:custGeom>
            <a:avLst/>
            <a:gdLst/>
            <a:ahLst/>
            <a:cxnLst/>
            <a:rect l="l" t="t" r="r" b="b"/>
            <a:pathLst>
              <a:path w="82409" h="46453" extrusionOk="0">
                <a:moveTo>
                  <a:pt x="4241" y="3348"/>
                </a:moveTo>
                <a:lnTo>
                  <a:pt x="10087" y="3369"/>
                </a:lnTo>
                <a:lnTo>
                  <a:pt x="10131" y="8521"/>
                </a:lnTo>
                <a:lnTo>
                  <a:pt x="10131" y="8521"/>
                </a:lnTo>
                <a:lnTo>
                  <a:pt x="4284" y="8499"/>
                </a:lnTo>
                <a:lnTo>
                  <a:pt x="4241" y="3348"/>
                </a:lnTo>
                <a:close/>
                <a:moveTo>
                  <a:pt x="10304" y="3369"/>
                </a:moveTo>
                <a:lnTo>
                  <a:pt x="16130" y="3391"/>
                </a:lnTo>
                <a:lnTo>
                  <a:pt x="16174" y="8542"/>
                </a:lnTo>
                <a:lnTo>
                  <a:pt x="16174" y="8542"/>
                </a:lnTo>
                <a:lnTo>
                  <a:pt x="10348" y="8521"/>
                </a:lnTo>
                <a:lnTo>
                  <a:pt x="10304" y="3369"/>
                </a:lnTo>
                <a:close/>
                <a:moveTo>
                  <a:pt x="22173" y="3391"/>
                </a:moveTo>
                <a:lnTo>
                  <a:pt x="22217" y="8565"/>
                </a:lnTo>
                <a:lnTo>
                  <a:pt x="16391" y="8542"/>
                </a:lnTo>
                <a:lnTo>
                  <a:pt x="16347" y="3391"/>
                </a:lnTo>
                <a:close/>
                <a:moveTo>
                  <a:pt x="22413" y="3391"/>
                </a:moveTo>
                <a:lnTo>
                  <a:pt x="28239" y="3412"/>
                </a:lnTo>
                <a:lnTo>
                  <a:pt x="28282" y="8586"/>
                </a:lnTo>
                <a:lnTo>
                  <a:pt x="22457" y="8565"/>
                </a:lnTo>
                <a:lnTo>
                  <a:pt x="22413" y="3391"/>
                </a:lnTo>
                <a:close/>
                <a:moveTo>
                  <a:pt x="28456" y="3412"/>
                </a:moveTo>
                <a:lnTo>
                  <a:pt x="34282" y="3435"/>
                </a:lnTo>
                <a:lnTo>
                  <a:pt x="34325" y="8608"/>
                </a:lnTo>
                <a:lnTo>
                  <a:pt x="28500" y="8586"/>
                </a:lnTo>
                <a:lnTo>
                  <a:pt x="28456" y="3412"/>
                </a:lnTo>
                <a:close/>
                <a:moveTo>
                  <a:pt x="34499" y="3435"/>
                </a:moveTo>
                <a:lnTo>
                  <a:pt x="40325" y="3456"/>
                </a:lnTo>
                <a:lnTo>
                  <a:pt x="40389" y="8629"/>
                </a:lnTo>
                <a:lnTo>
                  <a:pt x="34543" y="8608"/>
                </a:lnTo>
                <a:lnTo>
                  <a:pt x="34499" y="3435"/>
                </a:lnTo>
                <a:close/>
                <a:moveTo>
                  <a:pt x="40563" y="3456"/>
                </a:moveTo>
                <a:lnTo>
                  <a:pt x="46389" y="3478"/>
                </a:lnTo>
                <a:lnTo>
                  <a:pt x="46432" y="8652"/>
                </a:lnTo>
                <a:lnTo>
                  <a:pt x="40607" y="8629"/>
                </a:lnTo>
                <a:lnTo>
                  <a:pt x="40563" y="3456"/>
                </a:lnTo>
                <a:close/>
                <a:moveTo>
                  <a:pt x="46606" y="3478"/>
                </a:moveTo>
                <a:lnTo>
                  <a:pt x="52432" y="3499"/>
                </a:lnTo>
                <a:lnTo>
                  <a:pt x="52475" y="8673"/>
                </a:lnTo>
                <a:lnTo>
                  <a:pt x="46650" y="8652"/>
                </a:lnTo>
                <a:lnTo>
                  <a:pt x="46606" y="3478"/>
                </a:lnTo>
                <a:close/>
                <a:moveTo>
                  <a:pt x="52649" y="3499"/>
                </a:moveTo>
                <a:lnTo>
                  <a:pt x="58498" y="3522"/>
                </a:lnTo>
                <a:lnTo>
                  <a:pt x="58541" y="8695"/>
                </a:lnTo>
                <a:lnTo>
                  <a:pt x="52715" y="8673"/>
                </a:lnTo>
                <a:lnTo>
                  <a:pt x="52649" y="3499"/>
                </a:lnTo>
                <a:close/>
                <a:moveTo>
                  <a:pt x="58715" y="3522"/>
                </a:moveTo>
                <a:lnTo>
                  <a:pt x="64541" y="3543"/>
                </a:lnTo>
                <a:lnTo>
                  <a:pt x="64584" y="8695"/>
                </a:lnTo>
                <a:lnTo>
                  <a:pt x="58758" y="8695"/>
                </a:lnTo>
                <a:lnTo>
                  <a:pt x="58715" y="3522"/>
                </a:lnTo>
                <a:close/>
                <a:moveTo>
                  <a:pt x="64758" y="3543"/>
                </a:moveTo>
                <a:lnTo>
                  <a:pt x="70584" y="3565"/>
                </a:lnTo>
                <a:lnTo>
                  <a:pt x="70648" y="8716"/>
                </a:lnTo>
                <a:lnTo>
                  <a:pt x="64801" y="8695"/>
                </a:lnTo>
                <a:lnTo>
                  <a:pt x="64758" y="3543"/>
                </a:lnTo>
                <a:close/>
                <a:moveTo>
                  <a:pt x="70822" y="3565"/>
                </a:moveTo>
                <a:lnTo>
                  <a:pt x="76648" y="3586"/>
                </a:lnTo>
                <a:lnTo>
                  <a:pt x="76691" y="8739"/>
                </a:lnTo>
                <a:lnTo>
                  <a:pt x="70865" y="8716"/>
                </a:lnTo>
                <a:lnTo>
                  <a:pt x="70822" y="3565"/>
                </a:lnTo>
                <a:close/>
                <a:moveTo>
                  <a:pt x="4305" y="8716"/>
                </a:moveTo>
                <a:lnTo>
                  <a:pt x="10131" y="8739"/>
                </a:lnTo>
                <a:lnTo>
                  <a:pt x="10174" y="13912"/>
                </a:lnTo>
                <a:lnTo>
                  <a:pt x="10174" y="13912"/>
                </a:lnTo>
                <a:lnTo>
                  <a:pt x="4348" y="13890"/>
                </a:lnTo>
                <a:lnTo>
                  <a:pt x="4305" y="8716"/>
                </a:lnTo>
                <a:close/>
                <a:moveTo>
                  <a:pt x="10348" y="8739"/>
                </a:moveTo>
                <a:lnTo>
                  <a:pt x="16174" y="8760"/>
                </a:lnTo>
                <a:lnTo>
                  <a:pt x="16217" y="13933"/>
                </a:lnTo>
                <a:lnTo>
                  <a:pt x="10391" y="13912"/>
                </a:lnTo>
                <a:lnTo>
                  <a:pt x="10348" y="8739"/>
                </a:lnTo>
                <a:close/>
                <a:moveTo>
                  <a:pt x="16391" y="8760"/>
                </a:moveTo>
                <a:lnTo>
                  <a:pt x="22239" y="8782"/>
                </a:lnTo>
                <a:lnTo>
                  <a:pt x="22283" y="13956"/>
                </a:lnTo>
                <a:lnTo>
                  <a:pt x="16434" y="13933"/>
                </a:lnTo>
                <a:lnTo>
                  <a:pt x="16391" y="8760"/>
                </a:lnTo>
                <a:close/>
                <a:moveTo>
                  <a:pt x="22457" y="8782"/>
                </a:moveTo>
                <a:lnTo>
                  <a:pt x="28282" y="8803"/>
                </a:lnTo>
                <a:lnTo>
                  <a:pt x="28326" y="13977"/>
                </a:lnTo>
                <a:lnTo>
                  <a:pt x="22500" y="13956"/>
                </a:lnTo>
                <a:lnTo>
                  <a:pt x="22457" y="8782"/>
                </a:lnTo>
                <a:close/>
                <a:moveTo>
                  <a:pt x="28500" y="8803"/>
                </a:moveTo>
                <a:lnTo>
                  <a:pt x="34325" y="8826"/>
                </a:lnTo>
                <a:lnTo>
                  <a:pt x="34369" y="13999"/>
                </a:lnTo>
                <a:lnTo>
                  <a:pt x="28543" y="13977"/>
                </a:lnTo>
                <a:lnTo>
                  <a:pt x="28500" y="8803"/>
                </a:lnTo>
                <a:close/>
                <a:moveTo>
                  <a:pt x="34543" y="8826"/>
                </a:moveTo>
                <a:lnTo>
                  <a:pt x="40389" y="8847"/>
                </a:lnTo>
                <a:lnTo>
                  <a:pt x="40433" y="13999"/>
                </a:lnTo>
                <a:lnTo>
                  <a:pt x="34607" y="13999"/>
                </a:lnTo>
                <a:lnTo>
                  <a:pt x="34543" y="8826"/>
                </a:lnTo>
                <a:close/>
                <a:moveTo>
                  <a:pt x="40607" y="8847"/>
                </a:moveTo>
                <a:lnTo>
                  <a:pt x="46432" y="8869"/>
                </a:lnTo>
                <a:lnTo>
                  <a:pt x="46476" y="14020"/>
                </a:lnTo>
                <a:lnTo>
                  <a:pt x="40650" y="13999"/>
                </a:lnTo>
                <a:lnTo>
                  <a:pt x="40607" y="8847"/>
                </a:lnTo>
                <a:close/>
                <a:moveTo>
                  <a:pt x="46650" y="8869"/>
                </a:moveTo>
                <a:lnTo>
                  <a:pt x="52475" y="8890"/>
                </a:lnTo>
                <a:lnTo>
                  <a:pt x="52541" y="14043"/>
                </a:lnTo>
                <a:lnTo>
                  <a:pt x="46693" y="14020"/>
                </a:lnTo>
                <a:lnTo>
                  <a:pt x="46650" y="8869"/>
                </a:lnTo>
                <a:close/>
                <a:moveTo>
                  <a:pt x="52715" y="8890"/>
                </a:moveTo>
                <a:lnTo>
                  <a:pt x="58541" y="8913"/>
                </a:lnTo>
                <a:lnTo>
                  <a:pt x="58584" y="14064"/>
                </a:lnTo>
                <a:lnTo>
                  <a:pt x="52759" y="14043"/>
                </a:lnTo>
                <a:lnTo>
                  <a:pt x="52715" y="8890"/>
                </a:lnTo>
                <a:close/>
                <a:moveTo>
                  <a:pt x="58758" y="8913"/>
                </a:moveTo>
                <a:lnTo>
                  <a:pt x="64584" y="8934"/>
                </a:lnTo>
                <a:lnTo>
                  <a:pt x="64628" y="14086"/>
                </a:lnTo>
                <a:lnTo>
                  <a:pt x="58802" y="14064"/>
                </a:lnTo>
                <a:lnTo>
                  <a:pt x="58758" y="8913"/>
                </a:lnTo>
                <a:close/>
                <a:moveTo>
                  <a:pt x="64801" y="8934"/>
                </a:moveTo>
                <a:lnTo>
                  <a:pt x="70648" y="8956"/>
                </a:lnTo>
                <a:lnTo>
                  <a:pt x="70691" y="14107"/>
                </a:lnTo>
                <a:lnTo>
                  <a:pt x="64866" y="14086"/>
                </a:lnTo>
                <a:lnTo>
                  <a:pt x="64801" y="8934"/>
                </a:lnTo>
                <a:close/>
                <a:moveTo>
                  <a:pt x="76691" y="8956"/>
                </a:moveTo>
                <a:lnTo>
                  <a:pt x="76734" y="14130"/>
                </a:lnTo>
                <a:lnTo>
                  <a:pt x="70909" y="14107"/>
                </a:lnTo>
                <a:lnTo>
                  <a:pt x="70865" y="8956"/>
                </a:lnTo>
                <a:close/>
                <a:moveTo>
                  <a:pt x="4348" y="14107"/>
                </a:moveTo>
                <a:lnTo>
                  <a:pt x="10174" y="14130"/>
                </a:lnTo>
                <a:lnTo>
                  <a:pt x="10217" y="19303"/>
                </a:lnTo>
                <a:lnTo>
                  <a:pt x="4392" y="19281"/>
                </a:lnTo>
                <a:lnTo>
                  <a:pt x="4348" y="14107"/>
                </a:lnTo>
                <a:close/>
                <a:moveTo>
                  <a:pt x="10391" y="14130"/>
                </a:moveTo>
                <a:lnTo>
                  <a:pt x="16217" y="14150"/>
                </a:lnTo>
                <a:lnTo>
                  <a:pt x="16261" y="19303"/>
                </a:lnTo>
                <a:lnTo>
                  <a:pt x="10435" y="19303"/>
                </a:lnTo>
                <a:lnTo>
                  <a:pt x="10391" y="14130"/>
                </a:lnTo>
                <a:close/>
                <a:moveTo>
                  <a:pt x="16457" y="14150"/>
                </a:moveTo>
                <a:lnTo>
                  <a:pt x="22283" y="14173"/>
                </a:lnTo>
                <a:lnTo>
                  <a:pt x="22326" y="19324"/>
                </a:lnTo>
                <a:lnTo>
                  <a:pt x="22326" y="19324"/>
                </a:lnTo>
                <a:lnTo>
                  <a:pt x="16501" y="19303"/>
                </a:lnTo>
                <a:lnTo>
                  <a:pt x="16457" y="14150"/>
                </a:lnTo>
                <a:close/>
                <a:moveTo>
                  <a:pt x="22500" y="14173"/>
                </a:moveTo>
                <a:lnTo>
                  <a:pt x="28326" y="14194"/>
                </a:lnTo>
                <a:lnTo>
                  <a:pt x="28369" y="19347"/>
                </a:lnTo>
                <a:lnTo>
                  <a:pt x="22544" y="19324"/>
                </a:lnTo>
                <a:lnTo>
                  <a:pt x="22500" y="14173"/>
                </a:lnTo>
                <a:close/>
                <a:moveTo>
                  <a:pt x="28543" y="14194"/>
                </a:moveTo>
                <a:lnTo>
                  <a:pt x="34390" y="14217"/>
                </a:lnTo>
                <a:lnTo>
                  <a:pt x="34433" y="19367"/>
                </a:lnTo>
                <a:lnTo>
                  <a:pt x="28587" y="19347"/>
                </a:lnTo>
                <a:lnTo>
                  <a:pt x="28543" y="14194"/>
                </a:lnTo>
                <a:close/>
                <a:moveTo>
                  <a:pt x="34607" y="14217"/>
                </a:moveTo>
                <a:lnTo>
                  <a:pt x="40433" y="14237"/>
                </a:lnTo>
                <a:lnTo>
                  <a:pt x="40476" y="19390"/>
                </a:lnTo>
                <a:lnTo>
                  <a:pt x="34651" y="19367"/>
                </a:lnTo>
                <a:lnTo>
                  <a:pt x="34607" y="14217"/>
                </a:lnTo>
                <a:close/>
                <a:moveTo>
                  <a:pt x="40650" y="14237"/>
                </a:moveTo>
                <a:lnTo>
                  <a:pt x="46476" y="14260"/>
                </a:lnTo>
                <a:lnTo>
                  <a:pt x="46519" y="19411"/>
                </a:lnTo>
                <a:lnTo>
                  <a:pt x="40694" y="19390"/>
                </a:lnTo>
                <a:lnTo>
                  <a:pt x="40650" y="14237"/>
                </a:lnTo>
                <a:close/>
                <a:moveTo>
                  <a:pt x="52541" y="14260"/>
                </a:moveTo>
                <a:lnTo>
                  <a:pt x="52585" y="19434"/>
                </a:lnTo>
                <a:lnTo>
                  <a:pt x="46759" y="19411"/>
                </a:lnTo>
                <a:lnTo>
                  <a:pt x="46693" y="14260"/>
                </a:lnTo>
                <a:close/>
                <a:moveTo>
                  <a:pt x="52759" y="14260"/>
                </a:moveTo>
                <a:lnTo>
                  <a:pt x="58584" y="14281"/>
                </a:lnTo>
                <a:lnTo>
                  <a:pt x="58628" y="19454"/>
                </a:lnTo>
                <a:lnTo>
                  <a:pt x="52802" y="19434"/>
                </a:lnTo>
                <a:lnTo>
                  <a:pt x="52759" y="14260"/>
                </a:lnTo>
                <a:close/>
                <a:moveTo>
                  <a:pt x="58802" y="14281"/>
                </a:moveTo>
                <a:lnTo>
                  <a:pt x="64628" y="14304"/>
                </a:lnTo>
                <a:lnTo>
                  <a:pt x="64692" y="19477"/>
                </a:lnTo>
                <a:lnTo>
                  <a:pt x="58845" y="19454"/>
                </a:lnTo>
                <a:lnTo>
                  <a:pt x="58802" y="14281"/>
                </a:lnTo>
                <a:close/>
                <a:moveTo>
                  <a:pt x="64866" y="14304"/>
                </a:moveTo>
                <a:lnTo>
                  <a:pt x="70691" y="14324"/>
                </a:lnTo>
                <a:lnTo>
                  <a:pt x="70735" y="19498"/>
                </a:lnTo>
                <a:lnTo>
                  <a:pt x="64909" y="19477"/>
                </a:lnTo>
                <a:lnTo>
                  <a:pt x="64866" y="14304"/>
                </a:lnTo>
                <a:close/>
                <a:moveTo>
                  <a:pt x="70909" y="14324"/>
                </a:moveTo>
                <a:lnTo>
                  <a:pt x="76734" y="14347"/>
                </a:lnTo>
                <a:lnTo>
                  <a:pt x="76778" y="19521"/>
                </a:lnTo>
                <a:lnTo>
                  <a:pt x="70952" y="19498"/>
                </a:lnTo>
                <a:lnTo>
                  <a:pt x="70909" y="14324"/>
                </a:lnTo>
                <a:close/>
                <a:moveTo>
                  <a:pt x="4392" y="19498"/>
                </a:moveTo>
                <a:lnTo>
                  <a:pt x="10217" y="19521"/>
                </a:lnTo>
                <a:lnTo>
                  <a:pt x="10261" y="24671"/>
                </a:lnTo>
                <a:lnTo>
                  <a:pt x="4435" y="24651"/>
                </a:lnTo>
                <a:lnTo>
                  <a:pt x="4392" y="19498"/>
                </a:lnTo>
                <a:close/>
                <a:moveTo>
                  <a:pt x="10435" y="19521"/>
                </a:moveTo>
                <a:lnTo>
                  <a:pt x="16283" y="19541"/>
                </a:lnTo>
                <a:lnTo>
                  <a:pt x="16327" y="24694"/>
                </a:lnTo>
                <a:lnTo>
                  <a:pt x="10478" y="24671"/>
                </a:lnTo>
                <a:lnTo>
                  <a:pt x="10435" y="19521"/>
                </a:lnTo>
                <a:close/>
                <a:moveTo>
                  <a:pt x="16501" y="19541"/>
                </a:moveTo>
                <a:lnTo>
                  <a:pt x="22326" y="19564"/>
                </a:lnTo>
                <a:lnTo>
                  <a:pt x="22370" y="24715"/>
                </a:lnTo>
                <a:lnTo>
                  <a:pt x="16544" y="24694"/>
                </a:lnTo>
                <a:lnTo>
                  <a:pt x="16501" y="19541"/>
                </a:lnTo>
                <a:close/>
                <a:moveTo>
                  <a:pt x="28369" y="19564"/>
                </a:moveTo>
                <a:lnTo>
                  <a:pt x="28413" y="24737"/>
                </a:lnTo>
                <a:lnTo>
                  <a:pt x="22587" y="24715"/>
                </a:lnTo>
                <a:lnTo>
                  <a:pt x="22544" y="19564"/>
                </a:lnTo>
                <a:close/>
                <a:moveTo>
                  <a:pt x="28607" y="19564"/>
                </a:moveTo>
                <a:lnTo>
                  <a:pt x="34433" y="19585"/>
                </a:lnTo>
                <a:lnTo>
                  <a:pt x="34477" y="24758"/>
                </a:lnTo>
                <a:lnTo>
                  <a:pt x="28651" y="24737"/>
                </a:lnTo>
                <a:lnTo>
                  <a:pt x="28607" y="19564"/>
                </a:lnTo>
                <a:close/>
                <a:moveTo>
                  <a:pt x="34651" y="19585"/>
                </a:moveTo>
                <a:lnTo>
                  <a:pt x="40476" y="19607"/>
                </a:lnTo>
                <a:lnTo>
                  <a:pt x="40520" y="24781"/>
                </a:lnTo>
                <a:lnTo>
                  <a:pt x="34694" y="24758"/>
                </a:lnTo>
                <a:lnTo>
                  <a:pt x="34651" y="19585"/>
                </a:lnTo>
                <a:close/>
                <a:moveTo>
                  <a:pt x="40694" y="19607"/>
                </a:moveTo>
                <a:lnTo>
                  <a:pt x="46519" y="19628"/>
                </a:lnTo>
                <a:lnTo>
                  <a:pt x="46585" y="24802"/>
                </a:lnTo>
                <a:lnTo>
                  <a:pt x="40737" y="24781"/>
                </a:lnTo>
                <a:lnTo>
                  <a:pt x="40694" y="19607"/>
                </a:lnTo>
                <a:close/>
                <a:moveTo>
                  <a:pt x="46759" y="19628"/>
                </a:moveTo>
                <a:lnTo>
                  <a:pt x="52585" y="19651"/>
                </a:lnTo>
                <a:lnTo>
                  <a:pt x="52628" y="24824"/>
                </a:lnTo>
                <a:lnTo>
                  <a:pt x="50672" y="24802"/>
                </a:lnTo>
                <a:lnTo>
                  <a:pt x="46803" y="24802"/>
                </a:lnTo>
                <a:lnTo>
                  <a:pt x="46759" y="19628"/>
                </a:lnTo>
                <a:close/>
                <a:moveTo>
                  <a:pt x="52802" y="19651"/>
                </a:moveTo>
                <a:lnTo>
                  <a:pt x="58628" y="19672"/>
                </a:lnTo>
                <a:lnTo>
                  <a:pt x="58671" y="24845"/>
                </a:lnTo>
                <a:lnTo>
                  <a:pt x="52846" y="24824"/>
                </a:lnTo>
                <a:lnTo>
                  <a:pt x="52802" y="19651"/>
                </a:lnTo>
                <a:close/>
                <a:moveTo>
                  <a:pt x="58845" y="19672"/>
                </a:moveTo>
                <a:lnTo>
                  <a:pt x="64692" y="19694"/>
                </a:lnTo>
                <a:lnTo>
                  <a:pt x="64735" y="24868"/>
                </a:lnTo>
                <a:lnTo>
                  <a:pt x="58910" y="24845"/>
                </a:lnTo>
                <a:lnTo>
                  <a:pt x="58845" y="19672"/>
                </a:lnTo>
                <a:close/>
                <a:moveTo>
                  <a:pt x="64909" y="19694"/>
                </a:moveTo>
                <a:lnTo>
                  <a:pt x="70735" y="19715"/>
                </a:lnTo>
                <a:lnTo>
                  <a:pt x="70778" y="24868"/>
                </a:lnTo>
                <a:lnTo>
                  <a:pt x="64953" y="24868"/>
                </a:lnTo>
                <a:lnTo>
                  <a:pt x="64909" y="19694"/>
                </a:lnTo>
                <a:close/>
                <a:moveTo>
                  <a:pt x="70952" y="19715"/>
                </a:moveTo>
                <a:lnTo>
                  <a:pt x="76778" y="19738"/>
                </a:lnTo>
                <a:lnTo>
                  <a:pt x="76844" y="24889"/>
                </a:lnTo>
                <a:lnTo>
                  <a:pt x="70996" y="24868"/>
                </a:lnTo>
                <a:lnTo>
                  <a:pt x="70952" y="19715"/>
                </a:lnTo>
                <a:close/>
                <a:moveTo>
                  <a:pt x="4435" y="24868"/>
                </a:moveTo>
                <a:lnTo>
                  <a:pt x="10261" y="24889"/>
                </a:lnTo>
                <a:lnTo>
                  <a:pt x="10327" y="30062"/>
                </a:lnTo>
                <a:lnTo>
                  <a:pt x="4479" y="30041"/>
                </a:lnTo>
                <a:lnTo>
                  <a:pt x="4479" y="29628"/>
                </a:lnTo>
                <a:lnTo>
                  <a:pt x="4435" y="24868"/>
                </a:lnTo>
                <a:close/>
                <a:moveTo>
                  <a:pt x="10501" y="24889"/>
                </a:moveTo>
                <a:lnTo>
                  <a:pt x="16327" y="24911"/>
                </a:lnTo>
                <a:lnTo>
                  <a:pt x="16370" y="30085"/>
                </a:lnTo>
                <a:lnTo>
                  <a:pt x="16370" y="30085"/>
                </a:lnTo>
                <a:lnTo>
                  <a:pt x="10544" y="30062"/>
                </a:lnTo>
                <a:lnTo>
                  <a:pt x="10501" y="24889"/>
                </a:lnTo>
                <a:close/>
                <a:moveTo>
                  <a:pt x="16544" y="24911"/>
                </a:moveTo>
                <a:lnTo>
                  <a:pt x="22370" y="24932"/>
                </a:lnTo>
                <a:lnTo>
                  <a:pt x="22413" y="30106"/>
                </a:lnTo>
                <a:lnTo>
                  <a:pt x="16587" y="30085"/>
                </a:lnTo>
                <a:lnTo>
                  <a:pt x="16544" y="24911"/>
                </a:lnTo>
                <a:close/>
                <a:moveTo>
                  <a:pt x="22587" y="24932"/>
                </a:moveTo>
                <a:lnTo>
                  <a:pt x="28434" y="24955"/>
                </a:lnTo>
                <a:lnTo>
                  <a:pt x="28477" y="30128"/>
                </a:lnTo>
                <a:lnTo>
                  <a:pt x="22631" y="30106"/>
                </a:lnTo>
                <a:lnTo>
                  <a:pt x="22587" y="24932"/>
                </a:lnTo>
                <a:close/>
                <a:moveTo>
                  <a:pt x="28651" y="24955"/>
                </a:moveTo>
                <a:lnTo>
                  <a:pt x="34477" y="24976"/>
                </a:lnTo>
                <a:lnTo>
                  <a:pt x="34520" y="30149"/>
                </a:lnTo>
                <a:lnTo>
                  <a:pt x="28694" y="30128"/>
                </a:lnTo>
                <a:lnTo>
                  <a:pt x="28651" y="24955"/>
                </a:lnTo>
                <a:close/>
                <a:moveTo>
                  <a:pt x="34694" y="24976"/>
                </a:moveTo>
                <a:lnTo>
                  <a:pt x="40520" y="24998"/>
                </a:lnTo>
                <a:lnTo>
                  <a:pt x="40563" y="30172"/>
                </a:lnTo>
                <a:lnTo>
                  <a:pt x="34737" y="30149"/>
                </a:lnTo>
                <a:lnTo>
                  <a:pt x="34694" y="24976"/>
                </a:lnTo>
                <a:close/>
                <a:moveTo>
                  <a:pt x="40737" y="24998"/>
                </a:moveTo>
                <a:lnTo>
                  <a:pt x="46585" y="25019"/>
                </a:lnTo>
                <a:lnTo>
                  <a:pt x="46629" y="30172"/>
                </a:lnTo>
                <a:lnTo>
                  <a:pt x="40803" y="30172"/>
                </a:lnTo>
                <a:lnTo>
                  <a:pt x="40737" y="24998"/>
                </a:lnTo>
                <a:close/>
                <a:moveTo>
                  <a:pt x="46803" y="25019"/>
                </a:moveTo>
                <a:lnTo>
                  <a:pt x="52628" y="25042"/>
                </a:lnTo>
                <a:lnTo>
                  <a:pt x="52672" y="30193"/>
                </a:lnTo>
                <a:lnTo>
                  <a:pt x="52672" y="30193"/>
                </a:lnTo>
                <a:lnTo>
                  <a:pt x="46846" y="30172"/>
                </a:lnTo>
                <a:lnTo>
                  <a:pt x="46803" y="25019"/>
                </a:lnTo>
                <a:close/>
                <a:moveTo>
                  <a:pt x="52846" y="25042"/>
                </a:moveTo>
                <a:lnTo>
                  <a:pt x="58671" y="25063"/>
                </a:lnTo>
                <a:lnTo>
                  <a:pt x="58736" y="30215"/>
                </a:lnTo>
                <a:lnTo>
                  <a:pt x="52889" y="30193"/>
                </a:lnTo>
                <a:lnTo>
                  <a:pt x="52846" y="25042"/>
                </a:lnTo>
                <a:close/>
                <a:moveTo>
                  <a:pt x="58910" y="25063"/>
                </a:moveTo>
                <a:lnTo>
                  <a:pt x="64735" y="25085"/>
                </a:lnTo>
                <a:lnTo>
                  <a:pt x="64779" y="30236"/>
                </a:lnTo>
                <a:lnTo>
                  <a:pt x="58953" y="30215"/>
                </a:lnTo>
                <a:lnTo>
                  <a:pt x="58910" y="25063"/>
                </a:lnTo>
                <a:close/>
                <a:moveTo>
                  <a:pt x="64953" y="25085"/>
                </a:moveTo>
                <a:lnTo>
                  <a:pt x="70778" y="25106"/>
                </a:lnTo>
                <a:lnTo>
                  <a:pt x="70822" y="30259"/>
                </a:lnTo>
                <a:lnTo>
                  <a:pt x="64996" y="30236"/>
                </a:lnTo>
                <a:lnTo>
                  <a:pt x="64953" y="25085"/>
                </a:lnTo>
                <a:close/>
                <a:moveTo>
                  <a:pt x="70996" y="25106"/>
                </a:moveTo>
                <a:lnTo>
                  <a:pt x="76844" y="25129"/>
                </a:lnTo>
                <a:lnTo>
                  <a:pt x="76888" y="30280"/>
                </a:lnTo>
                <a:lnTo>
                  <a:pt x="71062" y="30259"/>
                </a:lnTo>
                <a:lnTo>
                  <a:pt x="70996" y="25106"/>
                </a:lnTo>
                <a:close/>
                <a:moveTo>
                  <a:pt x="4479" y="30259"/>
                </a:moveTo>
                <a:lnTo>
                  <a:pt x="10327" y="30280"/>
                </a:lnTo>
                <a:lnTo>
                  <a:pt x="10371" y="35453"/>
                </a:lnTo>
                <a:lnTo>
                  <a:pt x="4522" y="35432"/>
                </a:lnTo>
                <a:lnTo>
                  <a:pt x="4479" y="30259"/>
                </a:lnTo>
                <a:close/>
                <a:moveTo>
                  <a:pt x="10544" y="30280"/>
                </a:moveTo>
                <a:lnTo>
                  <a:pt x="16370" y="30302"/>
                </a:lnTo>
                <a:lnTo>
                  <a:pt x="16414" y="35453"/>
                </a:lnTo>
                <a:lnTo>
                  <a:pt x="10588" y="35453"/>
                </a:lnTo>
                <a:lnTo>
                  <a:pt x="10544" y="30280"/>
                </a:lnTo>
                <a:close/>
                <a:moveTo>
                  <a:pt x="16587" y="30302"/>
                </a:moveTo>
                <a:lnTo>
                  <a:pt x="22413" y="30323"/>
                </a:lnTo>
                <a:lnTo>
                  <a:pt x="22457" y="35476"/>
                </a:lnTo>
                <a:lnTo>
                  <a:pt x="16631" y="35476"/>
                </a:lnTo>
                <a:lnTo>
                  <a:pt x="16587" y="30302"/>
                </a:lnTo>
                <a:close/>
                <a:moveTo>
                  <a:pt x="22651" y="30323"/>
                </a:moveTo>
                <a:lnTo>
                  <a:pt x="28477" y="30346"/>
                </a:lnTo>
                <a:lnTo>
                  <a:pt x="28521" y="35497"/>
                </a:lnTo>
                <a:lnTo>
                  <a:pt x="22695" y="35476"/>
                </a:lnTo>
                <a:lnTo>
                  <a:pt x="22651" y="30323"/>
                </a:lnTo>
                <a:close/>
                <a:moveTo>
                  <a:pt x="28694" y="30346"/>
                </a:moveTo>
                <a:lnTo>
                  <a:pt x="34520" y="30367"/>
                </a:lnTo>
                <a:lnTo>
                  <a:pt x="34564" y="35519"/>
                </a:lnTo>
                <a:lnTo>
                  <a:pt x="34564" y="35519"/>
                </a:lnTo>
                <a:lnTo>
                  <a:pt x="28738" y="35497"/>
                </a:lnTo>
                <a:lnTo>
                  <a:pt x="28694" y="30346"/>
                </a:lnTo>
                <a:close/>
                <a:moveTo>
                  <a:pt x="34737" y="30367"/>
                </a:moveTo>
                <a:lnTo>
                  <a:pt x="40586" y="30389"/>
                </a:lnTo>
                <a:lnTo>
                  <a:pt x="40629" y="35540"/>
                </a:lnTo>
                <a:lnTo>
                  <a:pt x="40629" y="35540"/>
                </a:lnTo>
                <a:lnTo>
                  <a:pt x="34781" y="35519"/>
                </a:lnTo>
                <a:lnTo>
                  <a:pt x="34737" y="30367"/>
                </a:lnTo>
                <a:close/>
                <a:moveTo>
                  <a:pt x="40803" y="30389"/>
                </a:moveTo>
                <a:lnTo>
                  <a:pt x="46629" y="30410"/>
                </a:lnTo>
                <a:lnTo>
                  <a:pt x="46672" y="35563"/>
                </a:lnTo>
                <a:lnTo>
                  <a:pt x="40847" y="35540"/>
                </a:lnTo>
                <a:lnTo>
                  <a:pt x="40803" y="30389"/>
                </a:lnTo>
                <a:close/>
                <a:moveTo>
                  <a:pt x="46846" y="30410"/>
                </a:moveTo>
                <a:lnTo>
                  <a:pt x="52672" y="30433"/>
                </a:lnTo>
                <a:lnTo>
                  <a:pt x="52715" y="35584"/>
                </a:lnTo>
                <a:lnTo>
                  <a:pt x="46890" y="35563"/>
                </a:lnTo>
                <a:lnTo>
                  <a:pt x="46846" y="30410"/>
                </a:lnTo>
                <a:close/>
                <a:moveTo>
                  <a:pt x="58736" y="30433"/>
                </a:moveTo>
                <a:lnTo>
                  <a:pt x="58779" y="35606"/>
                </a:lnTo>
                <a:lnTo>
                  <a:pt x="52954" y="35584"/>
                </a:lnTo>
                <a:lnTo>
                  <a:pt x="52889" y="30433"/>
                </a:lnTo>
                <a:close/>
                <a:moveTo>
                  <a:pt x="58953" y="30433"/>
                </a:moveTo>
                <a:lnTo>
                  <a:pt x="64779" y="30454"/>
                </a:lnTo>
                <a:lnTo>
                  <a:pt x="64822" y="35627"/>
                </a:lnTo>
                <a:lnTo>
                  <a:pt x="58997" y="35606"/>
                </a:lnTo>
                <a:lnTo>
                  <a:pt x="58953" y="30433"/>
                </a:lnTo>
                <a:close/>
                <a:moveTo>
                  <a:pt x="64996" y="30454"/>
                </a:moveTo>
                <a:lnTo>
                  <a:pt x="70822" y="30476"/>
                </a:lnTo>
                <a:lnTo>
                  <a:pt x="70888" y="35650"/>
                </a:lnTo>
                <a:lnTo>
                  <a:pt x="70888" y="35650"/>
                </a:lnTo>
                <a:lnTo>
                  <a:pt x="65040" y="35627"/>
                </a:lnTo>
                <a:lnTo>
                  <a:pt x="64996" y="30454"/>
                </a:lnTo>
                <a:close/>
                <a:moveTo>
                  <a:pt x="71062" y="30476"/>
                </a:moveTo>
                <a:lnTo>
                  <a:pt x="76888" y="30497"/>
                </a:lnTo>
                <a:lnTo>
                  <a:pt x="76931" y="35671"/>
                </a:lnTo>
                <a:lnTo>
                  <a:pt x="71105" y="35650"/>
                </a:lnTo>
                <a:lnTo>
                  <a:pt x="71062" y="30476"/>
                </a:lnTo>
                <a:close/>
                <a:moveTo>
                  <a:pt x="4545" y="35650"/>
                </a:moveTo>
                <a:lnTo>
                  <a:pt x="10371" y="35671"/>
                </a:lnTo>
                <a:lnTo>
                  <a:pt x="10414" y="40823"/>
                </a:lnTo>
                <a:lnTo>
                  <a:pt x="4588" y="40801"/>
                </a:lnTo>
                <a:lnTo>
                  <a:pt x="4545" y="35650"/>
                </a:lnTo>
                <a:close/>
                <a:moveTo>
                  <a:pt x="10588" y="35671"/>
                </a:moveTo>
                <a:lnTo>
                  <a:pt x="16414" y="35693"/>
                </a:lnTo>
                <a:lnTo>
                  <a:pt x="16457" y="40844"/>
                </a:lnTo>
                <a:lnTo>
                  <a:pt x="10631" y="40823"/>
                </a:lnTo>
                <a:lnTo>
                  <a:pt x="10588" y="35671"/>
                </a:lnTo>
                <a:close/>
                <a:moveTo>
                  <a:pt x="16631" y="35693"/>
                </a:moveTo>
                <a:lnTo>
                  <a:pt x="22477" y="35714"/>
                </a:lnTo>
                <a:lnTo>
                  <a:pt x="22521" y="40867"/>
                </a:lnTo>
                <a:lnTo>
                  <a:pt x="16674" y="40844"/>
                </a:lnTo>
                <a:lnTo>
                  <a:pt x="16631" y="35693"/>
                </a:lnTo>
                <a:close/>
                <a:moveTo>
                  <a:pt x="22695" y="35714"/>
                </a:moveTo>
                <a:lnTo>
                  <a:pt x="28521" y="35737"/>
                </a:lnTo>
                <a:lnTo>
                  <a:pt x="28564" y="40887"/>
                </a:lnTo>
                <a:lnTo>
                  <a:pt x="22738" y="40867"/>
                </a:lnTo>
                <a:lnTo>
                  <a:pt x="22695" y="35714"/>
                </a:lnTo>
                <a:close/>
                <a:moveTo>
                  <a:pt x="34564" y="35737"/>
                </a:moveTo>
                <a:lnTo>
                  <a:pt x="34607" y="40910"/>
                </a:lnTo>
                <a:lnTo>
                  <a:pt x="28781" y="40887"/>
                </a:lnTo>
                <a:lnTo>
                  <a:pt x="28738" y="35737"/>
                </a:lnTo>
                <a:close/>
                <a:moveTo>
                  <a:pt x="34804" y="35737"/>
                </a:moveTo>
                <a:lnTo>
                  <a:pt x="40629" y="35757"/>
                </a:lnTo>
                <a:lnTo>
                  <a:pt x="40673" y="40931"/>
                </a:lnTo>
                <a:lnTo>
                  <a:pt x="34847" y="40910"/>
                </a:lnTo>
                <a:lnTo>
                  <a:pt x="34804" y="35737"/>
                </a:lnTo>
                <a:close/>
                <a:moveTo>
                  <a:pt x="40847" y="35757"/>
                </a:moveTo>
                <a:lnTo>
                  <a:pt x="46672" y="35780"/>
                </a:lnTo>
                <a:lnTo>
                  <a:pt x="46716" y="40954"/>
                </a:lnTo>
                <a:lnTo>
                  <a:pt x="40890" y="40931"/>
                </a:lnTo>
                <a:lnTo>
                  <a:pt x="40847" y="35757"/>
                </a:lnTo>
                <a:close/>
                <a:moveTo>
                  <a:pt x="46890" y="35780"/>
                </a:moveTo>
                <a:lnTo>
                  <a:pt x="52715" y="35801"/>
                </a:lnTo>
                <a:lnTo>
                  <a:pt x="52780" y="40974"/>
                </a:lnTo>
                <a:lnTo>
                  <a:pt x="50672" y="40954"/>
                </a:lnTo>
                <a:lnTo>
                  <a:pt x="46933" y="40954"/>
                </a:lnTo>
                <a:lnTo>
                  <a:pt x="46890" y="35780"/>
                </a:lnTo>
                <a:close/>
                <a:moveTo>
                  <a:pt x="52954" y="35801"/>
                </a:moveTo>
                <a:lnTo>
                  <a:pt x="58779" y="35824"/>
                </a:lnTo>
                <a:lnTo>
                  <a:pt x="58823" y="40997"/>
                </a:lnTo>
                <a:lnTo>
                  <a:pt x="52997" y="40974"/>
                </a:lnTo>
                <a:lnTo>
                  <a:pt x="52954" y="35801"/>
                </a:lnTo>
                <a:close/>
                <a:moveTo>
                  <a:pt x="58997" y="35824"/>
                </a:moveTo>
                <a:lnTo>
                  <a:pt x="64822" y="35844"/>
                </a:lnTo>
                <a:lnTo>
                  <a:pt x="64866" y="41018"/>
                </a:lnTo>
                <a:lnTo>
                  <a:pt x="59040" y="40997"/>
                </a:lnTo>
                <a:lnTo>
                  <a:pt x="58997" y="35824"/>
                </a:lnTo>
                <a:close/>
                <a:moveTo>
                  <a:pt x="65040" y="35844"/>
                </a:moveTo>
                <a:lnTo>
                  <a:pt x="70888" y="35867"/>
                </a:lnTo>
                <a:lnTo>
                  <a:pt x="70931" y="41041"/>
                </a:lnTo>
                <a:lnTo>
                  <a:pt x="65106" y="41018"/>
                </a:lnTo>
                <a:lnTo>
                  <a:pt x="65040" y="35844"/>
                </a:lnTo>
                <a:close/>
                <a:moveTo>
                  <a:pt x="71105" y="35867"/>
                </a:moveTo>
                <a:lnTo>
                  <a:pt x="76931" y="35888"/>
                </a:lnTo>
                <a:lnTo>
                  <a:pt x="76974" y="41041"/>
                </a:lnTo>
                <a:lnTo>
                  <a:pt x="71149" y="41041"/>
                </a:lnTo>
                <a:lnTo>
                  <a:pt x="71105" y="35867"/>
                </a:lnTo>
                <a:close/>
                <a:moveTo>
                  <a:pt x="10414" y="41041"/>
                </a:moveTo>
                <a:lnTo>
                  <a:pt x="10457" y="46214"/>
                </a:lnTo>
                <a:lnTo>
                  <a:pt x="4632" y="46191"/>
                </a:lnTo>
                <a:lnTo>
                  <a:pt x="4588" y="41041"/>
                </a:lnTo>
                <a:close/>
                <a:moveTo>
                  <a:pt x="10631" y="41041"/>
                </a:moveTo>
                <a:lnTo>
                  <a:pt x="16457" y="41061"/>
                </a:lnTo>
                <a:lnTo>
                  <a:pt x="16521" y="46235"/>
                </a:lnTo>
                <a:lnTo>
                  <a:pt x="10675" y="46214"/>
                </a:lnTo>
                <a:lnTo>
                  <a:pt x="10631" y="41041"/>
                </a:lnTo>
                <a:close/>
                <a:moveTo>
                  <a:pt x="16695" y="41061"/>
                </a:moveTo>
                <a:lnTo>
                  <a:pt x="22521" y="41084"/>
                </a:lnTo>
                <a:lnTo>
                  <a:pt x="22564" y="46258"/>
                </a:lnTo>
                <a:lnTo>
                  <a:pt x="16739" y="46235"/>
                </a:lnTo>
                <a:lnTo>
                  <a:pt x="16695" y="41061"/>
                </a:lnTo>
                <a:close/>
                <a:moveTo>
                  <a:pt x="22738" y="41084"/>
                </a:moveTo>
                <a:lnTo>
                  <a:pt x="28564" y="41105"/>
                </a:lnTo>
                <a:lnTo>
                  <a:pt x="28607" y="46278"/>
                </a:lnTo>
                <a:lnTo>
                  <a:pt x="22782" y="46258"/>
                </a:lnTo>
                <a:lnTo>
                  <a:pt x="22738" y="41084"/>
                </a:lnTo>
                <a:close/>
                <a:moveTo>
                  <a:pt x="28781" y="41105"/>
                </a:moveTo>
                <a:lnTo>
                  <a:pt x="34630" y="41127"/>
                </a:lnTo>
                <a:lnTo>
                  <a:pt x="34673" y="46301"/>
                </a:lnTo>
                <a:lnTo>
                  <a:pt x="28825" y="46278"/>
                </a:lnTo>
                <a:lnTo>
                  <a:pt x="28781" y="41105"/>
                </a:lnTo>
                <a:close/>
                <a:moveTo>
                  <a:pt x="34847" y="41127"/>
                </a:moveTo>
                <a:lnTo>
                  <a:pt x="40673" y="41148"/>
                </a:lnTo>
                <a:lnTo>
                  <a:pt x="40716" y="46322"/>
                </a:lnTo>
                <a:lnTo>
                  <a:pt x="34890" y="46301"/>
                </a:lnTo>
                <a:lnTo>
                  <a:pt x="34847" y="41127"/>
                </a:lnTo>
                <a:close/>
                <a:moveTo>
                  <a:pt x="10609" y="46322"/>
                </a:moveTo>
                <a:lnTo>
                  <a:pt x="10588" y="46344"/>
                </a:lnTo>
                <a:lnTo>
                  <a:pt x="10565" y="46344"/>
                </a:lnTo>
                <a:lnTo>
                  <a:pt x="10565" y="46322"/>
                </a:lnTo>
                <a:close/>
                <a:moveTo>
                  <a:pt x="40890" y="41148"/>
                </a:moveTo>
                <a:lnTo>
                  <a:pt x="46716" y="41171"/>
                </a:lnTo>
                <a:lnTo>
                  <a:pt x="46759" y="46344"/>
                </a:lnTo>
                <a:lnTo>
                  <a:pt x="40934" y="46322"/>
                </a:lnTo>
                <a:lnTo>
                  <a:pt x="40890" y="41148"/>
                </a:lnTo>
                <a:close/>
                <a:moveTo>
                  <a:pt x="4001" y="0"/>
                </a:moveTo>
                <a:lnTo>
                  <a:pt x="4023" y="3131"/>
                </a:lnTo>
                <a:lnTo>
                  <a:pt x="1" y="3108"/>
                </a:lnTo>
                <a:lnTo>
                  <a:pt x="1" y="3325"/>
                </a:lnTo>
                <a:lnTo>
                  <a:pt x="4023" y="3348"/>
                </a:lnTo>
                <a:lnTo>
                  <a:pt x="4067" y="8499"/>
                </a:lnTo>
                <a:lnTo>
                  <a:pt x="1" y="8499"/>
                </a:lnTo>
                <a:lnTo>
                  <a:pt x="1" y="8716"/>
                </a:lnTo>
                <a:lnTo>
                  <a:pt x="4067" y="8716"/>
                </a:lnTo>
                <a:lnTo>
                  <a:pt x="4131" y="13890"/>
                </a:lnTo>
                <a:lnTo>
                  <a:pt x="1" y="13869"/>
                </a:lnTo>
                <a:lnTo>
                  <a:pt x="1" y="14086"/>
                </a:lnTo>
                <a:lnTo>
                  <a:pt x="4131" y="14107"/>
                </a:lnTo>
                <a:lnTo>
                  <a:pt x="4174" y="19281"/>
                </a:lnTo>
                <a:lnTo>
                  <a:pt x="1" y="19260"/>
                </a:lnTo>
                <a:lnTo>
                  <a:pt x="1" y="19477"/>
                </a:lnTo>
                <a:lnTo>
                  <a:pt x="4174" y="19498"/>
                </a:lnTo>
                <a:lnTo>
                  <a:pt x="4218" y="24651"/>
                </a:lnTo>
                <a:lnTo>
                  <a:pt x="1" y="24651"/>
                </a:lnTo>
                <a:lnTo>
                  <a:pt x="1" y="24868"/>
                </a:lnTo>
                <a:lnTo>
                  <a:pt x="4218" y="24868"/>
                </a:lnTo>
                <a:lnTo>
                  <a:pt x="4261" y="30041"/>
                </a:lnTo>
                <a:lnTo>
                  <a:pt x="1" y="30019"/>
                </a:lnTo>
                <a:lnTo>
                  <a:pt x="1" y="30236"/>
                </a:lnTo>
                <a:lnTo>
                  <a:pt x="4261" y="30259"/>
                </a:lnTo>
                <a:lnTo>
                  <a:pt x="4305" y="35432"/>
                </a:lnTo>
                <a:lnTo>
                  <a:pt x="1" y="35410"/>
                </a:lnTo>
                <a:lnTo>
                  <a:pt x="1" y="35627"/>
                </a:lnTo>
                <a:lnTo>
                  <a:pt x="4305" y="35650"/>
                </a:lnTo>
                <a:lnTo>
                  <a:pt x="4371" y="40801"/>
                </a:lnTo>
                <a:lnTo>
                  <a:pt x="1" y="40801"/>
                </a:lnTo>
                <a:lnTo>
                  <a:pt x="1" y="41018"/>
                </a:lnTo>
                <a:lnTo>
                  <a:pt x="4371" y="41018"/>
                </a:lnTo>
                <a:lnTo>
                  <a:pt x="4414" y="46191"/>
                </a:lnTo>
                <a:lnTo>
                  <a:pt x="1" y="46171"/>
                </a:lnTo>
                <a:lnTo>
                  <a:pt x="1" y="46409"/>
                </a:lnTo>
                <a:lnTo>
                  <a:pt x="4414" y="46409"/>
                </a:lnTo>
                <a:lnTo>
                  <a:pt x="4414" y="46452"/>
                </a:lnTo>
                <a:lnTo>
                  <a:pt x="4632" y="46452"/>
                </a:lnTo>
                <a:lnTo>
                  <a:pt x="4632" y="46409"/>
                </a:lnTo>
                <a:lnTo>
                  <a:pt x="10457" y="46431"/>
                </a:lnTo>
                <a:lnTo>
                  <a:pt x="10457" y="46452"/>
                </a:lnTo>
                <a:lnTo>
                  <a:pt x="10631" y="46452"/>
                </a:lnTo>
                <a:lnTo>
                  <a:pt x="10675" y="46431"/>
                </a:lnTo>
                <a:lnTo>
                  <a:pt x="14956" y="46452"/>
                </a:lnTo>
                <a:lnTo>
                  <a:pt x="47258" y="46452"/>
                </a:lnTo>
                <a:lnTo>
                  <a:pt x="47258" y="46344"/>
                </a:lnTo>
                <a:lnTo>
                  <a:pt x="46997" y="46344"/>
                </a:lnTo>
                <a:lnTo>
                  <a:pt x="46933" y="41171"/>
                </a:lnTo>
                <a:lnTo>
                  <a:pt x="52780" y="41192"/>
                </a:lnTo>
                <a:lnTo>
                  <a:pt x="52823" y="46388"/>
                </a:lnTo>
                <a:lnTo>
                  <a:pt x="52823" y="46452"/>
                </a:lnTo>
                <a:lnTo>
                  <a:pt x="53041" y="46452"/>
                </a:lnTo>
                <a:lnTo>
                  <a:pt x="52997" y="41192"/>
                </a:lnTo>
                <a:lnTo>
                  <a:pt x="58823" y="41214"/>
                </a:lnTo>
                <a:lnTo>
                  <a:pt x="58866" y="46388"/>
                </a:lnTo>
                <a:lnTo>
                  <a:pt x="58866" y="46452"/>
                </a:lnTo>
                <a:lnTo>
                  <a:pt x="59084" y="46452"/>
                </a:lnTo>
                <a:lnTo>
                  <a:pt x="59040" y="41214"/>
                </a:lnTo>
                <a:lnTo>
                  <a:pt x="64866" y="41235"/>
                </a:lnTo>
                <a:lnTo>
                  <a:pt x="64932" y="46388"/>
                </a:lnTo>
                <a:lnTo>
                  <a:pt x="64932" y="46452"/>
                </a:lnTo>
                <a:lnTo>
                  <a:pt x="65149" y="46452"/>
                </a:lnTo>
                <a:lnTo>
                  <a:pt x="65106" y="41235"/>
                </a:lnTo>
                <a:lnTo>
                  <a:pt x="65106" y="41235"/>
                </a:lnTo>
                <a:lnTo>
                  <a:pt x="70931" y="41258"/>
                </a:lnTo>
                <a:lnTo>
                  <a:pt x="70975" y="46388"/>
                </a:lnTo>
                <a:lnTo>
                  <a:pt x="70975" y="46452"/>
                </a:lnTo>
                <a:lnTo>
                  <a:pt x="71192" y="46452"/>
                </a:lnTo>
                <a:lnTo>
                  <a:pt x="71149" y="41258"/>
                </a:lnTo>
                <a:lnTo>
                  <a:pt x="71149" y="41258"/>
                </a:lnTo>
                <a:lnTo>
                  <a:pt x="76974" y="41279"/>
                </a:lnTo>
                <a:lnTo>
                  <a:pt x="77018" y="46388"/>
                </a:lnTo>
                <a:lnTo>
                  <a:pt x="77018" y="46452"/>
                </a:lnTo>
                <a:lnTo>
                  <a:pt x="77256" y="46452"/>
                </a:lnTo>
                <a:lnTo>
                  <a:pt x="77192" y="41279"/>
                </a:lnTo>
                <a:lnTo>
                  <a:pt x="82409" y="41279"/>
                </a:lnTo>
                <a:lnTo>
                  <a:pt x="82409" y="41061"/>
                </a:lnTo>
                <a:lnTo>
                  <a:pt x="77192" y="41041"/>
                </a:lnTo>
                <a:lnTo>
                  <a:pt x="77148" y="35888"/>
                </a:lnTo>
                <a:lnTo>
                  <a:pt x="82386" y="35911"/>
                </a:lnTo>
                <a:lnTo>
                  <a:pt x="82409" y="35911"/>
                </a:lnTo>
                <a:lnTo>
                  <a:pt x="82409" y="35693"/>
                </a:lnTo>
                <a:lnTo>
                  <a:pt x="77148" y="35671"/>
                </a:lnTo>
                <a:lnTo>
                  <a:pt x="77105" y="30497"/>
                </a:lnTo>
                <a:lnTo>
                  <a:pt x="82386" y="30520"/>
                </a:lnTo>
                <a:lnTo>
                  <a:pt x="82409" y="30520"/>
                </a:lnTo>
                <a:lnTo>
                  <a:pt x="82409" y="30302"/>
                </a:lnTo>
                <a:lnTo>
                  <a:pt x="77105" y="30280"/>
                </a:lnTo>
                <a:lnTo>
                  <a:pt x="77061" y="25129"/>
                </a:lnTo>
                <a:lnTo>
                  <a:pt x="82409" y="25129"/>
                </a:lnTo>
                <a:lnTo>
                  <a:pt x="82409" y="24911"/>
                </a:lnTo>
                <a:lnTo>
                  <a:pt x="77061" y="24889"/>
                </a:lnTo>
                <a:lnTo>
                  <a:pt x="77018" y="19738"/>
                </a:lnTo>
                <a:lnTo>
                  <a:pt x="82386" y="19759"/>
                </a:lnTo>
                <a:lnTo>
                  <a:pt x="82409" y="19759"/>
                </a:lnTo>
                <a:lnTo>
                  <a:pt x="82409" y="19541"/>
                </a:lnTo>
                <a:lnTo>
                  <a:pt x="76995" y="19521"/>
                </a:lnTo>
                <a:lnTo>
                  <a:pt x="76952" y="14347"/>
                </a:lnTo>
                <a:lnTo>
                  <a:pt x="82386" y="14368"/>
                </a:lnTo>
                <a:lnTo>
                  <a:pt x="82409" y="14368"/>
                </a:lnTo>
                <a:lnTo>
                  <a:pt x="82409" y="14150"/>
                </a:lnTo>
                <a:lnTo>
                  <a:pt x="76952" y="14130"/>
                </a:lnTo>
                <a:lnTo>
                  <a:pt x="76908" y="8977"/>
                </a:lnTo>
                <a:lnTo>
                  <a:pt x="82409" y="8977"/>
                </a:lnTo>
                <a:lnTo>
                  <a:pt x="82409" y="8760"/>
                </a:lnTo>
                <a:lnTo>
                  <a:pt x="76908" y="8739"/>
                </a:lnTo>
                <a:lnTo>
                  <a:pt x="76865" y="3586"/>
                </a:lnTo>
                <a:lnTo>
                  <a:pt x="82386" y="3609"/>
                </a:lnTo>
                <a:lnTo>
                  <a:pt x="82409" y="3609"/>
                </a:lnTo>
                <a:lnTo>
                  <a:pt x="82409" y="3391"/>
                </a:lnTo>
                <a:lnTo>
                  <a:pt x="76865" y="3369"/>
                </a:lnTo>
                <a:lnTo>
                  <a:pt x="76821" y="21"/>
                </a:lnTo>
                <a:lnTo>
                  <a:pt x="76821" y="0"/>
                </a:lnTo>
                <a:lnTo>
                  <a:pt x="76604" y="0"/>
                </a:lnTo>
                <a:lnTo>
                  <a:pt x="76648" y="3369"/>
                </a:lnTo>
                <a:lnTo>
                  <a:pt x="76648" y="3369"/>
                </a:lnTo>
                <a:lnTo>
                  <a:pt x="70801" y="3348"/>
                </a:lnTo>
                <a:lnTo>
                  <a:pt x="70778" y="21"/>
                </a:lnTo>
                <a:lnTo>
                  <a:pt x="70778" y="0"/>
                </a:lnTo>
                <a:lnTo>
                  <a:pt x="70561" y="0"/>
                </a:lnTo>
                <a:lnTo>
                  <a:pt x="70584" y="3348"/>
                </a:lnTo>
                <a:lnTo>
                  <a:pt x="70584" y="3348"/>
                </a:lnTo>
                <a:lnTo>
                  <a:pt x="64758" y="3325"/>
                </a:lnTo>
                <a:lnTo>
                  <a:pt x="64735" y="21"/>
                </a:lnTo>
                <a:lnTo>
                  <a:pt x="64735" y="0"/>
                </a:lnTo>
                <a:lnTo>
                  <a:pt x="64518" y="0"/>
                </a:lnTo>
                <a:lnTo>
                  <a:pt x="64541" y="3325"/>
                </a:lnTo>
                <a:lnTo>
                  <a:pt x="58715" y="3304"/>
                </a:lnTo>
                <a:lnTo>
                  <a:pt x="58671" y="21"/>
                </a:lnTo>
                <a:lnTo>
                  <a:pt x="58671" y="0"/>
                </a:lnTo>
                <a:lnTo>
                  <a:pt x="58454" y="0"/>
                </a:lnTo>
                <a:lnTo>
                  <a:pt x="58498" y="3304"/>
                </a:lnTo>
                <a:lnTo>
                  <a:pt x="58498" y="3304"/>
                </a:lnTo>
                <a:lnTo>
                  <a:pt x="52649" y="3282"/>
                </a:lnTo>
                <a:lnTo>
                  <a:pt x="52628" y="21"/>
                </a:lnTo>
                <a:lnTo>
                  <a:pt x="52628" y="0"/>
                </a:lnTo>
                <a:lnTo>
                  <a:pt x="52411" y="0"/>
                </a:lnTo>
                <a:lnTo>
                  <a:pt x="52432" y="3282"/>
                </a:lnTo>
                <a:lnTo>
                  <a:pt x="46606" y="3261"/>
                </a:lnTo>
                <a:lnTo>
                  <a:pt x="46585" y="21"/>
                </a:lnTo>
                <a:lnTo>
                  <a:pt x="46585" y="0"/>
                </a:lnTo>
                <a:lnTo>
                  <a:pt x="46345" y="0"/>
                </a:lnTo>
                <a:lnTo>
                  <a:pt x="46389" y="3261"/>
                </a:lnTo>
                <a:lnTo>
                  <a:pt x="46389" y="3261"/>
                </a:lnTo>
                <a:lnTo>
                  <a:pt x="40563" y="3238"/>
                </a:lnTo>
                <a:lnTo>
                  <a:pt x="40520" y="21"/>
                </a:lnTo>
                <a:lnTo>
                  <a:pt x="40520" y="0"/>
                </a:lnTo>
                <a:lnTo>
                  <a:pt x="40302" y="0"/>
                </a:lnTo>
                <a:lnTo>
                  <a:pt x="40325" y="3238"/>
                </a:lnTo>
                <a:lnTo>
                  <a:pt x="34499" y="3217"/>
                </a:lnTo>
                <a:lnTo>
                  <a:pt x="34477" y="21"/>
                </a:lnTo>
                <a:lnTo>
                  <a:pt x="34477" y="0"/>
                </a:lnTo>
                <a:lnTo>
                  <a:pt x="34259" y="0"/>
                </a:lnTo>
                <a:lnTo>
                  <a:pt x="34282" y="3217"/>
                </a:lnTo>
                <a:lnTo>
                  <a:pt x="34282" y="3217"/>
                </a:lnTo>
                <a:lnTo>
                  <a:pt x="28456" y="3195"/>
                </a:lnTo>
                <a:lnTo>
                  <a:pt x="28434" y="21"/>
                </a:lnTo>
                <a:lnTo>
                  <a:pt x="28413" y="0"/>
                </a:lnTo>
                <a:lnTo>
                  <a:pt x="28195" y="0"/>
                </a:lnTo>
                <a:lnTo>
                  <a:pt x="28239" y="3195"/>
                </a:lnTo>
                <a:lnTo>
                  <a:pt x="28239" y="3195"/>
                </a:lnTo>
                <a:lnTo>
                  <a:pt x="22391" y="3174"/>
                </a:lnTo>
                <a:lnTo>
                  <a:pt x="22370" y="21"/>
                </a:lnTo>
                <a:lnTo>
                  <a:pt x="22370" y="0"/>
                </a:lnTo>
                <a:lnTo>
                  <a:pt x="22152" y="0"/>
                </a:lnTo>
                <a:lnTo>
                  <a:pt x="22173" y="3174"/>
                </a:lnTo>
                <a:lnTo>
                  <a:pt x="22173" y="3174"/>
                </a:lnTo>
                <a:lnTo>
                  <a:pt x="16347" y="3151"/>
                </a:lnTo>
                <a:lnTo>
                  <a:pt x="16327" y="21"/>
                </a:lnTo>
                <a:lnTo>
                  <a:pt x="16327" y="0"/>
                </a:lnTo>
                <a:lnTo>
                  <a:pt x="16109" y="0"/>
                </a:lnTo>
                <a:lnTo>
                  <a:pt x="16130" y="3151"/>
                </a:lnTo>
                <a:lnTo>
                  <a:pt x="10304" y="3131"/>
                </a:lnTo>
                <a:lnTo>
                  <a:pt x="10261" y="21"/>
                </a:lnTo>
                <a:lnTo>
                  <a:pt x="10261" y="0"/>
                </a:lnTo>
                <a:lnTo>
                  <a:pt x="10044" y="0"/>
                </a:lnTo>
                <a:lnTo>
                  <a:pt x="10066" y="3131"/>
                </a:lnTo>
                <a:lnTo>
                  <a:pt x="4241" y="3131"/>
                </a:lnTo>
                <a:lnTo>
                  <a:pt x="4218" y="21"/>
                </a:lnTo>
                <a:lnTo>
                  <a:pt x="4218" y="0"/>
                </a:lnTo>
                <a:close/>
              </a:path>
            </a:pathLst>
          </a:custGeom>
          <a:solidFill>
            <a:srgbClr val="601232">
              <a:alpha val="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2879213" y="2331150"/>
            <a:ext cx="5028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subTitle" idx="1"/>
          </p:nvPr>
        </p:nvSpPr>
        <p:spPr>
          <a:xfrm>
            <a:off x="2879235" y="3131300"/>
            <a:ext cx="50289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9"/>
          <p:cNvSpPr/>
          <p:nvPr/>
        </p:nvSpPr>
        <p:spPr>
          <a:xfrm>
            <a:off x="5561775" y="475037"/>
            <a:ext cx="83829" cy="83827"/>
          </a:xfrm>
          <a:custGeom>
            <a:avLst/>
            <a:gdLst/>
            <a:ahLst/>
            <a:cxnLst/>
            <a:rect l="l" t="t" r="r" b="b"/>
            <a:pathLst>
              <a:path w="1174" h="1174" extrusionOk="0">
                <a:moveTo>
                  <a:pt x="587" y="1"/>
                </a:moveTo>
                <a:cubicBezTo>
                  <a:pt x="242" y="1"/>
                  <a:pt x="1" y="267"/>
                  <a:pt x="1" y="587"/>
                </a:cubicBezTo>
                <a:cubicBezTo>
                  <a:pt x="1" y="933"/>
                  <a:pt x="242" y="1174"/>
                  <a:pt x="587" y="1174"/>
                </a:cubicBezTo>
                <a:cubicBezTo>
                  <a:pt x="907" y="1174"/>
                  <a:pt x="1174" y="933"/>
                  <a:pt x="1174" y="587"/>
                </a:cubicBezTo>
                <a:cubicBezTo>
                  <a:pt x="1174" y="267"/>
                  <a:pt x="907" y="1"/>
                  <a:pt x="58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9"/>
          <p:cNvSpPr/>
          <p:nvPr/>
        </p:nvSpPr>
        <p:spPr>
          <a:xfrm>
            <a:off x="5962634" y="278298"/>
            <a:ext cx="192464" cy="194878"/>
          </a:xfrm>
          <a:custGeom>
            <a:avLst/>
            <a:gdLst/>
            <a:ahLst/>
            <a:cxnLst/>
            <a:rect l="l" t="t" r="r" b="b"/>
            <a:pathLst>
              <a:path w="2391" h="2421" extrusionOk="0">
                <a:moveTo>
                  <a:pt x="1744" y="0"/>
                </a:moveTo>
                <a:cubicBezTo>
                  <a:pt x="1689" y="0"/>
                  <a:pt x="1636" y="25"/>
                  <a:pt x="1600" y="83"/>
                </a:cubicBezTo>
                <a:cubicBezTo>
                  <a:pt x="1600" y="83"/>
                  <a:pt x="1572" y="111"/>
                  <a:pt x="1572" y="137"/>
                </a:cubicBezTo>
                <a:cubicBezTo>
                  <a:pt x="1359" y="484"/>
                  <a:pt x="1145" y="858"/>
                  <a:pt x="932" y="1203"/>
                </a:cubicBezTo>
                <a:cubicBezTo>
                  <a:pt x="853" y="1391"/>
                  <a:pt x="747" y="1551"/>
                  <a:pt x="640" y="1736"/>
                </a:cubicBezTo>
                <a:lnTo>
                  <a:pt x="612" y="1764"/>
                </a:lnTo>
                <a:cubicBezTo>
                  <a:pt x="543" y="1743"/>
                  <a:pt x="468" y="1731"/>
                  <a:pt x="395" y="1731"/>
                </a:cubicBezTo>
                <a:cubicBezTo>
                  <a:pt x="189" y="1731"/>
                  <a:pt x="0" y="1827"/>
                  <a:pt x="0" y="2084"/>
                </a:cubicBezTo>
                <a:cubicBezTo>
                  <a:pt x="0" y="2315"/>
                  <a:pt x="196" y="2421"/>
                  <a:pt x="394" y="2421"/>
                </a:cubicBezTo>
                <a:cubicBezTo>
                  <a:pt x="470" y="2421"/>
                  <a:pt x="546" y="2405"/>
                  <a:pt x="612" y="2376"/>
                </a:cubicBezTo>
                <a:cubicBezTo>
                  <a:pt x="932" y="2216"/>
                  <a:pt x="1092" y="1790"/>
                  <a:pt x="1280" y="1497"/>
                </a:cubicBezTo>
                <a:lnTo>
                  <a:pt x="1546" y="1043"/>
                </a:lnTo>
                <a:cubicBezTo>
                  <a:pt x="1572" y="1124"/>
                  <a:pt x="1653" y="1203"/>
                  <a:pt x="1706" y="1256"/>
                </a:cubicBezTo>
                <a:cubicBezTo>
                  <a:pt x="1706" y="1308"/>
                  <a:pt x="1977" y="1631"/>
                  <a:pt x="1855" y="1631"/>
                </a:cubicBezTo>
                <a:cubicBezTo>
                  <a:pt x="1850" y="1631"/>
                  <a:pt x="1845" y="1631"/>
                  <a:pt x="1838" y="1630"/>
                </a:cubicBezTo>
                <a:cubicBezTo>
                  <a:pt x="1831" y="1629"/>
                  <a:pt x="1823" y="1628"/>
                  <a:pt x="1816" y="1628"/>
                </a:cubicBezTo>
                <a:cubicBezTo>
                  <a:pt x="1568" y="1628"/>
                  <a:pt x="1501" y="2031"/>
                  <a:pt x="1760" y="2056"/>
                </a:cubicBezTo>
                <a:cubicBezTo>
                  <a:pt x="1787" y="2060"/>
                  <a:pt x="1814" y="2062"/>
                  <a:pt x="1841" y="2062"/>
                </a:cubicBezTo>
                <a:cubicBezTo>
                  <a:pt x="2149" y="2062"/>
                  <a:pt x="2391" y="1788"/>
                  <a:pt x="2293" y="1444"/>
                </a:cubicBezTo>
                <a:cubicBezTo>
                  <a:pt x="2212" y="1124"/>
                  <a:pt x="1732" y="804"/>
                  <a:pt x="1892" y="431"/>
                </a:cubicBezTo>
                <a:cubicBezTo>
                  <a:pt x="1920" y="403"/>
                  <a:pt x="1945" y="350"/>
                  <a:pt x="1973" y="324"/>
                </a:cubicBezTo>
                <a:cubicBezTo>
                  <a:pt x="2050" y="170"/>
                  <a:pt x="1889" y="0"/>
                  <a:pt x="17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9"/>
          <p:cNvSpPr/>
          <p:nvPr/>
        </p:nvSpPr>
        <p:spPr>
          <a:xfrm>
            <a:off x="8280843" y="4473127"/>
            <a:ext cx="236136" cy="306602"/>
          </a:xfrm>
          <a:custGeom>
            <a:avLst/>
            <a:gdLst/>
            <a:ahLst/>
            <a:cxnLst/>
            <a:rect l="l" t="t" r="r" b="b"/>
            <a:pathLst>
              <a:path w="3307" h="4294" extrusionOk="0">
                <a:moveTo>
                  <a:pt x="1707" y="728"/>
                </a:moveTo>
                <a:cubicBezTo>
                  <a:pt x="1788" y="860"/>
                  <a:pt x="1841" y="967"/>
                  <a:pt x="1920" y="1074"/>
                </a:cubicBezTo>
                <a:cubicBezTo>
                  <a:pt x="1547" y="1314"/>
                  <a:pt x="1201" y="1607"/>
                  <a:pt x="854" y="1901"/>
                </a:cubicBezTo>
                <a:cubicBezTo>
                  <a:pt x="800" y="1794"/>
                  <a:pt x="747" y="1713"/>
                  <a:pt x="694" y="1634"/>
                </a:cubicBezTo>
                <a:cubicBezTo>
                  <a:pt x="1041" y="1340"/>
                  <a:pt x="1361" y="1020"/>
                  <a:pt x="1707" y="728"/>
                </a:cubicBezTo>
                <a:close/>
                <a:moveTo>
                  <a:pt x="1803" y="0"/>
                </a:moveTo>
                <a:cubicBezTo>
                  <a:pt x="1745" y="0"/>
                  <a:pt x="1684" y="18"/>
                  <a:pt x="1628" y="60"/>
                </a:cubicBezTo>
                <a:cubicBezTo>
                  <a:pt x="1095" y="434"/>
                  <a:pt x="615" y="914"/>
                  <a:pt x="107" y="1368"/>
                </a:cubicBezTo>
                <a:cubicBezTo>
                  <a:pt x="82" y="1393"/>
                  <a:pt x="54" y="1421"/>
                  <a:pt x="54" y="1447"/>
                </a:cubicBezTo>
                <a:cubicBezTo>
                  <a:pt x="1" y="1528"/>
                  <a:pt x="1" y="1607"/>
                  <a:pt x="54" y="1713"/>
                </a:cubicBezTo>
                <a:cubicBezTo>
                  <a:pt x="54" y="1741"/>
                  <a:pt x="82" y="1741"/>
                  <a:pt x="82" y="1767"/>
                </a:cubicBezTo>
                <a:cubicBezTo>
                  <a:pt x="295" y="2114"/>
                  <a:pt x="508" y="2487"/>
                  <a:pt x="721" y="2833"/>
                </a:cubicBezTo>
                <a:cubicBezTo>
                  <a:pt x="775" y="2967"/>
                  <a:pt x="854" y="3100"/>
                  <a:pt x="907" y="3234"/>
                </a:cubicBezTo>
                <a:cubicBezTo>
                  <a:pt x="615" y="3394"/>
                  <a:pt x="401" y="3714"/>
                  <a:pt x="615" y="4034"/>
                </a:cubicBezTo>
                <a:cubicBezTo>
                  <a:pt x="717" y="4213"/>
                  <a:pt x="887" y="4294"/>
                  <a:pt x="1060" y="4294"/>
                </a:cubicBezTo>
                <a:cubicBezTo>
                  <a:pt x="1247" y="4294"/>
                  <a:pt x="1436" y="4200"/>
                  <a:pt x="1547" y="4034"/>
                </a:cubicBezTo>
                <a:cubicBezTo>
                  <a:pt x="1813" y="3660"/>
                  <a:pt x="1600" y="3234"/>
                  <a:pt x="1414" y="2886"/>
                </a:cubicBezTo>
                <a:cubicBezTo>
                  <a:pt x="1333" y="2726"/>
                  <a:pt x="1255" y="2566"/>
                  <a:pt x="1148" y="2406"/>
                </a:cubicBezTo>
                <a:lnTo>
                  <a:pt x="1173" y="2406"/>
                </a:lnTo>
                <a:cubicBezTo>
                  <a:pt x="1493" y="2114"/>
                  <a:pt x="1841" y="1848"/>
                  <a:pt x="2214" y="1581"/>
                </a:cubicBezTo>
                <a:lnTo>
                  <a:pt x="2214" y="1634"/>
                </a:lnTo>
                <a:cubicBezTo>
                  <a:pt x="2293" y="1741"/>
                  <a:pt x="2374" y="1873"/>
                  <a:pt x="2428" y="2008"/>
                </a:cubicBezTo>
                <a:cubicBezTo>
                  <a:pt x="2133" y="2193"/>
                  <a:pt x="1894" y="2487"/>
                  <a:pt x="2108" y="2833"/>
                </a:cubicBezTo>
                <a:cubicBezTo>
                  <a:pt x="2225" y="3003"/>
                  <a:pt x="2399" y="3083"/>
                  <a:pt x="2575" y="3083"/>
                </a:cubicBezTo>
                <a:cubicBezTo>
                  <a:pt x="2759" y="3083"/>
                  <a:pt x="2944" y="2996"/>
                  <a:pt x="3067" y="2833"/>
                </a:cubicBezTo>
                <a:cubicBezTo>
                  <a:pt x="3306" y="2460"/>
                  <a:pt x="3093" y="2033"/>
                  <a:pt x="2933" y="1660"/>
                </a:cubicBezTo>
                <a:cubicBezTo>
                  <a:pt x="2694" y="1208"/>
                  <a:pt x="2400" y="728"/>
                  <a:pt x="2133" y="274"/>
                </a:cubicBezTo>
                <a:cubicBezTo>
                  <a:pt x="2114" y="137"/>
                  <a:pt x="1966" y="0"/>
                  <a:pt x="180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9"/>
          <p:cNvSpPr/>
          <p:nvPr/>
        </p:nvSpPr>
        <p:spPr>
          <a:xfrm>
            <a:off x="8516987" y="4182396"/>
            <a:ext cx="133313" cy="133308"/>
          </a:xfrm>
          <a:custGeom>
            <a:avLst/>
            <a:gdLst/>
            <a:ahLst/>
            <a:cxnLst/>
            <a:rect l="l" t="t" r="r" b="b"/>
            <a:pathLst>
              <a:path w="1867" h="1867" extrusionOk="0">
                <a:moveTo>
                  <a:pt x="933" y="0"/>
                </a:moveTo>
                <a:cubicBezTo>
                  <a:pt x="427" y="0"/>
                  <a:pt x="1" y="401"/>
                  <a:pt x="1" y="935"/>
                </a:cubicBezTo>
                <a:cubicBezTo>
                  <a:pt x="1" y="1440"/>
                  <a:pt x="427" y="1867"/>
                  <a:pt x="933" y="1867"/>
                </a:cubicBezTo>
                <a:cubicBezTo>
                  <a:pt x="1440" y="1867"/>
                  <a:pt x="1867" y="1440"/>
                  <a:pt x="1867" y="935"/>
                </a:cubicBezTo>
                <a:cubicBezTo>
                  <a:pt x="1867" y="401"/>
                  <a:pt x="1440" y="0"/>
                  <a:pt x="9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9"/>
          <p:cNvSpPr/>
          <p:nvPr/>
        </p:nvSpPr>
        <p:spPr>
          <a:xfrm>
            <a:off x="8178000" y="4363342"/>
            <a:ext cx="38638" cy="38718"/>
          </a:xfrm>
          <a:custGeom>
            <a:avLst/>
            <a:gdLst/>
            <a:ahLst/>
            <a:cxnLst/>
            <a:rect l="l" t="t" r="r" b="b"/>
            <a:pathLst>
              <a:path w="480" h="481" extrusionOk="0">
                <a:moveTo>
                  <a:pt x="241" y="0"/>
                </a:moveTo>
                <a:cubicBezTo>
                  <a:pt x="107" y="0"/>
                  <a:pt x="0" y="107"/>
                  <a:pt x="0" y="241"/>
                </a:cubicBezTo>
                <a:cubicBezTo>
                  <a:pt x="0" y="374"/>
                  <a:pt x="107" y="480"/>
                  <a:pt x="241" y="480"/>
                </a:cubicBezTo>
                <a:cubicBezTo>
                  <a:pt x="373" y="480"/>
                  <a:pt x="480" y="374"/>
                  <a:pt x="480" y="241"/>
                </a:cubicBezTo>
                <a:cubicBezTo>
                  <a:pt x="480" y="107"/>
                  <a:pt x="373" y="0"/>
                  <a:pt x="24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9"/>
          <p:cNvSpPr/>
          <p:nvPr/>
        </p:nvSpPr>
        <p:spPr>
          <a:xfrm>
            <a:off x="5383000" y="1001975"/>
            <a:ext cx="133200" cy="133200"/>
          </a:xfrm>
          <a:prstGeom prst="star4">
            <a:avLst>
              <a:gd name="adj" fmla="val 2037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9"/>
          <p:cNvSpPr/>
          <p:nvPr/>
        </p:nvSpPr>
        <p:spPr>
          <a:xfrm>
            <a:off x="5830375" y="647750"/>
            <a:ext cx="192600" cy="192600"/>
          </a:xfrm>
          <a:prstGeom prst="star4">
            <a:avLst>
              <a:gd name="adj" fmla="val 2037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"/>
          <p:cNvSpPr/>
          <p:nvPr/>
        </p:nvSpPr>
        <p:spPr>
          <a:xfrm>
            <a:off x="5217949" y="678017"/>
            <a:ext cx="192600" cy="250083"/>
          </a:xfrm>
          <a:custGeom>
            <a:avLst/>
            <a:gdLst/>
            <a:ahLst/>
            <a:cxnLst/>
            <a:rect l="l" t="t" r="r" b="b"/>
            <a:pathLst>
              <a:path w="3307" h="4294" extrusionOk="0">
                <a:moveTo>
                  <a:pt x="1707" y="728"/>
                </a:moveTo>
                <a:cubicBezTo>
                  <a:pt x="1788" y="860"/>
                  <a:pt x="1841" y="967"/>
                  <a:pt x="1920" y="1074"/>
                </a:cubicBezTo>
                <a:cubicBezTo>
                  <a:pt x="1547" y="1314"/>
                  <a:pt x="1201" y="1607"/>
                  <a:pt x="854" y="1901"/>
                </a:cubicBezTo>
                <a:cubicBezTo>
                  <a:pt x="800" y="1794"/>
                  <a:pt x="747" y="1713"/>
                  <a:pt x="694" y="1634"/>
                </a:cubicBezTo>
                <a:cubicBezTo>
                  <a:pt x="1041" y="1340"/>
                  <a:pt x="1361" y="1020"/>
                  <a:pt x="1707" y="728"/>
                </a:cubicBezTo>
                <a:close/>
                <a:moveTo>
                  <a:pt x="1803" y="0"/>
                </a:moveTo>
                <a:cubicBezTo>
                  <a:pt x="1745" y="0"/>
                  <a:pt x="1684" y="18"/>
                  <a:pt x="1628" y="60"/>
                </a:cubicBezTo>
                <a:cubicBezTo>
                  <a:pt x="1095" y="434"/>
                  <a:pt x="615" y="914"/>
                  <a:pt x="107" y="1368"/>
                </a:cubicBezTo>
                <a:cubicBezTo>
                  <a:pt x="82" y="1393"/>
                  <a:pt x="54" y="1421"/>
                  <a:pt x="54" y="1447"/>
                </a:cubicBezTo>
                <a:cubicBezTo>
                  <a:pt x="1" y="1528"/>
                  <a:pt x="1" y="1607"/>
                  <a:pt x="54" y="1713"/>
                </a:cubicBezTo>
                <a:cubicBezTo>
                  <a:pt x="54" y="1741"/>
                  <a:pt x="82" y="1741"/>
                  <a:pt x="82" y="1767"/>
                </a:cubicBezTo>
                <a:cubicBezTo>
                  <a:pt x="295" y="2114"/>
                  <a:pt x="508" y="2487"/>
                  <a:pt x="721" y="2833"/>
                </a:cubicBezTo>
                <a:cubicBezTo>
                  <a:pt x="775" y="2967"/>
                  <a:pt x="854" y="3100"/>
                  <a:pt x="907" y="3234"/>
                </a:cubicBezTo>
                <a:cubicBezTo>
                  <a:pt x="615" y="3394"/>
                  <a:pt x="401" y="3714"/>
                  <a:pt x="615" y="4034"/>
                </a:cubicBezTo>
                <a:cubicBezTo>
                  <a:pt x="717" y="4213"/>
                  <a:pt x="887" y="4294"/>
                  <a:pt x="1060" y="4294"/>
                </a:cubicBezTo>
                <a:cubicBezTo>
                  <a:pt x="1247" y="4294"/>
                  <a:pt x="1436" y="4200"/>
                  <a:pt x="1547" y="4034"/>
                </a:cubicBezTo>
                <a:cubicBezTo>
                  <a:pt x="1813" y="3660"/>
                  <a:pt x="1600" y="3234"/>
                  <a:pt x="1414" y="2886"/>
                </a:cubicBezTo>
                <a:cubicBezTo>
                  <a:pt x="1333" y="2726"/>
                  <a:pt x="1255" y="2566"/>
                  <a:pt x="1148" y="2406"/>
                </a:cubicBezTo>
                <a:lnTo>
                  <a:pt x="1173" y="2406"/>
                </a:lnTo>
                <a:cubicBezTo>
                  <a:pt x="1493" y="2114"/>
                  <a:pt x="1841" y="1848"/>
                  <a:pt x="2214" y="1581"/>
                </a:cubicBezTo>
                <a:lnTo>
                  <a:pt x="2214" y="1634"/>
                </a:lnTo>
                <a:cubicBezTo>
                  <a:pt x="2293" y="1741"/>
                  <a:pt x="2374" y="1873"/>
                  <a:pt x="2428" y="2008"/>
                </a:cubicBezTo>
                <a:cubicBezTo>
                  <a:pt x="2133" y="2193"/>
                  <a:pt x="1894" y="2487"/>
                  <a:pt x="2108" y="2833"/>
                </a:cubicBezTo>
                <a:cubicBezTo>
                  <a:pt x="2225" y="3003"/>
                  <a:pt x="2399" y="3083"/>
                  <a:pt x="2575" y="3083"/>
                </a:cubicBezTo>
                <a:cubicBezTo>
                  <a:pt x="2759" y="3083"/>
                  <a:pt x="2944" y="2996"/>
                  <a:pt x="3067" y="2833"/>
                </a:cubicBezTo>
                <a:cubicBezTo>
                  <a:pt x="3306" y="2460"/>
                  <a:pt x="3093" y="2033"/>
                  <a:pt x="2933" y="1660"/>
                </a:cubicBezTo>
                <a:cubicBezTo>
                  <a:pt x="2694" y="1208"/>
                  <a:pt x="2400" y="728"/>
                  <a:pt x="2133" y="274"/>
                </a:cubicBezTo>
                <a:cubicBezTo>
                  <a:pt x="2114" y="137"/>
                  <a:pt x="1966" y="0"/>
                  <a:pt x="18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9"/>
          <p:cNvSpPr/>
          <p:nvPr/>
        </p:nvSpPr>
        <p:spPr>
          <a:xfrm>
            <a:off x="5645600" y="924083"/>
            <a:ext cx="38651" cy="38663"/>
          </a:xfrm>
          <a:custGeom>
            <a:avLst/>
            <a:gdLst/>
            <a:ahLst/>
            <a:cxnLst/>
            <a:rect l="l" t="t" r="r" b="b"/>
            <a:pathLst>
              <a:path w="1174" h="1174" extrusionOk="0">
                <a:moveTo>
                  <a:pt x="587" y="1"/>
                </a:moveTo>
                <a:cubicBezTo>
                  <a:pt x="242" y="1"/>
                  <a:pt x="1" y="267"/>
                  <a:pt x="1" y="587"/>
                </a:cubicBezTo>
                <a:cubicBezTo>
                  <a:pt x="1" y="933"/>
                  <a:pt x="242" y="1174"/>
                  <a:pt x="587" y="1174"/>
                </a:cubicBezTo>
                <a:cubicBezTo>
                  <a:pt x="907" y="1174"/>
                  <a:pt x="1174" y="933"/>
                  <a:pt x="1174" y="587"/>
                </a:cubicBezTo>
                <a:cubicBezTo>
                  <a:pt x="1174" y="267"/>
                  <a:pt x="907" y="1"/>
                  <a:pt x="58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"/>
          <p:cNvSpPr/>
          <p:nvPr/>
        </p:nvSpPr>
        <p:spPr>
          <a:xfrm>
            <a:off x="-52" y="0"/>
            <a:ext cx="9144103" cy="5154425"/>
          </a:xfrm>
          <a:custGeom>
            <a:avLst/>
            <a:gdLst/>
            <a:ahLst/>
            <a:cxnLst/>
            <a:rect l="l" t="t" r="r" b="b"/>
            <a:pathLst>
              <a:path w="82409" h="46453" extrusionOk="0">
                <a:moveTo>
                  <a:pt x="4241" y="3348"/>
                </a:moveTo>
                <a:lnTo>
                  <a:pt x="10087" y="3369"/>
                </a:lnTo>
                <a:lnTo>
                  <a:pt x="10131" y="8521"/>
                </a:lnTo>
                <a:lnTo>
                  <a:pt x="10131" y="8521"/>
                </a:lnTo>
                <a:lnTo>
                  <a:pt x="4284" y="8499"/>
                </a:lnTo>
                <a:lnTo>
                  <a:pt x="4241" y="3348"/>
                </a:lnTo>
                <a:close/>
                <a:moveTo>
                  <a:pt x="10304" y="3369"/>
                </a:moveTo>
                <a:lnTo>
                  <a:pt x="16130" y="3391"/>
                </a:lnTo>
                <a:lnTo>
                  <a:pt x="16174" y="8542"/>
                </a:lnTo>
                <a:lnTo>
                  <a:pt x="16174" y="8542"/>
                </a:lnTo>
                <a:lnTo>
                  <a:pt x="10348" y="8521"/>
                </a:lnTo>
                <a:lnTo>
                  <a:pt x="10304" y="3369"/>
                </a:lnTo>
                <a:close/>
                <a:moveTo>
                  <a:pt x="22173" y="3391"/>
                </a:moveTo>
                <a:lnTo>
                  <a:pt x="22217" y="8565"/>
                </a:lnTo>
                <a:lnTo>
                  <a:pt x="16391" y="8542"/>
                </a:lnTo>
                <a:lnTo>
                  <a:pt x="16347" y="3391"/>
                </a:lnTo>
                <a:close/>
                <a:moveTo>
                  <a:pt x="22413" y="3391"/>
                </a:moveTo>
                <a:lnTo>
                  <a:pt x="28239" y="3412"/>
                </a:lnTo>
                <a:lnTo>
                  <a:pt x="28282" y="8586"/>
                </a:lnTo>
                <a:lnTo>
                  <a:pt x="22457" y="8565"/>
                </a:lnTo>
                <a:lnTo>
                  <a:pt x="22413" y="3391"/>
                </a:lnTo>
                <a:close/>
                <a:moveTo>
                  <a:pt x="28456" y="3412"/>
                </a:moveTo>
                <a:lnTo>
                  <a:pt x="34282" y="3435"/>
                </a:lnTo>
                <a:lnTo>
                  <a:pt x="34325" y="8608"/>
                </a:lnTo>
                <a:lnTo>
                  <a:pt x="28500" y="8586"/>
                </a:lnTo>
                <a:lnTo>
                  <a:pt x="28456" y="3412"/>
                </a:lnTo>
                <a:close/>
                <a:moveTo>
                  <a:pt x="34499" y="3435"/>
                </a:moveTo>
                <a:lnTo>
                  <a:pt x="40325" y="3456"/>
                </a:lnTo>
                <a:lnTo>
                  <a:pt x="40389" y="8629"/>
                </a:lnTo>
                <a:lnTo>
                  <a:pt x="34543" y="8608"/>
                </a:lnTo>
                <a:lnTo>
                  <a:pt x="34499" y="3435"/>
                </a:lnTo>
                <a:close/>
                <a:moveTo>
                  <a:pt x="40563" y="3456"/>
                </a:moveTo>
                <a:lnTo>
                  <a:pt x="46389" y="3478"/>
                </a:lnTo>
                <a:lnTo>
                  <a:pt x="46432" y="8652"/>
                </a:lnTo>
                <a:lnTo>
                  <a:pt x="40607" y="8629"/>
                </a:lnTo>
                <a:lnTo>
                  <a:pt x="40563" y="3456"/>
                </a:lnTo>
                <a:close/>
                <a:moveTo>
                  <a:pt x="46606" y="3478"/>
                </a:moveTo>
                <a:lnTo>
                  <a:pt x="52432" y="3499"/>
                </a:lnTo>
                <a:lnTo>
                  <a:pt x="52475" y="8673"/>
                </a:lnTo>
                <a:lnTo>
                  <a:pt x="46650" y="8652"/>
                </a:lnTo>
                <a:lnTo>
                  <a:pt x="46606" y="3478"/>
                </a:lnTo>
                <a:close/>
                <a:moveTo>
                  <a:pt x="52649" y="3499"/>
                </a:moveTo>
                <a:lnTo>
                  <a:pt x="58498" y="3522"/>
                </a:lnTo>
                <a:lnTo>
                  <a:pt x="58541" y="8695"/>
                </a:lnTo>
                <a:lnTo>
                  <a:pt x="52715" y="8673"/>
                </a:lnTo>
                <a:lnTo>
                  <a:pt x="52649" y="3499"/>
                </a:lnTo>
                <a:close/>
                <a:moveTo>
                  <a:pt x="58715" y="3522"/>
                </a:moveTo>
                <a:lnTo>
                  <a:pt x="64541" y="3543"/>
                </a:lnTo>
                <a:lnTo>
                  <a:pt x="64584" y="8695"/>
                </a:lnTo>
                <a:lnTo>
                  <a:pt x="58758" y="8695"/>
                </a:lnTo>
                <a:lnTo>
                  <a:pt x="58715" y="3522"/>
                </a:lnTo>
                <a:close/>
                <a:moveTo>
                  <a:pt x="64758" y="3543"/>
                </a:moveTo>
                <a:lnTo>
                  <a:pt x="70584" y="3565"/>
                </a:lnTo>
                <a:lnTo>
                  <a:pt x="70648" y="8716"/>
                </a:lnTo>
                <a:lnTo>
                  <a:pt x="64801" y="8695"/>
                </a:lnTo>
                <a:lnTo>
                  <a:pt x="64758" y="3543"/>
                </a:lnTo>
                <a:close/>
                <a:moveTo>
                  <a:pt x="70822" y="3565"/>
                </a:moveTo>
                <a:lnTo>
                  <a:pt x="76648" y="3586"/>
                </a:lnTo>
                <a:lnTo>
                  <a:pt x="76691" y="8739"/>
                </a:lnTo>
                <a:lnTo>
                  <a:pt x="70865" y="8716"/>
                </a:lnTo>
                <a:lnTo>
                  <a:pt x="70822" y="3565"/>
                </a:lnTo>
                <a:close/>
                <a:moveTo>
                  <a:pt x="4305" y="8716"/>
                </a:moveTo>
                <a:lnTo>
                  <a:pt x="10131" y="8739"/>
                </a:lnTo>
                <a:lnTo>
                  <a:pt x="10174" y="13912"/>
                </a:lnTo>
                <a:lnTo>
                  <a:pt x="10174" y="13912"/>
                </a:lnTo>
                <a:lnTo>
                  <a:pt x="4348" y="13890"/>
                </a:lnTo>
                <a:lnTo>
                  <a:pt x="4305" y="8716"/>
                </a:lnTo>
                <a:close/>
                <a:moveTo>
                  <a:pt x="10348" y="8739"/>
                </a:moveTo>
                <a:lnTo>
                  <a:pt x="16174" y="8760"/>
                </a:lnTo>
                <a:lnTo>
                  <a:pt x="16217" y="13933"/>
                </a:lnTo>
                <a:lnTo>
                  <a:pt x="10391" y="13912"/>
                </a:lnTo>
                <a:lnTo>
                  <a:pt x="10348" y="8739"/>
                </a:lnTo>
                <a:close/>
                <a:moveTo>
                  <a:pt x="16391" y="8760"/>
                </a:moveTo>
                <a:lnTo>
                  <a:pt x="22239" y="8782"/>
                </a:lnTo>
                <a:lnTo>
                  <a:pt x="22283" y="13956"/>
                </a:lnTo>
                <a:lnTo>
                  <a:pt x="16434" y="13933"/>
                </a:lnTo>
                <a:lnTo>
                  <a:pt x="16391" y="8760"/>
                </a:lnTo>
                <a:close/>
                <a:moveTo>
                  <a:pt x="22457" y="8782"/>
                </a:moveTo>
                <a:lnTo>
                  <a:pt x="28282" y="8803"/>
                </a:lnTo>
                <a:lnTo>
                  <a:pt x="28326" y="13977"/>
                </a:lnTo>
                <a:lnTo>
                  <a:pt x="22500" y="13956"/>
                </a:lnTo>
                <a:lnTo>
                  <a:pt x="22457" y="8782"/>
                </a:lnTo>
                <a:close/>
                <a:moveTo>
                  <a:pt x="28500" y="8803"/>
                </a:moveTo>
                <a:lnTo>
                  <a:pt x="34325" y="8826"/>
                </a:lnTo>
                <a:lnTo>
                  <a:pt x="34369" y="13999"/>
                </a:lnTo>
                <a:lnTo>
                  <a:pt x="28543" y="13977"/>
                </a:lnTo>
                <a:lnTo>
                  <a:pt x="28500" y="8803"/>
                </a:lnTo>
                <a:close/>
                <a:moveTo>
                  <a:pt x="34543" y="8826"/>
                </a:moveTo>
                <a:lnTo>
                  <a:pt x="40389" y="8847"/>
                </a:lnTo>
                <a:lnTo>
                  <a:pt x="40433" y="13999"/>
                </a:lnTo>
                <a:lnTo>
                  <a:pt x="34607" y="13999"/>
                </a:lnTo>
                <a:lnTo>
                  <a:pt x="34543" y="8826"/>
                </a:lnTo>
                <a:close/>
                <a:moveTo>
                  <a:pt x="40607" y="8847"/>
                </a:moveTo>
                <a:lnTo>
                  <a:pt x="46432" y="8869"/>
                </a:lnTo>
                <a:lnTo>
                  <a:pt x="46476" y="14020"/>
                </a:lnTo>
                <a:lnTo>
                  <a:pt x="40650" y="13999"/>
                </a:lnTo>
                <a:lnTo>
                  <a:pt x="40607" y="8847"/>
                </a:lnTo>
                <a:close/>
                <a:moveTo>
                  <a:pt x="46650" y="8869"/>
                </a:moveTo>
                <a:lnTo>
                  <a:pt x="52475" y="8890"/>
                </a:lnTo>
                <a:lnTo>
                  <a:pt x="52541" y="14043"/>
                </a:lnTo>
                <a:lnTo>
                  <a:pt x="46693" y="14020"/>
                </a:lnTo>
                <a:lnTo>
                  <a:pt x="46650" y="8869"/>
                </a:lnTo>
                <a:close/>
                <a:moveTo>
                  <a:pt x="52715" y="8890"/>
                </a:moveTo>
                <a:lnTo>
                  <a:pt x="58541" y="8913"/>
                </a:lnTo>
                <a:lnTo>
                  <a:pt x="58584" y="14064"/>
                </a:lnTo>
                <a:lnTo>
                  <a:pt x="52759" y="14043"/>
                </a:lnTo>
                <a:lnTo>
                  <a:pt x="52715" y="8890"/>
                </a:lnTo>
                <a:close/>
                <a:moveTo>
                  <a:pt x="58758" y="8913"/>
                </a:moveTo>
                <a:lnTo>
                  <a:pt x="64584" y="8934"/>
                </a:lnTo>
                <a:lnTo>
                  <a:pt x="64628" y="14086"/>
                </a:lnTo>
                <a:lnTo>
                  <a:pt x="58802" y="14064"/>
                </a:lnTo>
                <a:lnTo>
                  <a:pt x="58758" y="8913"/>
                </a:lnTo>
                <a:close/>
                <a:moveTo>
                  <a:pt x="64801" y="8934"/>
                </a:moveTo>
                <a:lnTo>
                  <a:pt x="70648" y="8956"/>
                </a:lnTo>
                <a:lnTo>
                  <a:pt x="70691" y="14107"/>
                </a:lnTo>
                <a:lnTo>
                  <a:pt x="64866" y="14086"/>
                </a:lnTo>
                <a:lnTo>
                  <a:pt x="64801" y="8934"/>
                </a:lnTo>
                <a:close/>
                <a:moveTo>
                  <a:pt x="76691" y="8956"/>
                </a:moveTo>
                <a:lnTo>
                  <a:pt x="76734" y="14130"/>
                </a:lnTo>
                <a:lnTo>
                  <a:pt x="70909" y="14107"/>
                </a:lnTo>
                <a:lnTo>
                  <a:pt x="70865" y="8956"/>
                </a:lnTo>
                <a:close/>
                <a:moveTo>
                  <a:pt x="4348" y="14107"/>
                </a:moveTo>
                <a:lnTo>
                  <a:pt x="10174" y="14130"/>
                </a:lnTo>
                <a:lnTo>
                  <a:pt x="10217" y="19303"/>
                </a:lnTo>
                <a:lnTo>
                  <a:pt x="4392" y="19281"/>
                </a:lnTo>
                <a:lnTo>
                  <a:pt x="4348" y="14107"/>
                </a:lnTo>
                <a:close/>
                <a:moveTo>
                  <a:pt x="10391" y="14130"/>
                </a:moveTo>
                <a:lnTo>
                  <a:pt x="16217" y="14150"/>
                </a:lnTo>
                <a:lnTo>
                  <a:pt x="16261" y="19303"/>
                </a:lnTo>
                <a:lnTo>
                  <a:pt x="10435" y="19303"/>
                </a:lnTo>
                <a:lnTo>
                  <a:pt x="10391" y="14130"/>
                </a:lnTo>
                <a:close/>
                <a:moveTo>
                  <a:pt x="16457" y="14150"/>
                </a:moveTo>
                <a:lnTo>
                  <a:pt x="22283" y="14173"/>
                </a:lnTo>
                <a:lnTo>
                  <a:pt x="22326" y="19324"/>
                </a:lnTo>
                <a:lnTo>
                  <a:pt x="22326" y="19324"/>
                </a:lnTo>
                <a:lnTo>
                  <a:pt x="16501" y="19303"/>
                </a:lnTo>
                <a:lnTo>
                  <a:pt x="16457" y="14150"/>
                </a:lnTo>
                <a:close/>
                <a:moveTo>
                  <a:pt x="22500" y="14173"/>
                </a:moveTo>
                <a:lnTo>
                  <a:pt x="28326" y="14194"/>
                </a:lnTo>
                <a:lnTo>
                  <a:pt x="28369" y="19347"/>
                </a:lnTo>
                <a:lnTo>
                  <a:pt x="22544" y="19324"/>
                </a:lnTo>
                <a:lnTo>
                  <a:pt x="22500" y="14173"/>
                </a:lnTo>
                <a:close/>
                <a:moveTo>
                  <a:pt x="28543" y="14194"/>
                </a:moveTo>
                <a:lnTo>
                  <a:pt x="34390" y="14217"/>
                </a:lnTo>
                <a:lnTo>
                  <a:pt x="34433" y="19367"/>
                </a:lnTo>
                <a:lnTo>
                  <a:pt x="28587" y="19347"/>
                </a:lnTo>
                <a:lnTo>
                  <a:pt x="28543" y="14194"/>
                </a:lnTo>
                <a:close/>
                <a:moveTo>
                  <a:pt x="34607" y="14217"/>
                </a:moveTo>
                <a:lnTo>
                  <a:pt x="40433" y="14237"/>
                </a:lnTo>
                <a:lnTo>
                  <a:pt x="40476" y="19390"/>
                </a:lnTo>
                <a:lnTo>
                  <a:pt x="34651" y="19367"/>
                </a:lnTo>
                <a:lnTo>
                  <a:pt x="34607" y="14217"/>
                </a:lnTo>
                <a:close/>
                <a:moveTo>
                  <a:pt x="40650" y="14237"/>
                </a:moveTo>
                <a:lnTo>
                  <a:pt x="46476" y="14260"/>
                </a:lnTo>
                <a:lnTo>
                  <a:pt x="46519" y="19411"/>
                </a:lnTo>
                <a:lnTo>
                  <a:pt x="40694" y="19390"/>
                </a:lnTo>
                <a:lnTo>
                  <a:pt x="40650" y="14237"/>
                </a:lnTo>
                <a:close/>
                <a:moveTo>
                  <a:pt x="52541" y="14260"/>
                </a:moveTo>
                <a:lnTo>
                  <a:pt x="52585" y="19434"/>
                </a:lnTo>
                <a:lnTo>
                  <a:pt x="46759" y="19411"/>
                </a:lnTo>
                <a:lnTo>
                  <a:pt x="46693" y="14260"/>
                </a:lnTo>
                <a:close/>
                <a:moveTo>
                  <a:pt x="52759" y="14260"/>
                </a:moveTo>
                <a:lnTo>
                  <a:pt x="58584" y="14281"/>
                </a:lnTo>
                <a:lnTo>
                  <a:pt x="58628" y="19454"/>
                </a:lnTo>
                <a:lnTo>
                  <a:pt x="52802" y="19434"/>
                </a:lnTo>
                <a:lnTo>
                  <a:pt x="52759" y="14260"/>
                </a:lnTo>
                <a:close/>
                <a:moveTo>
                  <a:pt x="58802" y="14281"/>
                </a:moveTo>
                <a:lnTo>
                  <a:pt x="64628" y="14304"/>
                </a:lnTo>
                <a:lnTo>
                  <a:pt x="64692" y="19477"/>
                </a:lnTo>
                <a:lnTo>
                  <a:pt x="58845" y="19454"/>
                </a:lnTo>
                <a:lnTo>
                  <a:pt x="58802" y="14281"/>
                </a:lnTo>
                <a:close/>
                <a:moveTo>
                  <a:pt x="64866" y="14304"/>
                </a:moveTo>
                <a:lnTo>
                  <a:pt x="70691" y="14324"/>
                </a:lnTo>
                <a:lnTo>
                  <a:pt x="70735" y="19498"/>
                </a:lnTo>
                <a:lnTo>
                  <a:pt x="64909" y="19477"/>
                </a:lnTo>
                <a:lnTo>
                  <a:pt x="64866" y="14304"/>
                </a:lnTo>
                <a:close/>
                <a:moveTo>
                  <a:pt x="70909" y="14324"/>
                </a:moveTo>
                <a:lnTo>
                  <a:pt x="76734" y="14347"/>
                </a:lnTo>
                <a:lnTo>
                  <a:pt x="76778" y="19521"/>
                </a:lnTo>
                <a:lnTo>
                  <a:pt x="70952" y="19498"/>
                </a:lnTo>
                <a:lnTo>
                  <a:pt x="70909" y="14324"/>
                </a:lnTo>
                <a:close/>
                <a:moveTo>
                  <a:pt x="4392" y="19498"/>
                </a:moveTo>
                <a:lnTo>
                  <a:pt x="10217" y="19521"/>
                </a:lnTo>
                <a:lnTo>
                  <a:pt x="10261" y="24671"/>
                </a:lnTo>
                <a:lnTo>
                  <a:pt x="4435" y="24651"/>
                </a:lnTo>
                <a:lnTo>
                  <a:pt x="4392" y="19498"/>
                </a:lnTo>
                <a:close/>
                <a:moveTo>
                  <a:pt x="10435" y="19521"/>
                </a:moveTo>
                <a:lnTo>
                  <a:pt x="16283" y="19541"/>
                </a:lnTo>
                <a:lnTo>
                  <a:pt x="16327" y="24694"/>
                </a:lnTo>
                <a:lnTo>
                  <a:pt x="10478" y="24671"/>
                </a:lnTo>
                <a:lnTo>
                  <a:pt x="10435" y="19521"/>
                </a:lnTo>
                <a:close/>
                <a:moveTo>
                  <a:pt x="16501" y="19541"/>
                </a:moveTo>
                <a:lnTo>
                  <a:pt x="22326" y="19564"/>
                </a:lnTo>
                <a:lnTo>
                  <a:pt x="22370" y="24715"/>
                </a:lnTo>
                <a:lnTo>
                  <a:pt x="16544" y="24694"/>
                </a:lnTo>
                <a:lnTo>
                  <a:pt x="16501" y="19541"/>
                </a:lnTo>
                <a:close/>
                <a:moveTo>
                  <a:pt x="28369" y="19564"/>
                </a:moveTo>
                <a:lnTo>
                  <a:pt x="28413" y="24737"/>
                </a:lnTo>
                <a:lnTo>
                  <a:pt x="22587" y="24715"/>
                </a:lnTo>
                <a:lnTo>
                  <a:pt x="22544" y="19564"/>
                </a:lnTo>
                <a:close/>
                <a:moveTo>
                  <a:pt x="28607" y="19564"/>
                </a:moveTo>
                <a:lnTo>
                  <a:pt x="34433" y="19585"/>
                </a:lnTo>
                <a:lnTo>
                  <a:pt x="34477" y="24758"/>
                </a:lnTo>
                <a:lnTo>
                  <a:pt x="28651" y="24737"/>
                </a:lnTo>
                <a:lnTo>
                  <a:pt x="28607" y="19564"/>
                </a:lnTo>
                <a:close/>
                <a:moveTo>
                  <a:pt x="34651" y="19585"/>
                </a:moveTo>
                <a:lnTo>
                  <a:pt x="40476" y="19607"/>
                </a:lnTo>
                <a:lnTo>
                  <a:pt x="40520" y="24781"/>
                </a:lnTo>
                <a:lnTo>
                  <a:pt x="34694" y="24758"/>
                </a:lnTo>
                <a:lnTo>
                  <a:pt x="34651" y="19585"/>
                </a:lnTo>
                <a:close/>
                <a:moveTo>
                  <a:pt x="40694" y="19607"/>
                </a:moveTo>
                <a:lnTo>
                  <a:pt x="46519" y="19628"/>
                </a:lnTo>
                <a:lnTo>
                  <a:pt x="46585" y="24802"/>
                </a:lnTo>
                <a:lnTo>
                  <a:pt x="40737" y="24781"/>
                </a:lnTo>
                <a:lnTo>
                  <a:pt x="40694" y="19607"/>
                </a:lnTo>
                <a:close/>
                <a:moveTo>
                  <a:pt x="46759" y="19628"/>
                </a:moveTo>
                <a:lnTo>
                  <a:pt x="52585" y="19651"/>
                </a:lnTo>
                <a:lnTo>
                  <a:pt x="52628" y="24824"/>
                </a:lnTo>
                <a:lnTo>
                  <a:pt x="50672" y="24802"/>
                </a:lnTo>
                <a:lnTo>
                  <a:pt x="46803" y="24802"/>
                </a:lnTo>
                <a:lnTo>
                  <a:pt x="46759" y="19628"/>
                </a:lnTo>
                <a:close/>
                <a:moveTo>
                  <a:pt x="52802" y="19651"/>
                </a:moveTo>
                <a:lnTo>
                  <a:pt x="58628" y="19672"/>
                </a:lnTo>
                <a:lnTo>
                  <a:pt x="58671" y="24845"/>
                </a:lnTo>
                <a:lnTo>
                  <a:pt x="52846" y="24824"/>
                </a:lnTo>
                <a:lnTo>
                  <a:pt x="52802" y="19651"/>
                </a:lnTo>
                <a:close/>
                <a:moveTo>
                  <a:pt x="58845" y="19672"/>
                </a:moveTo>
                <a:lnTo>
                  <a:pt x="64692" y="19694"/>
                </a:lnTo>
                <a:lnTo>
                  <a:pt x="64735" y="24868"/>
                </a:lnTo>
                <a:lnTo>
                  <a:pt x="58910" y="24845"/>
                </a:lnTo>
                <a:lnTo>
                  <a:pt x="58845" y="19672"/>
                </a:lnTo>
                <a:close/>
                <a:moveTo>
                  <a:pt x="64909" y="19694"/>
                </a:moveTo>
                <a:lnTo>
                  <a:pt x="70735" y="19715"/>
                </a:lnTo>
                <a:lnTo>
                  <a:pt x="70778" y="24868"/>
                </a:lnTo>
                <a:lnTo>
                  <a:pt x="64953" y="24868"/>
                </a:lnTo>
                <a:lnTo>
                  <a:pt x="64909" y="19694"/>
                </a:lnTo>
                <a:close/>
                <a:moveTo>
                  <a:pt x="70952" y="19715"/>
                </a:moveTo>
                <a:lnTo>
                  <a:pt x="76778" y="19738"/>
                </a:lnTo>
                <a:lnTo>
                  <a:pt x="76844" y="24889"/>
                </a:lnTo>
                <a:lnTo>
                  <a:pt x="70996" y="24868"/>
                </a:lnTo>
                <a:lnTo>
                  <a:pt x="70952" y="19715"/>
                </a:lnTo>
                <a:close/>
                <a:moveTo>
                  <a:pt x="4435" y="24868"/>
                </a:moveTo>
                <a:lnTo>
                  <a:pt x="10261" y="24889"/>
                </a:lnTo>
                <a:lnTo>
                  <a:pt x="10327" y="30062"/>
                </a:lnTo>
                <a:lnTo>
                  <a:pt x="4479" y="30041"/>
                </a:lnTo>
                <a:lnTo>
                  <a:pt x="4479" y="29628"/>
                </a:lnTo>
                <a:lnTo>
                  <a:pt x="4435" y="24868"/>
                </a:lnTo>
                <a:close/>
                <a:moveTo>
                  <a:pt x="10501" y="24889"/>
                </a:moveTo>
                <a:lnTo>
                  <a:pt x="16327" y="24911"/>
                </a:lnTo>
                <a:lnTo>
                  <a:pt x="16370" y="30085"/>
                </a:lnTo>
                <a:lnTo>
                  <a:pt x="16370" y="30085"/>
                </a:lnTo>
                <a:lnTo>
                  <a:pt x="10544" y="30062"/>
                </a:lnTo>
                <a:lnTo>
                  <a:pt x="10501" y="24889"/>
                </a:lnTo>
                <a:close/>
                <a:moveTo>
                  <a:pt x="16544" y="24911"/>
                </a:moveTo>
                <a:lnTo>
                  <a:pt x="22370" y="24932"/>
                </a:lnTo>
                <a:lnTo>
                  <a:pt x="22413" y="30106"/>
                </a:lnTo>
                <a:lnTo>
                  <a:pt x="16587" y="30085"/>
                </a:lnTo>
                <a:lnTo>
                  <a:pt x="16544" y="24911"/>
                </a:lnTo>
                <a:close/>
                <a:moveTo>
                  <a:pt x="22587" y="24932"/>
                </a:moveTo>
                <a:lnTo>
                  <a:pt x="28434" y="24955"/>
                </a:lnTo>
                <a:lnTo>
                  <a:pt x="28477" y="30128"/>
                </a:lnTo>
                <a:lnTo>
                  <a:pt x="22631" y="30106"/>
                </a:lnTo>
                <a:lnTo>
                  <a:pt x="22587" y="24932"/>
                </a:lnTo>
                <a:close/>
                <a:moveTo>
                  <a:pt x="28651" y="24955"/>
                </a:moveTo>
                <a:lnTo>
                  <a:pt x="34477" y="24976"/>
                </a:lnTo>
                <a:lnTo>
                  <a:pt x="34520" y="30149"/>
                </a:lnTo>
                <a:lnTo>
                  <a:pt x="28694" y="30128"/>
                </a:lnTo>
                <a:lnTo>
                  <a:pt x="28651" y="24955"/>
                </a:lnTo>
                <a:close/>
                <a:moveTo>
                  <a:pt x="34694" y="24976"/>
                </a:moveTo>
                <a:lnTo>
                  <a:pt x="40520" y="24998"/>
                </a:lnTo>
                <a:lnTo>
                  <a:pt x="40563" y="30172"/>
                </a:lnTo>
                <a:lnTo>
                  <a:pt x="34737" y="30149"/>
                </a:lnTo>
                <a:lnTo>
                  <a:pt x="34694" y="24976"/>
                </a:lnTo>
                <a:close/>
                <a:moveTo>
                  <a:pt x="40737" y="24998"/>
                </a:moveTo>
                <a:lnTo>
                  <a:pt x="46585" y="25019"/>
                </a:lnTo>
                <a:lnTo>
                  <a:pt x="46629" y="30172"/>
                </a:lnTo>
                <a:lnTo>
                  <a:pt x="40803" y="30172"/>
                </a:lnTo>
                <a:lnTo>
                  <a:pt x="40737" y="24998"/>
                </a:lnTo>
                <a:close/>
                <a:moveTo>
                  <a:pt x="46803" y="25019"/>
                </a:moveTo>
                <a:lnTo>
                  <a:pt x="52628" y="25042"/>
                </a:lnTo>
                <a:lnTo>
                  <a:pt x="52672" y="30193"/>
                </a:lnTo>
                <a:lnTo>
                  <a:pt x="52672" y="30193"/>
                </a:lnTo>
                <a:lnTo>
                  <a:pt x="46846" y="30172"/>
                </a:lnTo>
                <a:lnTo>
                  <a:pt x="46803" y="25019"/>
                </a:lnTo>
                <a:close/>
                <a:moveTo>
                  <a:pt x="52846" y="25042"/>
                </a:moveTo>
                <a:lnTo>
                  <a:pt x="58671" y="25063"/>
                </a:lnTo>
                <a:lnTo>
                  <a:pt x="58736" y="30215"/>
                </a:lnTo>
                <a:lnTo>
                  <a:pt x="52889" y="30193"/>
                </a:lnTo>
                <a:lnTo>
                  <a:pt x="52846" y="25042"/>
                </a:lnTo>
                <a:close/>
                <a:moveTo>
                  <a:pt x="58910" y="25063"/>
                </a:moveTo>
                <a:lnTo>
                  <a:pt x="64735" y="25085"/>
                </a:lnTo>
                <a:lnTo>
                  <a:pt x="64779" y="30236"/>
                </a:lnTo>
                <a:lnTo>
                  <a:pt x="58953" y="30215"/>
                </a:lnTo>
                <a:lnTo>
                  <a:pt x="58910" y="25063"/>
                </a:lnTo>
                <a:close/>
                <a:moveTo>
                  <a:pt x="64953" y="25085"/>
                </a:moveTo>
                <a:lnTo>
                  <a:pt x="70778" y="25106"/>
                </a:lnTo>
                <a:lnTo>
                  <a:pt x="70822" y="30259"/>
                </a:lnTo>
                <a:lnTo>
                  <a:pt x="64996" y="30236"/>
                </a:lnTo>
                <a:lnTo>
                  <a:pt x="64953" y="25085"/>
                </a:lnTo>
                <a:close/>
                <a:moveTo>
                  <a:pt x="70996" y="25106"/>
                </a:moveTo>
                <a:lnTo>
                  <a:pt x="76844" y="25129"/>
                </a:lnTo>
                <a:lnTo>
                  <a:pt x="76888" y="30280"/>
                </a:lnTo>
                <a:lnTo>
                  <a:pt x="71062" y="30259"/>
                </a:lnTo>
                <a:lnTo>
                  <a:pt x="70996" y="25106"/>
                </a:lnTo>
                <a:close/>
                <a:moveTo>
                  <a:pt x="4479" y="30259"/>
                </a:moveTo>
                <a:lnTo>
                  <a:pt x="10327" y="30280"/>
                </a:lnTo>
                <a:lnTo>
                  <a:pt x="10371" y="35453"/>
                </a:lnTo>
                <a:lnTo>
                  <a:pt x="4522" y="35432"/>
                </a:lnTo>
                <a:lnTo>
                  <a:pt x="4479" y="30259"/>
                </a:lnTo>
                <a:close/>
                <a:moveTo>
                  <a:pt x="10544" y="30280"/>
                </a:moveTo>
                <a:lnTo>
                  <a:pt x="16370" y="30302"/>
                </a:lnTo>
                <a:lnTo>
                  <a:pt x="16414" y="35453"/>
                </a:lnTo>
                <a:lnTo>
                  <a:pt x="10588" y="35453"/>
                </a:lnTo>
                <a:lnTo>
                  <a:pt x="10544" y="30280"/>
                </a:lnTo>
                <a:close/>
                <a:moveTo>
                  <a:pt x="16587" y="30302"/>
                </a:moveTo>
                <a:lnTo>
                  <a:pt x="22413" y="30323"/>
                </a:lnTo>
                <a:lnTo>
                  <a:pt x="22457" y="35476"/>
                </a:lnTo>
                <a:lnTo>
                  <a:pt x="16631" y="35476"/>
                </a:lnTo>
                <a:lnTo>
                  <a:pt x="16587" y="30302"/>
                </a:lnTo>
                <a:close/>
                <a:moveTo>
                  <a:pt x="22651" y="30323"/>
                </a:moveTo>
                <a:lnTo>
                  <a:pt x="28477" y="30346"/>
                </a:lnTo>
                <a:lnTo>
                  <a:pt x="28521" y="35497"/>
                </a:lnTo>
                <a:lnTo>
                  <a:pt x="22695" y="35476"/>
                </a:lnTo>
                <a:lnTo>
                  <a:pt x="22651" y="30323"/>
                </a:lnTo>
                <a:close/>
                <a:moveTo>
                  <a:pt x="28694" y="30346"/>
                </a:moveTo>
                <a:lnTo>
                  <a:pt x="34520" y="30367"/>
                </a:lnTo>
                <a:lnTo>
                  <a:pt x="34564" y="35519"/>
                </a:lnTo>
                <a:lnTo>
                  <a:pt x="34564" y="35519"/>
                </a:lnTo>
                <a:lnTo>
                  <a:pt x="28738" y="35497"/>
                </a:lnTo>
                <a:lnTo>
                  <a:pt x="28694" y="30346"/>
                </a:lnTo>
                <a:close/>
                <a:moveTo>
                  <a:pt x="34737" y="30367"/>
                </a:moveTo>
                <a:lnTo>
                  <a:pt x="40586" y="30389"/>
                </a:lnTo>
                <a:lnTo>
                  <a:pt x="40629" y="35540"/>
                </a:lnTo>
                <a:lnTo>
                  <a:pt x="40629" y="35540"/>
                </a:lnTo>
                <a:lnTo>
                  <a:pt x="34781" y="35519"/>
                </a:lnTo>
                <a:lnTo>
                  <a:pt x="34737" y="30367"/>
                </a:lnTo>
                <a:close/>
                <a:moveTo>
                  <a:pt x="40803" y="30389"/>
                </a:moveTo>
                <a:lnTo>
                  <a:pt x="46629" y="30410"/>
                </a:lnTo>
                <a:lnTo>
                  <a:pt x="46672" y="35563"/>
                </a:lnTo>
                <a:lnTo>
                  <a:pt x="40847" y="35540"/>
                </a:lnTo>
                <a:lnTo>
                  <a:pt x="40803" y="30389"/>
                </a:lnTo>
                <a:close/>
                <a:moveTo>
                  <a:pt x="46846" y="30410"/>
                </a:moveTo>
                <a:lnTo>
                  <a:pt x="52672" y="30433"/>
                </a:lnTo>
                <a:lnTo>
                  <a:pt x="52715" y="35584"/>
                </a:lnTo>
                <a:lnTo>
                  <a:pt x="46890" y="35563"/>
                </a:lnTo>
                <a:lnTo>
                  <a:pt x="46846" y="30410"/>
                </a:lnTo>
                <a:close/>
                <a:moveTo>
                  <a:pt x="58736" y="30433"/>
                </a:moveTo>
                <a:lnTo>
                  <a:pt x="58779" y="35606"/>
                </a:lnTo>
                <a:lnTo>
                  <a:pt x="52954" y="35584"/>
                </a:lnTo>
                <a:lnTo>
                  <a:pt x="52889" y="30433"/>
                </a:lnTo>
                <a:close/>
                <a:moveTo>
                  <a:pt x="58953" y="30433"/>
                </a:moveTo>
                <a:lnTo>
                  <a:pt x="64779" y="30454"/>
                </a:lnTo>
                <a:lnTo>
                  <a:pt x="64822" y="35627"/>
                </a:lnTo>
                <a:lnTo>
                  <a:pt x="58997" y="35606"/>
                </a:lnTo>
                <a:lnTo>
                  <a:pt x="58953" y="30433"/>
                </a:lnTo>
                <a:close/>
                <a:moveTo>
                  <a:pt x="64996" y="30454"/>
                </a:moveTo>
                <a:lnTo>
                  <a:pt x="70822" y="30476"/>
                </a:lnTo>
                <a:lnTo>
                  <a:pt x="70888" y="35650"/>
                </a:lnTo>
                <a:lnTo>
                  <a:pt x="70888" y="35650"/>
                </a:lnTo>
                <a:lnTo>
                  <a:pt x="65040" y="35627"/>
                </a:lnTo>
                <a:lnTo>
                  <a:pt x="64996" y="30454"/>
                </a:lnTo>
                <a:close/>
                <a:moveTo>
                  <a:pt x="71062" y="30476"/>
                </a:moveTo>
                <a:lnTo>
                  <a:pt x="76888" y="30497"/>
                </a:lnTo>
                <a:lnTo>
                  <a:pt x="76931" y="35671"/>
                </a:lnTo>
                <a:lnTo>
                  <a:pt x="71105" y="35650"/>
                </a:lnTo>
                <a:lnTo>
                  <a:pt x="71062" y="30476"/>
                </a:lnTo>
                <a:close/>
                <a:moveTo>
                  <a:pt x="4545" y="35650"/>
                </a:moveTo>
                <a:lnTo>
                  <a:pt x="10371" y="35671"/>
                </a:lnTo>
                <a:lnTo>
                  <a:pt x="10414" y="40823"/>
                </a:lnTo>
                <a:lnTo>
                  <a:pt x="4588" y="40801"/>
                </a:lnTo>
                <a:lnTo>
                  <a:pt x="4545" y="35650"/>
                </a:lnTo>
                <a:close/>
                <a:moveTo>
                  <a:pt x="10588" y="35671"/>
                </a:moveTo>
                <a:lnTo>
                  <a:pt x="16414" y="35693"/>
                </a:lnTo>
                <a:lnTo>
                  <a:pt x="16457" y="40844"/>
                </a:lnTo>
                <a:lnTo>
                  <a:pt x="10631" y="40823"/>
                </a:lnTo>
                <a:lnTo>
                  <a:pt x="10588" y="35671"/>
                </a:lnTo>
                <a:close/>
                <a:moveTo>
                  <a:pt x="16631" y="35693"/>
                </a:moveTo>
                <a:lnTo>
                  <a:pt x="22477" y="35714"/>
                </a:lnTo>
                <a:lnTo>
                  <a:pt x="22521" y="40867"/>
                </a:lnTo>
                <a:lnTo>
                  <a:pt x="16674" y="40844"/>
                </a:lnTo>
                <a:lnTo>
                  <a:pt x="16631" y="35693"/>
                </a:lnTo>
                <a:close/>
                <a:moveTo>
                  <a:pt x="22695" y="35714"/>
                </a:moveTo>
                <a:lnTo>
                  <a:pt x="28521" y="35737"/>
                </a:lnTo>
                <a:lnTo>
                  <a:pt x="28564" y="40887"/>
                </a:lnTo>
                <a:lnTo>
                  <a:pt x="22738" y="40867"/>
                </a:lnTo>
                <a:lnTo>
                  <a:pt x="22695" y="35714"/>
                </a:lnTo>
                <a:close/>
                <a:moveTo>
                  <a:pt x="34564" y="35737"/>
                </a:moveTo>
                <a:lnTo>
                  <a:pt x="34607" y="40910"/>
                </a:lnTo>
                <a:lnTo>
                  <a:pt x="28781" y="40887"/>
                </a:lnTo>
                <a:lnTo>
                  <a:pt x="28738" y="35737"/>
                </a:lnTo>
                <a:close/>
                <a:moveTo>
                  <a:pt x="34804" y="35737"/>
                </a:moveTo>
                <a:lnTo>
                  <a:pt x="40629" y="35757"/>
                </a:lnTo>
                <a:lnTo>
                  <a:pt x="40673" y="40931"/>
                </a:lnTo>
                <a:lnTo>
                  <a:pt x="34847" y="40910"/>
                </a:lnTo>
                <a:lnTo>
                  <a:pt x="34804" y="35737"/>
                </a:lnTo>
                <a:close/>
                <a:moveTo>
                  <a:pt x="40847" y="35757"/>
                </a:moveTo>
                <a:lnTo>
                  <a:pt x="46672" y="35780"/>
                </a:lnTo>
                <a:lnTo>
                  <a:pt x="46716" y="40954"/>
                </a:lnTo>
                <a:lnTo>
                  <a:pt x="40890" y="40931"/>
                </a:lnTo>
                <a:lnTo>
                  <a:pt x="40847" y="35757"/>
                </a:lnTo>
                <a:close/>
                <a:moveTo>
                  <a:pt x="46890" y="35780"/>
                </a:moveTo>
                <a:lnTo>
                  <a:pt x="52715" y="35801"/>
                </a:lnTo>
                <a:lnTo>
                  <a:pt x="52780" y="40974"/>
                </a:lnTo>
                <a:lnTo>
                  <a:pt x="50672" y="40954"/>
                </a:lnTo>
                <a:lnTo>
                  <a:pt x="46933" y="40954"/>
                </a:lnTo>
                <a:lnTo>
                  <a:pt x="46890" y="35780"/>
                </a:lnTo>
                <a:close/>
                <a:moveTo>
                  <a:pt x="52954" y="35801"/>
                </a:moveTo>
                <a:lnTo>
                  <a:pt x="58779" y="35824"/>
                </a:lnTo>
                <a:lnTo>
                  <a:pt x="58823" y="40997"/>
                </a:lnTo>
                <a:lnTo>
                  <a:pt x="52997" y="40974"/>
                </a:lnTo>
                <a:lnTo>
                  <a:pt x="52954" y="35801"/>
                </a:lnTo>
                <a:close/>
                <a:moveTo>
                  <a:pt x="58997" y="35824"/>
                </a:moveTo>
                <a:lnTo>
                  <a:pt x="64822" y="35844"/>
                </a:lnTo>
                <a:lnTo>
                  <a:pt x="64866" y="41018"/>
                </a:lnTo>
                <a:lnTo>
                  <a:pt x="59040" y="40997"/>
                </a:lnTo>
                <a:lnTo>
                  <a:pt x="58997" y="35824"/>
                </a:lnTo>
                <a:close/>
                <a:moveTo>
                  <a:pt x="65040" y="35844"/>
                </a:moveTo>
                <a:lnTo>
                  <a:pt x="70888" y="35867"/>
                </a:lnTo>
                <a:lnTo>
                  <a:pt x="70931" y="41041"/>
                </a:lnTo>
                <a:lnTo>
                  <a:pt x="65106" y="41018"/>
                </a:lnTo>
                <a:lnTo>
                  <a:pt x="65040" y="35844"/>
                </a:lnTo>
                <a:close/>
                <a:moveTo>
                  <a:pt x="71105" y="35867"/>
                </a:moveTo>
                <a:lnTo>
                  <a:pt x="76931" y="35888"/>
                </a:lnTo>
                <a:lnTo>
                  <a:pt x="76974" y="41041"/>
                </a:lnTo>
                <a:lnTo>
                  <a:pt x="71149" y="41041"/>
                </a:lnTo>
                <a:lnTo>
                  <a:pt x="71105" y="35867"/>
                </a:lnTo>
                <a:close/>
                <a:moveTo>
                  <a:pt x="10414" y="41041"/>
                </a:moveTo>
                <a:lnTo>
                  <a:pt x="10457" y="46214"/>
                </a:lnTo>
                <a:lnTo>
                  <a:pt x="4632" y="46191"/>
                </a:lnTo>
                <a:lnTo>
                  <a:pt x="4588" y="41041"/>
                </a:lnTo>
                <a:close/>
                <a:moveTo>
                  <a:pt x="10631" y="41041"/>
                </a:moveTo>
                <a:lnTo>
                  <a:pt x="16457" y="41061"/>
                </a:lnTo>
                <a:lnTo>
                  <a:pt x="16521" y="46235"/>
                </a:lnTo>
                <a:lnTo>
                  <a:pt x="10675" y="46214"/>
                </a:lnTo>
                <a:lnTo>
                  <a:pt x="10631" y="41041"/>
                </a:lnTo>
                <a:close/>
                <a:moveTo>
                  <a:pt x="16695" y="41061"/>
                </a:moveTo>
                <a:lnTo>
                  <a:pt x="22521" y="41084"/>
                </a:lnTo>
                <a:lnTo>
                  <a:pt x="22564" y="46258"/>
                </a:lnTo>
                <a:lnTo>
                  <a:pt x="16739" y="46235"/>
                </a:lnTo>
                <a:lnTo>
                  <a:pt x="16695" y="41061"/>
                </a:lnTo>
                <a:close/>
                <a:moveTo>
                  <a:pt x="22738" y="41084"/>
                </a:moveTo>
                <a:lnTo>
                  <a:pt x="28564" y="41105"/>
                </a:lnTo>
                <a:lnTo>
                  <a:pt x="28607" y="46278"/>
                </a:lnTo>
                <a:lnTo>
                  <a:pt x="22782" y="46258"/>
                </a:lnTo>
                <a:lnTo>
                  <a:pt x="22738" y="41084"/>
                </a:lnTo>
                <a:close/>
                <a:moveTo>
                  <a:pt x="28781" y="41105"/>
                </a:moveTo>
                <a:lnTo>
                  <a:pt x="34630" y="41127"/>
                </a:lnTo>
                <a:lnTo>
                  <a:pt x="34673" y="46301"/>
                </a:lnTo>
                <a:lnTo>
                  <a:pt x="28825" y="46278"/>
                </a:lnTo>
                <a:lnTo>
                  <a:pt x="28781" y="41105"/>
                </a:lnTo>
                <a:close/>
                <a:moveTo>
                  <a:pt x="34847" y="41127"/>
                </a:moveTo>
                <a:lnTo>
                  <a:pt x="40673" y="41148"/>
                </a:lnTo>
                <a:lnTo>
                  <a:pt x="40716" y="46322"/>
                </a:lnTo>
                <a:lnTo>
                  <a:pt x="34890" y="46301"/>
                </a:lnTo>
                <a:lnTo>
                  <a:pt x="34847" y="41127"/>
                </a:lnTo>
                <a:close/>
                <a:moveTo>
                  <a:pt x="10609" y="46322"/>
                </a:moveTo>
                <a:lnTo>
                  <a:pt x="10588" y="46344"/>
                </a:lnTo>
                <a:lnTo>
                  <a:pt x="10565" y="46344"/>
                </a:lnTo>
                <a:lnTo>
                  <a:pt x="10565" y="46322"/>
                </a:lnTo>
                <a:close/>
                <a:moveTo>
                  <a:pt x="40890" y="41148"/>
                </a:moveTo>
                <a:lnTo>
                  <a:pt x="46716" y="41171"/>
                </a:lnTo>
                <a:lnTo>
                  <a:pt x="46759" y="46344"/>
                </a:lnTo>
                <a:lnTo>
                  <a:pt x="40934" y="46322"/>
                </a:lnTo>
                <a:lnTo>
                  <a:pt x="40890" y="41148"/>
                </a:lnTo>
                <a:close/>
                <a:moveTo>
                  <a:pt x="4001" y="0"/>
                </a:moveTo>
                <a:lnTo>
                  <a:pt x="4023" y="3131"/>
                </a:lnTo>
                <a:lnTo>
                  <a:pt x="1" y="3108"/>
                </a:lnTo>
                <a:lnTo>
                  <a:pt x="1" y="3325"/>
                </a:lnTo>
                <a:lnTo>
                  <a:pt x="4023" y="3348"/>
                </a:lnTo>
                <a:lnTo>
                  <a:pt x="4067" y="8499"/>
                </a:lnTo>
                <a:lnTo>
                  <a:pt x="1" y="8499"/>
                </a:lnTo>
                <a:lnTo>
                  <a:pt x="1" y="8716"/>
                </a:lnTo>
                <a:lnTo>
                  <a:pt x="4067" y="8716"/>
                </a:lnTo>
                <a:lnTo>
                  <a:pt x="4131" y="13890"/>
                </a:lnTo>
                <a:lnTo>
                  <a:pt x="1" y="13869"/>
                </a:lnTo>
                <a:lnTo>
                  <a:pt x="1" y="14086"/>
                </a:lnTo>
                <a:lnTo>
                  <a:pt x="4131" y="14107"/>
                </a:lnTo>
                <a:lnTo>
                  <a:pt x="4174" y="19281"/>
                </a:lnTo>
                <a:lnTo>
                  <a:pt x="1" y="19260"/>
                </a:lnTo>
                <a:lnTo>
                  <a:pt x="1" y="19477"/>
                </a:lnTo>
                <a:lnTo>
                  <a:pt x="4174" y="19498"/>
                </a:lnTo>
                <a:lnTo>
                  <a:pt x="4218" y="24651"/>
                </a:lnTo>
                <a:lnTo>
                  <a:pt x="1" y="24651"/>
                </a:lnTo>
                <a:lnTo>
                  <a:pt x="1" y="24868"/>
                </a:lnTo>
                <a:lnTo>
                  <a:pt x="4218" y="24868"/>
                </a:lnTo>
                <a:lnTo>
                  <a:pt x="4261" y="30041"/>
                </a:lnTo>
                <a:lnTo>
                  <a:pt x="1" y="30019"/>
                </a:lnTo>
                <a:lnTo>
                  <a:pt x="1" y="30236"/>
                </a:lnTo>
                <a:lnTo>
                  <a:pt x="4261" y="30259"/>
                </a:lnTo>
                <a:lnTo>
                  <a:pt x="4305" y="35432"/>
                </a:lnTo>
                <a:lnTo>
                  <a:pt x="1" y="35410"/>
                </a:lnTo>
                <a:lnTo>
                  <a:pt x="1" y="35627"/>
                </a:lnTo>
                <a:lnTo>
                  <a:pt x="4305" y="35650"/>
                </a:lnTo>
                <a:lnTo>
                  <a:pt x="4371" y="40801"/>
                </a:lnTo>
                <a:lnTo>
                  <a:pt x="1" y="40801"/>
                </a:lnTo>
                <a:lnTo>
                  <a:pt x="1" y="41018"/>
                </a:lnTo>
                <a:lnTo>
                  <a:pt x="4371" y="41018"/>
                </a:lnTo>
                <a:lnTo>
                  <a:pt x="4414" y="46191"/>
                </a:lnTo>
                <a:lnTo>
                  <a:pt x="1" y="46171"/>
                </a:lnTo>
                <a:lnTo>
                  <a:pt x="1" y="46409"/>
                </a:lnTo>
                <a:lnTo>
                  <a:pt x="4414" y="46409"/>
                </a:lnTo>
                <a:lnTo>
                  <a:pt x="4414" y="46452"/>
                </a:lnTo>
                <a:lnTo>
                  <a:pt x="4632" y="46452"/>
                </a:lnTo>
                <a:lnTo>
                  <a:pt x="4632" y="46409"/>
                </a:lnTo>
                <a:lnTo>
                  <a:pt x="10457" y="46431"/>
                </a:lnTo>
                <a:lnTo>
                  <a:pt x="10457" y="46452"/>
                </a:lnTo>
                <a:lnTo>
                  <a:pt x="10631" y="46452"/>
                </a:lnTo>
                <a:lnTo>
                  <a:pt x="10675" y="46431"/>
                </a:lnTo>
                <a:lnTo>
                  <a:pt x="14956" y="46452"/>
                </a:lnTo>
                <a:lnTo>
                  <a:pt x="47258" y="46452"/>
                </a:lnTo>
                <a:lnTo>
                  <a:pt x="47258" y="46344"/>
                </a:lnTo>
                <a:lnTo>
                  <a:pt x="46997" y="46344"/>
                </a:lnTo>
                <a:lnTo>
                  <a:pt x="46933" y="41171"/>
                </a:lnTo>
                <a:lnTo>
                  <a:pt x="52780" y="41192"/>
                </a:lnTo>
                <a:lnTo>
                  <a:pt x="52823" y="46388"/>
                </a:lnTo>
                <a:lnTo>
                  <a:pt x="52823" y="46452"/>
                </a:lnTo>
                <a:lnTo>
                  <a:pt x="53041" y="46452"/>
                </a:lnTo>
                <a:lnTo>
                  <a:pt x="52997" y="41192"/>
                </a:lnTo>
                <a:lnTo>
                  <a:pt x="58823" y="41214"/>
                </a:lnTo>
                <a:lnTo>
                  <a:pt x="58866" y="46388"/>
                </a:lnTo>
                <a:lnTo>
                  <a:pt x="58866" y="46452"/>
                </a:lnTo>
                <a:lnTo>
                  <a:pt x="59084" y="46452"/>
                </a:lnTo>
                <a:lnTo>
                  <a:pt x="59040" y="41214"/>
                </a:lnTo>
                <a:lnTo>
                  <a:pt x="64866" y="41235"/>
                </a:lnTo>
                <a:lnTo>
                  <a:pt x="64932" y="46388"/>
                </a:lnTo>
                <a:lnTo>
                  <a:pt x="64932" y="46452"/>
                </a:lnTo>
                <a:lnTo>
                  <a:pt x="65149" y="46452"/>
                </a:lnTo>
                <a:lnTo>
                  <a:pt x="65106" y="41235"/>
                </a:lnTo>
                <a:lnTo>
                  <a:pt x="65106" y="41235"/>
                </a:lnTo>
                <a:lnTo>
                  <a:pt x="70931" y="41258"/>
                </a:lnTo>
                <a:lnTo>
                  <a:pt x="70975" y="46388"/>
                </a:lnTo>
                <a:lnTo>
                  <a:pt x="70975" y="46452"/>
                </a:lnTo>
                <a:lnTo>
                  <a:pt x="71192" y="46452"/>
                </a:lnTo>
                <a:lnTo>
                  <a:pt x="71149" y="41258"/>
                </a:lnTo>
                <a:lnTo>
                  <a:pt x="71149" y="41258"/>
                </a:lnTo>
                <a:lnTo>
                  <a:pt x="76974" y="41279"/>
                </a:lnTo>
                <a:lnTo>
                  <a:pt x="77018" y="46388"/>
                </a:lnTo>
                <a:lnTo>
                  <a:pt x="77018" y="46452"/>
                </a:lnTo>
                <a:lnTo>
                  <a:pt x="77256" y="46452"/>
                </a:lnTo>
                <a:lnTo>
                  <a:pt x="77192" y="41279"/>
                </a:lnTo>
                <a:lnTo>
                  <a:pt x="82409" y="41279"/>
                </a:lnTo>
                <a:lnTo>
                  <a:pt x="82409" y="41061"/>
                </a:lnTo>
                <a:lnTo>
                  <a:pt x="77192" y="41041"/>
                </a:lnTo>
                <a:lnTo>
                  <a:pt x="77148" y="35888"/>
                </a:lnTo>
                <a:lnTo>
                  <a:pt x="82386" y="35911"/>
                </a:lnTo>
                <a:lnTo>
                  <a:pt x="82409" y="35911"/>
                </a:lnTo>
                <a:lnTo>
                  <a:pt x="82409" y="35693"/>
                </a:lnTo>
                <a:lnTo>
                  <a:pt x="77148" y="35671"/>
                </a:lnTo>
                <a:lnTo>
                  <a:pt x="77105" y="30497"/>
                </a:lnTo>
                <a:lnTo>
                  <a:pt x="82386" y="30520"/>
                </a:lnTo>
                <a:lnTo>
                  <a:pt x="82409" y="30520"/>
                </a:lnTo>
                <a:lnTo>
                  <a:pt x="82409" y="30302"/>
                </a:lnTo>
                <a:lnTo>
                  <a:pt x="77105" y="30280"/>
                </a:lnTo>
                <a:lnTo>
                  <a:pt x="77061" y="25129"/>
                </a:lnTo>
                <a:lnTo>
                  <a:pt x="82409" y="25129"/>
                </a:lnTo>
                <a:lnTo>
                  <a:pt x="82409" y="24911"/>
                </a:lnTo>
                <a:lnTo>
                  <a:pt x="77061" y="24889"/>
                </a:lnTo>
                <a:lnTo>
                  <a:pt x="77018" y="19738"/>
                </a:lnTo>
                <a:lnTo>
                  <a:pt x="82386" y="19759"/>
                </a:lnTo>
                <a:lnTo>
                  <a:pt x="82409" y="19759"/>
                </a:lnTo>
                <a:lnTo>
                  <a:pt x="82409" y="19541"/>
                </a:lnTo>
                <a:lnTo>
                  <a:pt x="76995" y="19521"/>
                </a:lnTo>
                <a:lnTo>
                  <a:pt x="76952" y="14347"/>
                </a:lnTo>
                <a:lnTo>
                  <a:pt x="82386" y="14368"/>
                </a:lnTo>
                <a:lnTo>
                  <a:pt x="82409" y="14368"/>
                </a:lnTo>
                <a:lnTo>
                  <a:pt x="82409" y="14150"/>
                </a:lnTo>
                <a:lnTo>
                  <a:pt x="76952" y="14130"/>
                </a:lnTo>
                <a:lnTo>
                  <a:pt x="76908" y="8977"/>
                </a:lnTo>
                <a:lnTo>
                  <a:pt x="82409" y="8977"/>
                </a:lnTo>
                <a:lnTo>
                  <a:pt x="82409" y="8760"/>
                </a:lnTo>
                <a:lnTo>
                  <a:pt x="76908" y="8739"/>
                </a:lnTo>
                <a:lnTo>
                  <a:pt x="76865" y="3586"/>
                </a:lnTo>
                <a:lnTo>
                  <a:pt x="82386" y="3609"/>
                </a:lnTo>
                <a:lnTo>
                  <a:pt x="82409" y="3609"/>
                </a:lnTo>
                <a:lnTo>
                  <a:pt x="82409" y="3391"/>
                </a:lnTo>
                <a:lnTo>
                  <a:pt x="76865" y="3369"/>
                </a:lnTo>
                <a:lnTo>
                  <a:pt x="76821" y="21"/>
                </a:lnTo>
                <a:lnTo>
                  <a:pt x="76821" y="0"/>
                </a:lnTo>
                <a:lnTo>
                  <a:pt x="76604" y="0"/>
                </a:lnTo>
                <a:lnTo>
                  <a:pt x="76648" y="3369"/>
                </a:lnTo>
                <a:lnTo>
                  <a:pt x="76648" y="3369"/>
                </a:lnTo>
                <a:lnTo>
                  <a:pt x="70801" y="3348"/>
                </a:lnTo>
                <a:lnTo>
                  <a:pt x="70778" y="21"/>
                </a:lnTo>
                <a:lnTo>
                  <a:pt x="70778" y="0"/>
                </a:lnTo>
                <a:lnTo>
                  <a:pt x="70561" y="0"/>
                </a:lnTo>
                <a:lnTo>
                  <a:pt x="70584" y="3348"/>
                </a:lnTo>
                <a:lnTo>
                  <a:pt x="70584" y="3348"/>
                </a:lnTo>
                <a:lnTo>
                  <a:pt x="64758" y="3325"/>
                </a:lnTo>
                <a:lnTo>
                  <a:pt x="64735" y="21"/>
                </a:lnTo>
                <a:lnTo>
                  <a:pt x="64735" y="0"/>
                </a:lnTo>
                <a:lnTo>
                  <a:pt x="64518" y="0"/>
                </a:lnTo>
                <a:lnTo>
                  <a:pt x="64541" y="3325"/>
                </a:lnTo>
                <a:lnTo>
                  <a:pt x="58715" y="3304"/>
                </a:lnTo>
                <a:lnTo>
                  <a:pt x="58671" y="21"/>
                </a:lnTo>
                <a:lnTo>
                  <a:pt x="58671" y="0"/>
                </a:lnTo>
                <a:lnTo>
                  <a:pt x="58454" y="0"/>
                </a:lnTo>
                <a:lnTo>
                  <a:pt x="58498" y="3304"/>
                </a:lnTo>
                <a:lnTo>
                  <a:pt x="58498" y="3304"/>
                </a:lnTo>
                <a:lnTo>
                  <a:pt x="52649" y="3282"/>
                </a:lnTo>
                <a:lnTo>
                  <a:pt x="52628" y="21"/>
                </a:lnTo>
                <a:lnTo>
                  <a:pt x="52628" y="0"/>
                </a:lnTo>
                <a:lnTo>
                  <a:pt x="52411" y="0"/>
                </a:lnTo>
                <a:lnTo>
                  <a:pt x="52432" y="3282"/>
                </a:lnTo>
                <a:lnTo>
                  <a:pt x="46606" y="3261"/>
                </a:lnTo>
                <a:lnTo>
                  <a:pt x="46585" y="21"/>
                </a:lnTo>
                <a:lnTo>
                  <a:pt x="46585" y="0"/>
                </a:lnTo>
                <a:lnTo>
                  <a:pt x="46345" y="0"/>
                </a:lnTo>
                <a:lnTo>
                  <a:pt x="46389" y="3261"/>
                </a:lnTo>
                <a:lnTo>
                  <a:pt x="46389" y="3261"/>
                </a:lnTo>
                <a:lnTo>
                  <a:pt x="40563" y="3238"/>
                </a:lnTo>
                <a:lnTo>
                  <a:pt x="40520" y="21"/>
                </a:lnTo>
                <a:lnTo>
                  <a:pt x="40520" y="0"/>
                </a:lnTo>
                <a:lnTo>
                  <a:pt x="40302" y="0"/>
                </a:lnTo>
                <a:lnTo>
                  <a:pt x="40325" y="3238"/>
                </a:lnTo>
                <a:lnTo>
                  <a:pt x="34499" y="3217"/>
                </a:lnTo>
                <a:lnTo>
                  <a:pt x="34477" y="21"/>
                </a:lnTo>
                <a:lnTo>
                  <a:pt x="34477" y="0"/>
                </a:lnTo>
                <a:lnTo>
                  <a:pt x="34259" y="0"/>
                </a:lnTo>
                <a:lnTo>
                  <a:pt x="34282" y="3217"/>
                </a:lnTo>
                <a:lnTo>
                  <a:pt x="34282" y="3217"/>
                </a:lnTo>
                <a:lnTo>
                  <a:pt x="28456" y="3195"/>
                </a:lnTo>
                <a:lnTo>
                  <a:pt x="28434" y="21"/>
                </a:lnTo>
                <a:lnTo>
                  <a:pt x="28413" y="0"/>
                </a:lnTo>
                <a:lnTo>
                  <a:pt x="28195" y="0"/>
                </a:lnTo>
                <a:lnTo>
                  <a:pt x="28239" y="3195"/>
                </a:lnTo>
                <a:lnTo>
                  <a:pt x="28239" y="3195"/>
                </a:lnTo>
                <a:lnTo>
                  <a:pt x="22391" y="3174"/>
                </a:lnTo>
                <a:lnTo>
                  <a:pt x="22370" y="21"/>
                </a:lnTo>
                <a:lnTo>
                  <a:pt x="22370" y="0"/>
                </a:lnTo>
                <a:lnTo>
                  <a:pt x="22152" y="0"/>
                </a:lnTo>
                <a:lnTo>
                  <a:pt x="22173" y="3174"/>
                </a:lnTo>
                <a:lnTo>
                  <a:pt x="22173" y="3174"/>
                </a:lnTo>
                <a:lnTo>
                  <a:pt x="16347" y="3151"/>
                </a:lnTo>
                <a:lnTo>
                  <a:pt x="16327" y="21"/>
                </a:lnTo>
                <a:lnTo>
                  <a:pt x="16327" y="0"/>
                </a:lnTo>
                <a:lnTo>
                  <a:pt x="16109" y="0"/>
                </a:lnTo>
                <a:lnTo>
                  <a:pt x="16130" y="3151"/>
                </a:lnTo>
                <a:lnTo>
                  <a:pt x="10304" y="3131"/>
                </a:lnTo>
                <a:lnTo>
                  <a:pt x="10261" y="21"/>
                </a:lnTo>
                <a:lnTo>
                  <a:pt x="10261" y="0"/>
                </a:lnTo>
                <a:lnTo>
                  <a:pt x="10044" y="0"/>
                </a:lnTo>
                <a:lnTo>
                  <a:pt x="10066" y="3131"/>
                </a:lnTo>
                <a:lnTo>
                  <a:pt x="4241" y="3131"/>
                </a:lnTo>
                <a:lnTo>
                  <a:pt x="4218" y="21"/>
                </a:lnTo>
                <a:lnTo>
                  <a:pt x="4218" y="0"/>
                </a:lnTo>
                <a:close/>
              </a:path>
            </a:pathLst>
          </a:custGeom>
          <a:solidFill>
            <a:srgbClr val="601232">
              <a:alpha val="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title"/>
          </p:nvPr>
        </p:nvSpPr>
        <p:spPr>
          <a:xfrm>
            <a:off x="720000" y="1742775"/>
            <a:ext cx="2858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49600"/>
            <a:ext cx="11172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1"/>
          </p:nvPr>
        </p:nvSpPr>
        <p:spPr>
          <a:xfrm>
            <a:off x="720000" y="2176900"/>
            <a:ext cx="2858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title" idx="3"/>
          </p:nvPr>
        </p:nvSpPr>
        <p:spPr>
          <a:xfrm>
            <a:off x="3825700" y="1742775"/>
            <a:ext cx="2858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title" idx="4" hasCustomPrompt="1"/>
          </p:nvPr>
        </p:nvSpPr>
        <p:spPr>
          <a:xfrm>
            <a:off x="3825700" y="1149600"/>
            <a:ext cx="11172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5"/>
          </p:nvPr>
        </p:nvSpPr>
        <p:spPr>
          <a:xfrm>
            <a:off x="3825700" y="2176900"/>
            <a:ext cx="2858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6"/>
          </p:nvPr>
        </p:nvSpPr>
        <p:spPr>
          <a:xfrm>
            <a:off x="720000" y="3532175"/>
            <a:ext cx="2858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2939000"/>
            <a:ext cx="11172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8"/>
          </p:nvPr>
        </p:nvSpPr>
        <p:spPr>
          <a:xfrm>
            <a:off x="720000" y="3966300"/>
            <a:ext cx="2858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9"/>
          </p:nvPr>
        </p:nvSpPr>
        <p:spPr>
          <a:xfrm>
            <a:off x="3825700" y="3532175"/>
            <a:ext cx="2858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title" idx="13" hasCustomPrompt="1"/>
          </p:nvPr>
        </p:nvSpPr>
        <p:spPr>
          <a:xfrm>
            <a:off x="3825700" y="2939000"/>
            <a:ext cx="11172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6" name="Google Shape;206;p13"/>
          <p:cNvSpPr txBox="1">
            <a:spLocks noGrp="1"/>
          </p:cNvSpPr>
          <p:nvPr>
            <p:ph type="subTitle" idx="14"/>
          </p:nvPr>
        </p:nvSpPr>
        <p:spPr>
          <a:xfrm>
            <a:off x="3825700" y="3966300"/>
            <a:ext cx="2858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15"/>
          </p:nvPr>
        </p:nvSpPr>
        <p:spPr>
          <a:xfrm>
            <a:off x="720000" y="539525"/>
            <a:ext cx="7704000" cy="7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3"/>
          <p:cNvSpPr/>
          <p:nvPr/>
        </p:nvSpPr>
        <p:spPr>
          <a:xfrm>
            <a:off x="8480268" y="1487827"/>
            <a:ext cx="236136" cy="306602"/>
          </a:xfrm>
          <a:custGeom>
            <a:avLst/>
            <a:gdLst/>
            <a:ahLst/>
            <a:cxnLst/>
            <a:rect l="l" t="t" r="r" b="b"/>
            <a:pathLst>
              <a:path w="3307" h="4294" extrusionOk="0">
                <a:moveTo>
                  <a:pt x="1707" y="728"/>
                </a:moveTo>
                <a:cubicBezTo>
                  <a:pt x="1788" y="860"/>
                  <a:pt x="1841" y="967"/>
                  <a:pt x="1920" y="1074"/>
                </a:cubicBezTo>
                <a:cubicBezTo>
                  <a:pt x="1547" y="1314"/>
                  <a:pt x="1201" y="1607"/>
                  <a:pt x="854" y="1901"/>
                </a:cubicBezTo>
                <a:cubicBezTo>
                  <a:pt x="800" y="1794"/>
                  <a:pt x="747" y="1713"/>
                  <a:pt x="694" y="1634"/>
                </a:cubicBezTo>
                <a:cubicBezTo>
                  <a:pt x="1041" y="1340"/>
                  <a:pt x="1361" y="1020"/>
                  <a:pt x="1707" y="728"/>
                </a:cubicBezTo>
                <a:close/>
                <a:moveTo>
                  <a:pt x="1803" y="0"/>
                </a:moveTo>
                <a:cubicBezTo>
                  <a:pt x="1745" y="0"/>
                  <a:pt x="1684" y="18"/>
                  <a:pt x="1628" y="60"/>
                </a:cubicBezTo>
                <a:cubicBezTo>
                  <a:pt x="1095" y="434"/>
                  <a:pt x="615" y="914"/>
                  <a:pt x="107" y="1368"/>
                </a:cubicBezTo>
                <a:cubicBezTo>
                  <a:pt x="82" y="1393"/>
                  <a:pt x="54" y="1421"/>
                  <a:pt x="54" y="1447"/>
                </a:cubicBezTo>
                <a:cubicBezTo>
                  <a:pt x="1" y="1528"/>
                  <a:pt x="1" y="1607"/>
                  <a:pt x="54" y="1713"/>
                </a:cubicBezTo>
                <a:cubicBezTo>
                  <a:pt x="54" y="1741"/>
                  <a:pt x="82" y="1741"/>
                  <a:pt x="82" y="1767"/>
                </a:cubicBezTo>
                <a:cubicBezTo>
                  <a:pt x="295" y="2114"/>
                  <a:pt x="508" y="2487"/>
                  <a:pt x="721" y="2833"/>
                </a:cubicBezTo>
                <a:cubicBezTo>
                  <a:pt x="775" y="2967"/>
                  <a:pt x="854" y="3100"/>
                  <a:pt x="907" y="3234"/>
                </a:cubicBezTo>
                <a:cubicBezTo>
                  <a:pt x="615" y="3394"/>
                  <a:pt x="401" y="3714"/>
                  <a:pt x="615" y="4034"/>
                </a:cubicBezTo>
                <a:cubicBezTo>
                  <a:pt x="717" y="4213"/>
                  <a:pt x="887" y="4294"/>
                  <a:pt x="1060" y="4294"/>
                </a:cubicBezTo>
                <a:cubicBezTo>
                  <a:pt x="1247" y="4294"/>
                  <a:pt x="1436" y="4200"/>
                  <a:pt x="1547" y="4034"/>
                </a:cubicBezTo>
                <a:cubicBezTo>
                  <a:pt x="1813" y="3660"/>
                  <a:pt x="1600" y="3234"/>
                  <a:pt x="1414" y="2886"/>
                </a:cubicBezTo>
                <a:cubicBezTo>
                  <a:pt x="1333" y="2726"/>
                  <a:pt x="1255" y="2566"/>
                  <a:pt x="1148" y="2406"/>
                </a:cubicBezTo>
                <a:lnTo>
                  <a:pt x="1173" y="2406"/>
                </a:lnTo>
                <a:cubicBezTo>
                  <a:pt x="1493" y="2114"/>
                  <a:pt x="1841" y="1848"/>
                  <a:pt x="2214" y="1581"/>
                </a:cubicBezTo>
                <a:lnTo>
                  <a:pt x="2214" y="1634"/>
                </a:lnTo>
                <a:cubicBezTo>
                  <a:pt x="2293" y="1741"/>
                  <a:pt x="2374" y="1873"/>
                  <a:pt x="2428" y="2008"/>
                </a:cubicBezTo>
                <a:cubicBezTo>
                  <a:pt x="2133" y="2193"/>
                  <a:pt x="1894" y="2487"/>
                  <a:pt x="2108" y="2833"/>
                </a:cubicBezTo>
                <a:cubicBezTo>
                  <a:pt x="2225" y="3003"/>
                  <a:pt x="2399" y="3083"/>
                  <a:pt x="2575" y="3083"/>
                </a:cubicBezTo>
                <a:cubicBezTo>
                  <a:pt x="2759" y="3083"/>
                  <a:pt x="2944" y="2996"/>
                  <a:pt x="3067" y="2833"/>
                </a:cubicBezTo>
                <a:cubicBezTo>
                  <a:pt x="3306" y="2460"/>
                  <a:pt x="3093" y="2033"/>
                  <a:pt x="2933" y="1660"/>
                </a:cubicBezTo>
                <a:cubicBezTo>
                  <a:pt x="2694" y="1208"/>
                  <a:pt x="2400" y="728"/>
                  <a:pt x="2133" y="274"/>
                </a:cubicBezTo>
                <a:cubicBezTo>
                  <a:pt x="2114" y="137"/>
                  <a:pt x="1966" y="0"/>
                  <a:pt x="18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3"/>
          <p:cNvSpPr/>
          <p:nvPr/>
        </p:nvSpPr>
        <p:spPr>
          <a:xfrm>
            <a:off x="8677637" y="1006359"/>
            <a:ext cx="133313" cy="133308"/>
          </a:xfrm>
          <a:custGeom>
            <a:avLst/>
            <a:gdLst/>
            <a:ahLst/>
            <a:cxnLst/>
            <a:rect l="l" t="t" r="r" b="b"/>
            <a:pathLst>
              <a:path w="1867" h="1867" extrusionOk="0">
                <a:moveTo>
                  <a:pt x="933" y="0"/>
                </a:moveTo>
                <a:cubicBezTo>
                  <a:pt x="427" y="0"/>
                  <a:pt x="1" y="401"/>
                  <a:pt x="1" y="935"/>
                </a:cubicBezTo>
                <a:cubicBezTo>
                  <a:pt x="1" y="1440"/>
                  <a:pt x="427" y="1867"/>
                  <a:pt x="933" y="1867"/>
                </a:cubicBezTo>
                <a:cubicBezTo>
                  <a:pt x="1440" y="1867"/>
                  <a:pt x="1867" y="1440"/>
                  <a:pt x="1867" y="935"/>
                </a:cubicBezTo>
                <a:cubicBezTo>
                  <a:pt x="1867" y="401"/>
                  <a:pt x="1440" y="0"/>
                  <a:pt x="9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3"/>
          <p:cNvSpPr/>
          <p:nvPr/>
        </p:nvSpPr>
        <p:spPr>
          <a:xfrm>
            <a:off x="8263925" y="1311450"/>
            <a:ext cx="83829" cy="83827"/>
          </a:xfrm>
          <a:custGeom>
            <a:avLst/>
            <a:gdLst/>
            <a:ahLst/>
            <a:cxnLst/>
            <a:rect l="l" t="t" r="r" b="b"/>
            <a:pathLst>
              <a:path w="1174" h="1174" extrusionOk="0">
                <a:moveTo>
                  <a:pt x="587" y="1"/>
                </a:moveTo>
                <a:cubicBezTo>
                  <a:pt x="242" y="1"/>
                  <a:pt x="1" y="267"/>
                  <a:pt x="1" y="587"/>
                </a:cubicBezTo>
                <a:cubicBezTo>
                  <a:pt x="1" y="933"/>
                  <a:pt x="242" y="1174"/>
                  <a:pt x="587" y="1174"/>
                </a:cubicBezTo>
                <a:cubicBezTo>
                  <a:pt x="907" y="1174"/>
                  <a:pt x="1174" y="933"/>
                  <a:pt x="1174" y="587"/>
                </a:cubicBezTo>
                <a:cubicBezTo>
                  <a:pt x="1174" y="267"/>
                  <a:pt x="907" y="1"/>
                  <a:pt x="58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"/>
          <p:cNvSpPr/>
          <p:nvPr/>
        </p:nvSpPr>
        <p:spPr>
          <a:xfrm>
            <a:off x="7922050" y="373359"/>
            <a:ext cx="55149" cy="55149"/>
          </a:xfrm>
          <a:custGeom>
            <a:avLst/>
            <a:gdLst/>
            <a:ahLst/>
            <a:cxnLst/>
            <a:rect l="l" t="t" r="r" b="b"/>
            <a:pathLst>
              <a:path w="1174" h="1174" extrusionOk="0">
                <a:moveTo>
                  <a:pt x="587" y="1"/>
                </a:moveTo>
                <a:cubicBezTo>
                  <a:pt x="242" y="1"/>
                  <a:pt x="1" y="267"/>
                  <a:pt x="1" y="587"/>
                </a:cubicBezTo>
                <a:cubicBezTo>
                  <a:pt x="1" y="933"/>
                  <a:pt x="242" y="1174"/>
                  <a:pt x="587" y="1174"/>
                </a:cubicBezTo>
                <a:cubicBezTo>
                  <a:pt x="907" y="1174"/>
                  <a:pt x="1174" y="933"/>
                  <a:pt x="1174" y="587"/>
                </a:cubicBezTo>
                <a:cubicBezTo>
                  <a:pt x="1174" y="267"/>
                  <a:pt x="907" y="1"/>
                  <a:pt x="58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"/>
          <p:cNvSpPr/>
          <p:nvPr/>
        </p:nvSpPr>
        <p:spPr>
          <a:xfrm>
            <a:off x="6681525" y="438537"/>
            <a:ext cx="83829" cy="83827"/>
          </a:xfrm>
          <a:custGeom>
            <a:avLst/>
            <a:gdLst/>
            <a:ahLst/>
            <a:cxnLst/>
            <a:rect l="l" t="t" r="r" b="b"/>
            <a:pathLst>
              <a:path w="1174" h="1174" extrusionOk="0">
                <a:moveTo>
                  <a:pt x="587" y="1"/>
                </a:moveTo>
                <a:cubicBezTo>
                  <a:pt x="242" y="1"/>
                  <a:pt x="1" y="267"/>
                  <a:pt x="1" y="587"/>
                </a:cubicBezTo>
                <a:cubicBezTo>
                  <a:pt x="1" y="933"/>
                  <a:pt x="242" y="1174"/>
                  <a:pt x="587" y="1174"/>
                </a:cubicBezTo>
                <a:cubicBezTo>
                  <a:pt x="907" y="1174"/>
                  <a:pt x="1174" y="933"/>
                  <a:pt x="1174" y="587"/>
                </a:cubicBezTo>
                <a:cubicBezTo>
                  <a:pt x="1174" y="267"/>
                  <a:pt x="907" y="1"/>
                  <a:pt x="58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3"/>
          <p:cNvSpPr/>
          <p:nvPr/>
        </p:nvSpPr>
        <p:spPr>
          <a:xfrm>
            <a:off x="6967434" y="279323"/>
            <a:ext cx="192464" cy="194878"/>
          </a:xfrm>
          <a:custGeom>
            <a:avLst/>
            <a:gdLst/>
            <a:ahLst/>
            <a:cxnLst/>
            <a:rect l="l" t="t" r="r" b="b"/>
            <a:pathLst>
              <a:path w="2391" h="2421" extrusionOk="0">
                <a:moveTo>
                  <a:pt x="1744" y="0"/>
                </a:moveTo>
                <a:cubicBezTo>
                  <a:pt x="1689" y="0"/>
                  <a:pt x="1636" y="25"/>
                  <a:pt x="1600" y="83"/>
                </a:cubicBezTo>
                <a:cubicBezTo>
                  <a:pt x="1600" y="83"/>
                  <a:pt x="1572" y="111"/>
                  <a:pt x="1572" y="137"/>
                </a:cubicBezTo>
                <a:cubicBezTo>
                  <a:pt x="1359" y="484"/>
                  <a:pt x="1145" y="858"/>
                  <a:pt x="932" y="1203"/>
                </a:cubicBezTo>
                <a:cubicBezTo>
                  <a:pt x="853" y="1391"/>
                  <a:pt x="747" y="1551"/>
                  <a:pt x="640" y="1736"/>
                </a:cubicBezTo>
                <a:lnTo>
                  <a:pt x="612" y="1764"/>
                </a:lnTo>
                <a:cubicBezTo>
                  <a:pt x="543" y="1743"/>
                  <a:pt x="468" y="1731"/>
                  <a:pt x="395" y="1731"/>
                </a:cubicBezTo>
                <a:cubicBezTo>
                  <a:pt x="189" y="1731"/>
                  <a:pt x="0" y="1827"/>
                  <a:pt x="0" y="2084"/>
                </a:cubicBezTo>
                <a:cubicBezTo>
                  <a:pt x="0" y="2315"/>
                  <a:pt x="196" y="2421"/>
                  <a:pt x="394" y="2421"/>
                </a:cubicBezTo>
                <a:cubicBezTo>
                  <a:pt x="470" y="2421"/>
                  <a:pt x="546" y="2405"/>
                  <a:pt x="612" y="2376"/>
                </a:cubicBezTo>
                <a:cubicBezTo>
                  <a:pt x="932" y="2216"/>
                  <a:pt x="1092" y="1790"/>
                  <a:pt x="1280" y="1497"/>
                </a:cubicBezTo>
                <a:lnTo>
                  <a:pt x="1546" y="1043"/>
                </a:lnTo>
                <a:cubicBezTo>
                  <a:pt x="1572" y="1124"/>
                  <a:pt x="1653" y="1203"/>
                  <a:pt x="1706" y="1256"/>
                </a:cubicBezTo>
                <a:cubicBezTo>
                  <a:pt x="1706" y="1308"/>
                  <a:pt x="1977" y="1631"/>
                  <a:pt x="1855" y="1631"/>
                </a:cubicBezTo>
                <a:cubicBezTo>
                  <a:pt x="1850" y="1631"/>
                  <a:pt x="1845" y="1631"/>
                  <a:pt x="1838" y="1630"/>
                </a:cubicBezTo>
                <a:cubicBezTo>
                  <a:pt x="1831" y="1629"/>
                  <a:pt x="1823" y="1628"/>
                  <a:pt x="1816" y="1628"/>
                </a:cubicBezTo>
                <a:cubicBezTo>
                  <a:pt x="1568" y="1628"/>
                  <a:pt x="1501" y="2031"/>
                  <a:pt x="1760" y="2056"/>
                </a:cubicBezTo>
                <a:cubicBezTo>
                  <a:pt x="1787" y="2060"/>
                  <a:pt x="1814" y="2062"/>
                  <a:pt x="1841" y="2062"/>
                </a:cubicBezTo>
                <a:cubicBezTo>
                  <a:pt x="2149" y="2062"/>
                  <a:pt x="2391" y="1788"/>
                  <a:pt x="2293" y="1444"/>
                </a:cubicBezTo>
                <a:cubicBezTo>
                  <a:pt x="2212" y="1124"/>
                  <a:pt x="1732" y="804"/>
                  <a:pt x="1892" y="431"/>
                </a:cubicBezTo>
                <a:cubicBezTo>
                  <a:pt x="1920" y="403"/>
                  <a:pt x="1945" y="350"/>
                  <a:pt x="1973" y="324"/>
                </a:cubicBezTo>
                <a:cubicBezTo>
                  <a:pt x="2050" y="170"/>
                  <a:pt x="1889" y="0"/>
                  <a:pt x="17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"/>
          <p:cNvSpPr/>
          <p:nvPr/>
        </p:nvSpPr>
        <p:spPr>
          <a:xfrm>
            <a:off x="8187724" y="241800"/>
            <a:ext cx="177009" cy="318277"/>
          </a:xfrm>
          <a:custGeom>
            <a:avLst/>
            <a:gdLst/>
            <a:ahLst/>
            <a:cxnLst/>
            <a:rect l="l" t="t" r="r" b="b"/>
            <a:pathLst>
              <a:path w="2199" h="3954" extrusionOk="0">
                <a:moveTo>
                  <a:pt x="1572" y="359"/>
                </a:moveTo>
                <a:cubicBezTo>
                  <a:pt x="1644" y="359"/>
                  <a:pt x="1705" y="403"/>
                  <a:pt x="1725" y="460"/>
                </a:cubicBezTo>
                <a:cubicBezTo>
                  <a:pt x="1857" y="673"/>
                  <a:pt x="1644" y="886"/>
                  <a:pt x="1484" y="1020"/>
                </a:cubicBezTo>
                <a:lnTo>
                  <a:pt x="1324" y="1099"/>
                </a:lnTo>
                <a:cubicBezTo>
                  <a:pt x="1324" y="967"/>
                  <a:pt x="1352" y="860"/>
                  <a:pt x="1352" y="726"/>
                </a:cubicBezTo>
                <a:cubicBezTo>
                  <a:pt x="1377" y="619"/>
                  <a:pt x="1377" y="434"/>
                  <a:pt x="1484" y="381"/>
                </a:cubicBezTo>
                <a:cubicBezTo>
                  <a:pt x="1514" y="366"/>
                  <a:pt x="1543" y="359"/>
                  <a:pt x="1572" y="359"/>
                </a:cubicBezTo>
                <a:close/>
                <a:moveTo>
                  <a:pt x="1004" y="1607"/>
                </a:moveTo>
                <a:cubicBezTo>
                  <a:pt x="1004" y="1714"/>
                  <a:pt x="1032" y="1846"/>
                  <a:pt x="1032" y="1952"/>
                </a:cubicBezTo>
                <a:cubicBezTo>
                  <a:pt x="872" y="2140"/>
                  <a:pt x="844" y="2432"/>
                  <a:pt x="1057" y="2620"/>
                </a:cubicBezTo>
                <a:cubicBezTo>
                  <a:pt x="1057" y="2673"/>
                  <a:pt x="1057" y="2699"/>
                  <a:pt x="1032" y="2752"/>
                </a:cubicBezTo>
                <a:lnTo>
                  <a:pt x="1032" y="2833"/>
                </a:lnTo>
                <a:cubicBezTo>
                  <a:pt x="712" y="2727"/>
                  <a:pt x="471" y="2379"/>
                  <a:pt x="577" y="2059"/>
                </a:cubicBezTo>
                <a:cubicBezTo>
                  <a:pt x="631" y="1820"/>
                  <a:pt x="818" y="1714"/>
                  <a:pt x="1004" y="1607"/>
                </a:cubicBezTo>
                <a:close/>
                <a:moveTo>
                  <a:pt x="1479" y="2083"/>
                </a:moveTo>
                <a:cubicBezTo>
                  <a:pt x="1641" y="2083"/>
                  <a:pt x="1753" y="2210"/>
                  <a:pt x="1778" y="2379"/>
                </a:cubicBezTo>
                <a:cubicBezTo>
                  <a:pt x="1804" y="2620"/>
                  <a:pt x="1590" y="2780"/>
                  <a:pt x="1377" y="2833"/>
                </a:cubicBezTo>
                <a:lnTo>
                  <a:pt x="1377" y="2087"/>
                </a:lnTo>
                <a:lnTo>
                  <a:pt x="1431" y="2087"/>
                </a:lnTo>
                <a:cubicBezTo>
                  <a:pt x="1447" y="2084"/>
                  <a:pt x="1463" y="2083"/>
                  <a:pt x="1479" y="2083"/>
                </a:cubicBezTo>
                <a:close/>
                <a:moveTo>
                  <a:pt x="1534" y="0"/>
                </a:moveTo>
                <a:cubicBezTo>
                  <a:pt x="1042" y="0"/>
                  <a:pt x="981" y="759"/>
                  <a:pt x="1004" y="1259"/>
                </a:cubicBezTo>
                <a:cubicBezTo>
                  <a:pt x="925" y="1287"/>
                  <a:pt x="872" y="1313"/>
                  <a:pt x="791" y="1340"/>
                </a:cubicBezTo>
                <a:cubicBezTo>
                  <a:pt x="417" y="1554"/>
                  <a:pt x="125" y="1927"/>
                  <a:pt x="232" y="2379"/>
                </a:cubicBezTo>
                <a:cubicBezTo>
                  <a:pt x="311" y="2780"/>
                  <a:pt x="605" y="3072"/>
                  <a:pt x="978" y="3153"/>
                </a:cubicBezTo>
                <a:cubicBezTo>
                  <a:pt x="951" y="3232"/>
                  <a:pt x="925" y="3285"/>
                  <a:pt x="897" y="3366"/>
                </a:cubicBezTo>
                <a:cubicBezTo>
                  <a:pt x="872" y="3445"/>
                  <a:pt x="791" y="3580"/>
                  <a:pt x="684" y="3605"/>
                </a:cubicBezTo>
                <a:cubicBezTo>
                  <a:pt x="737" y="3473"/>
                  <a:pt x="684" y="3313"/>
                  <a:pt x="552" y="3232"/>
                </a:cubicBezTo>
                <a:cubicBezTo>
                  <a:pt x="525" y="3205"/>
                  <a:pt x="492" y="3192"/>
                  <a:pt x="458" y="3192"/>
                </a:cubicBezTo>
                <a:cubicBezTo>
                  <a:pt x="424" y="3192"/>
                  <a:pt x="391" y="3205"/>
                  <a:pt x="364" y="3232"/>
                </a:cubicBezTo>
                <a:cubicBezTo>
                  <a:pt x="0" y="3467"/>
                  <a:pt x="271" y="3954"/>
                  <a:pt x="631" y="3954"/>
                </a:cubicBezTo>
                <a:cubicBezTo>
                  <a:pt x="640" y="3954"/>
                  <a:pt x="649" y="3953"/>
                  <a:pt x="658" y="3953"/>
                </a:cubicBezTo>
                <a:cubicBezTo>
                  <a:pt x="1057" y="3925"/>
                  <a:pt x="1217" y="3552"/>
                  <a:pt x="1324" y="3206"/>
                </a:cubicBezTo>
                <a:cubicBezTo>
                  <a:pt x="1672" y="3179"/>
                  <a:pt x="1991" y="2940"/>
                  <a:pt x="2098" y="2592"/>
                </a:cubicBezTo>
                <a:cubicBezTo>
                  <a:pt x="2199" y="2164"/>
                  <a:pt x="1870" y="1735"/>
                  <a:pt x="1450" y="1735"/>
                </a:cubicBezTo>
                <a:cubicBezTo>
                  <a:pt x="1426" y="1735"/>
                  <a:pt x="1402" y="1736"/>
                  <a:pt x="1377" y="1739"/>
                </a:cubicBezTo>
                <a:lnTo>
                  <a:pt x="1352" y="1739"/>
                </a:lnTo>
                <a:lnTo>
                  <a:pt x="1352" y="1473"/>
                </a:lnTo>
                <a:cubicBezTo>
                  <a:pt x="1377" y="1447"/>
                  <a:pt x="1405" y="1447"/>
                  <a:pt x="1431" y="1419"/>
                </a:cubicBezTo>
                <a:cubicBezTo>
                  <a:pt x="1725" y="1287"/>
                  <a:pt x="2017" y="1074"/>
                  <a:pt x="2098" y="726"/>
                </a:cubicBezTo>
                <a:cubicBezTo>
                  <a:pt x="2151" y="434"/>
                  <a:pt x="2017" y="140"/>
                  <a:pt x="1725" y="33"/>
                </a:cubicBezTo>
                <a:cubicBezTo>
                  <a:pt x="1655" y="11"/>
                  <a:pt x="1592" y="0"/>
                  <a:pt x="15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3"/>
          <p:cNvSpPr/>
          <p:nvPr/>
        </p:nvSpPr>
        <p:spPr>
          <a:xfrm>
            <a:off x="8423950" y="935750"/>
            <a:ext cx="133200" cy="133200"/>
          </a:xfrm>
          <a:prstGeom prst="star4">
            <a:avLst>
              <a:gd name="adj" fmla="val 2037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3"/>
          <p:cNvSpPr/>
          <p:nvPr/>
        </p:nvSpPr>
        <p:spPr>
          <a:xfrm>
            <a:off x="7391575" y="401400"/>
            <a:ext cx="192600" cy="192600"/>
          </a:xfrm>
          <a:prstGeom prst="star4">
            <a:avLst>
              <a:gd name="adj" fmla="val 2037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"/>
          <p:cNvSpPr/>
          <p:nvPr/>
        </p:nvSpPr>
        <p:spPr>
          <a:xfrm>
            <a:off x="-52" y="0"/>
            <a:ext cx="9144103" cy="5154425"/>
          </a:xfrm>
          <a:custGeom>
            <a:avLst/>
            <a:gdLst/>
            <a:ahLst/>
            <a:cxnLst/>
            <a:rect l="l" t="t" r="r" b="b"/>
            <a:pathLst>
              <a:path w="82409" h="46453" extrusionOk="0">
                <a:moveTo>
                  <a:pt x="4241" y="3348"/>
                </a:moveTo>
                <a:lnTo>
                  <a:pt x="10087" y="3369"/>
                </a:lnTo>
                <a:lnTo>
                  <a:pt x="10131" y="8521"/>
                </a:lnTo>
                <a:lnTo>
                  <a:pt x="10131" y="8521"/>
                </a:lnTo>
                <a:lnTo>
                  <a:pt x="4284" y="8499"/>
                </a:lnTo>
                <a:lnTo>
                  <a:pt x="4241" y="3348"/>
                </a:lnTo>
                <a:close/>
                <a:moveTo>
                  <a:pt x="10304" y="3369"/>
                </a:moveTo>
                <a:lnTo>
                  <a:pt x="16130" y="3391"/>
                </a:lnTo>
                <a:lnTo>
                  <a:pt x="16174" y="8542"/>
                </a:lnTo>
                <a:lnTo>
                  <a:pt x="16174" y="8542"/>
                </a:lnTo>
                <a:lnTo>
                  <a:pt x="10348" y="8521"/>
                </a:lnTo>
                <a:lnTo>
                  <a:pt x="10304" y="3369"/>
                </a:lnTo>
                <a:close/>
                <a:moveTo>
                  <a:pt x="22173" y="3391"/>
                </a:moveTo>
                <a:lnTo>
                  <a:pt x="22217" y="8565"/>
                </a:lnTo>
                <a:lnTo>
                  <a:pt x="16391" y="8542"/>
                </a:lnTo>
                <a:lnTo>
                  <a:pt x="16347" y="3391"/>
                </a:lnTo>
                <a:close/>
                <a:moveTo>
                  <a:pt x="22413" y="3391"/>
                </a:moveTo>
                <a:lnTo>
                  <a:pt x="28239" y="3412"/>
                </a:lnTo>
                <a:lnTo>
                  <a:pt x="28282" y="8586"/>
                </a:lnTo>
                <a:lnTo>
                  <a:pt x="22457" y="8565"/>
                </a:lnTo>
                <a:lnTo>
                  <a:pt x="22413" y="3391"/>
                </a:lnTo>
                <a:close/>
                <a:moveTo>
                  <a:pt x="28456" y="3412"/>
                </a:moveTo>
                <a:lnTo>
                  <a:pt x="34282" y="3435"/>
                </a:lnTo>
                <a:lnTo>
                  <a:pt x="34325" y="8608"/>
                </a:lnTo>
                <a:lnTo>
                  <a:pt x="28500" y="8586"/>
                </a:lnTo>
                <a:lnTo>
                  <a:pt x="28456" y="3412"/>
                </a:lnTo>
                <a:close/>
                <a:moveTo>
                  <a:pt x="34499" y="3435"/>
                </a:moveTo>
                <a:lnTo>
                  <a:pt x="40325" y="3456"/>
                </a:lnTo>
                <a:lnTo>
                  <a:pt x="40389" y="8629"/>
                </a:lnTo>
                <a:lnTo>
                  <a:pt x="34543" y="8608"/>
                </a:lnTo>
                <a:lnTo>
                  <a:pt x="34499" y="3435"/>
                </a:lnTo>
                <a:close/>
                <a:moveTo>
                  <a:pt x="40563" y="3456"/>
                </a:moveTo>
                <a:lnTo>
                  <a:pt x="46389" y="3478"/>
                </a:lnTo>
                <a:lnTo>
                  <a:pt x="46432" y="8652"/>
                </a:lnTo>
                <a:lnTo>
                  <a:pt x="40607" y="8629"/>
                </a:lnTo>
                <a:lnTo>
                  <a:pt x="40563" y="3456"/>
                </a:lnTo>
                <a:close/>
                <a:moveTo>
                  <a:pt x="46606" y="3478"/>
                </a:moveTo>
                <a:lnTo>
                  <a:pt x="52432" y="3499"/>
                </a:lnTo>
                <a:lnTo>
                  <a:pt x="52475" y="8673"/>
                </a:lnTo>
                <a:lnTo>
                  <a:pt x="46650" y="8652"/>
                </a:lnTo>
                <a:lnTo>
                  <a:pt x="46606" y="3478"/>
                </a:lnTo>
                <a:close/>
                <a:moveTo>
                  <a:pt x="52649" y="3499"/>
                </a:moveTo>
                <a:lnTo>
                  <a:pt x="58498" y="3522"/>
                </a:lnTo>
                <a:lnTo>
                  <a:pt x="58541" y="8695"/>
                </a:lnTo>
                <a:lnTo>
                  <a:pt x="52715" y="8673"/>
                </a:lnTo>
                <a:lnTo>
                  <a:pt x="52649" y="3499"/>
                </a:lnTo>
                <a:close/>
                <a:moveTo>
                  <a:pt x="58715" y="3522"/>
                </a:moveTo>
                <a:lnTo>
                  <a:pt x="64541" y="3543"/>
                </a:lnTo>
                <a:lnTo>
                  <a:pt x="64584" y="8695"/>
                </a:lnTo>
                <a:lnTo>
                  <a:pt x="58758" y="8695"/>
                </a:lnTo>
                <a:lnTo>
                  <a:pt x="58715" y="3522"/>
                </a:lnTo>
                <a:close/>
                <a:moveTo>
                  <a:pt x="64758" y="3543"/>
                </a:moveTo>
                <a:lnTo>
                  <a:pt x="70584" y="3565"/>
                </a:lnTo>
                <a:lnTo>
                  <a:pt x="70648" y="8716"/>
                </a:lnTo>
                <a:lnTo>
                  <a:pt x="64801" y="8695"/>
                </a:lnTo>
                <a:lnTo>
                  <a:pt x="64758" y="3543"/>
                </a:lnTo>
                <a:close/>
                <a:moveTo>
                  <a:pt x="70822" y="3565"/>
                </a:moveTo>
                <a:lnTo>
                  <a:pt x="76648" y="3586"/>
                </a:lnTo>
                <a:lnTo>
                  <a:pt x="76691" y="8739"/>
                </a:lnTo>
                <a:lnTo>
                  <a:pt x="70865" y="8716"/>
                </a:lnTo>
                <a:lnTo>
                  <a:pt x="70822" y="3565"/>
                </a:lnTo>
                <a:close/>
                <a:moveTo>
                  <a:pt x="4305" y="8716"/>
                </a:moveTo>
                <a:lnTo>
                  <a:pt x="10131" y="8739"/>
                </a:lnTo>
                <a:lnTo>
                  <a:pt x="10174" y="13912"/>
                </a:lnTo>
                <a:lnTo>
                  <a:pt x="10174" y="13912"/>
                </a:lnTo>
                <a:lnTo>
                  <a:pt x="4348" y="13890"/>
                </a:lnTo>
                <a:lnTo>
                  <a:pt x="4305" y="8716"/>
                </a:lnTo>
                <a:close/>
                <a:moveTo>
                  <a:pt x="10348" y="8739"/>
                </a:moveTo>
                <a:lnTo>
                  <a:pt x="16174" y="8760"/>
                </a:lnTo>
                <a:lnTo>
                  <a:pt x="16217" y="13933"/>
                </a:lnTo>
                <a:lnTo>
                  <a:pt x="10391" y="13912"/>
                </a:lnTo>
                <a:lnTo>
                  <a:pt x="10348" y="8739"/>
                </a:lnTo>
                <a:close/>
                <a:moveTo>
                  <a:pt x="16391" y="8760"/>
                </a:moveTo>
                <a:lnTo>
                  <a:pt x="22239" y="8782"/>
                </a:lnTo>
                <a:lnTo>
                  <a:pt x="22283" y="13956"/>
                </a:lnTo>
                <a:lnTo>
                  <a:pt x="16434" y="13933"/>
                </a:lnTo>
                <a:lnTo>
                  <a:pt x="16391" y="8760"/>
                </a:lnTo>
                <a:close/>
                <a:moveTo>
                  <a:pt x="22457" y="8782"/>
                </a:moveTo>
                <a:lnTo>
                  <a:pt x="28282" y="8803"/>
                </a:lnTo>
                <a:lnTo>
                  <a:pt x="28326" y="13977"/>
                </a:lnTo>
                <a:lnTo>
                  <a:pt x="22500" y="13956"/>
                </a:lnTo>
                <a:lnTo>
                  <a:pt x="22457" y="8782"/>
                </a:lnTo>
                <a:close/>
                <a:moveTo>
                  <a:pt x="28500" y="8803"/>
                </a:moveTo>
                <a:lnTo>
                  <a:pt x="34325" y="8826"/>
                </a:lnTo>
                <a:lnTo>
                  <a:pt x="34369" y="13999"/>
                </a:lnTo>
                <a:lnTo>
                  <a:pt x="28543" y="13977"/>
                </a:lnTo>
                <a:lnTo>
                  <a:pt x="28500" y="8803"/>
                </a:lnTo>
                <a:close/>
                <a:moveTo>
                  <a:pt x="34543" y="8826"/>
                </a:moveTo>
                <a:lnTo>
                  <a:pt x="40389" y="8847"/>
                </a:lnTo>
                <a:lnTo>
                  <a:pt x="40433" y="13999"/>
                </a:lnTo>
                <a:lnTo>
                  <a:pt x="34607" y="13999"/>
                </a:lnTo>
                <a:lnTo>
                  <a:pt x="34543" y="8826"/>
                </a:lnTo>
                <a:close/>
                <a:moveTo>
                  <a:pt x="40607" y="8847"/>
                </a:moveTo>
                <a:lnTo>
                  <a:pt x="46432" y="8869"/>
                </a:lnTo>
                <a:lnTo>
                  <a:pt x="46476" y="14020"/>
                </a:lnTo>
                <a:lnTo>
                  <a:pt x="40650" y="13999"/>
                </a:lnTo>
                <a:lnTo>
                  <a:pt x="40607" y="8847"/>
                </a:lnTo>
                <a:close/>
                <a:moveTo>
                  <a:pt x="46650" y="8869"/>
                </a:moveTo>
                <a:lnTo>
                  <a:pt x="52475" y="8890"/>
                </a:lnTo>
                <a:lnTo>
                  <a:pt x="52541" y="14043"/>
                </a:lnTo>
                <a:lnTo>
                  <a:pt x="46693" y="14020"/>
                </a:lnTo>
                <a:lnTo>
                  <a:pt x="46650" y="8869"/>
                </a:lnTo>
                <a:close/>
                <a:moveTo>
                  <a:pt x="52715" y="8890"/>
                </a:moveTo>
                <a:lnTo>
                  <a:pt x="58541" y="8913"/>
                </a:lnTo>
                <a:lnTo>
                  <a:pt x="58584" y="14064"/>
                </a:lnTo>
                <a:lnTo>
                  <a:pt x="52759" y="14043"/>
                </a:lnTo>
                <a:lnTo>
                  <a:pt x="52715" y="8890"/>
                </a:lnTo>
                <a:close/>
                <a:moveTo>
                  <a:pt x="58758" y="8913"/>
                </a:moveTo>
                <a:lnTo>
                  <a:pt x="64584" y="8934"/>
                </a:lnTo>
                <a:lnTo>
                  <a:pt x="64628" y="14086"/>
                </a:lnTo>
                <a:lnTo>
                  <a:pt x="58802" y="14064"/>
                </a:lnTo>
                <a:lnTo>
                  <a:pt x="58758" y="8913"/>
                </a:lnTo>
                <a:close/>
                <a:moveTo>
                  <a:pt x="64801" y="8934"/>
                </a:moveTo>
                <a:lnTo>
                  <a:pt x="70648" y="8956"/>
                </a:lnTo>
                <a:lnTo>
                  <a:pt x="70691" y="14107"/>
                </a:lnTo>
                <a:lnTo>
                  <a:pt x="64866" y="14086"/>
                </a:lnTo>
                <a:lnTo>
                  <a:pt x="64801" y="8934"/>
                </a:lnTo>
                <a:close/>
                <a:moveTo>
                  <a:pt x="76691" y="8956"/>
                </a:moveTo>
                <a:lnTo>
                  <a:pt x="76734" y="14130"/>
                </a:lnTo>
                <a:lnTo>
                  <a:pt x="70909" y="14107"/>
                </a:lnTo>
                <a:lnTo>
                  <a:pt x="70865" y="8956"/>
                </a:lnTo>
                <a:close/>
                <a:moveTo>
                  <a:pt x="4348" y="14107"/>
                </a:moveTo>
                <a:lnTo>
                  <a:pt x="10174" y="14130"/>
                </a:lnTo>
                <a:lnTo>
                  <a:pt x="10217" y="19303"/>
                </a:lnTo>
                <a:lnTo>
                  <a:pt x="4392" y="19281"/>
                </a:lnTo>
                <a:lnTo>
                  <a:pt x="4348" y="14107"/>
                </a:lnTo>
                <a:close/>
                <a:moveTo>
                  <a:pt x="10391" y="14130"/>
                </a:moveTo>
                <a:lnTo>
                  <a:pt x="16217" y="14150"/>
                </a:lnTo>
                <a:lnTo>
                  <a:pt x="16261" y="19303"/>
                </a:lnTo>
                <a:lnTo>
                  <a:pt x="10435" y="19303"/>
                </a:lnTo>
                <a:lnTo>
                  <a:pt x="10391" y="14130"/>
                </a:lnTo>
                <a:close/>
                <a:moveTo>
                  <a:pt x="16457" y="14150"/>
                </a:moveTo>
                <a:lnTo>
                  <a:pt x="22283" y="14173"/>
                </a:lnTo>
                <a:lnTo>
                  <a:pt x="22326" y="19324"/>
                </a:lnTo>
                <a:lnTo>
                  <a:pt x="22326" y="19324"/>
                </a:lnTo>
                <a:lnTo>
                  <a:pt x="16501" y="19303"/>
                </a:lnTo>
                <a:lnTo>
                  <a:pt x="16457" y="14150"/>
                </a:lnTo>
                <a:close/>
                <a:moveTo>
                  <a:pt x="22500" y="14173"/>
                </a:moveTo>
                <a:lnTo>
                  <a:pt x="28326" y="14194"/>
                </a:lnTo>
                <a:lnTo>
                  <a:pt x="28369" y="19347"/>
                </a:lnTo>
                <a:lnTo>
                  <a:pt x="22544" y="19324"/>
                </a:lnTo>
                <a:lnTo>
                  <a:pt x="22500" y="14173"/>
                </a:lnTo>
                <a:close/>
                <a:moveTo>
                  <a:pt x="28543" y="14194"/>
                </a:moveTo>
                <a:lnTo>
                  <a:pt x="34390" y="14217"/>
                </a:lnTo>
                <a:lnTo>
                  <a:pt x="34433" y="19367"/>
                </a:lnTo>
                <a:lnTo>
                  <a:pt x="28587" y="19347"/>
                </a:lnTo>
                <a:lnTo>
                  <a:pt x="28543" y="14194"/>
                </a:lnTo>
                <a:close/>
                <a:moveTo>
                  <a:pt x="34607" y="14217"/>
                </a:moveTo>
                <a:lnTo>
                  <a:pt x="40433" y="14237"/>
                </a:lnTo>
                <a:lnTo>
                  <a:pt x="40476" y="19390"/>
                </a:lnTo>
                <a:lnTo>
                  <a:pt x="34651" y="19367"/>
                </a:lnTo>
                <a:lnTo>
                  <a:pt x="34607" y="14217"/>
                </a:lnTo>
                <a:close/>
                <a:moveTo>
                  <a:pt x="40650" y="14237"/>
                </a:moveTo>
                <a:lnTo>
                  <a:pt x="46476" y="14260"/>
                </a:lnTo>
                <a:lnTo>
                  <a:pt x="46519" y="19411"/>
                </a:lnTo>
                <a:lnTo>
                  <a:pt x="40694" y="19390"/>
                </a:lnTo>
                <a:lnTo>
                  <a:pt x="40650" y="14237"/>
                </a:lnTo>
                <a:close/>
                <a:moveTo>
                  <a:pt x="52541" y="14260"/>
                </a:moveTo>
                <a:lnTo>
                  <a:pt x="52585" y="19434"/>
                </a:lnTo>
                <a:lnTo>
                  <a:pt x="46759" y="19411"/>
                </a:lnTo>
                <a:lnTo>
                  <a:pt x="46693" y="14260"/>
                </a:lnTo>
                <a:close/>
                <a:moveTo>
                  <a:pt x="52759" y="14260"/>
                </a:moveTo>
                <a:lnTo>
                  <a:pt x="58584" y="14281"/>
                </a:lnTo>
                <a:lnTo>
                  <a:pt x="58628" y="19454"/>
                </a:lnTo>
                <a:lnTo>
                  <a:pt x="52802" y="19434"/>
                </a:lnTo>
                <a:lnTo>
                  <a:pt x="52759" y="14260"/>
                </a:lnTo>
                <a:close/>
                <a:moveTo>
                  <a:pt x="58802" y="14281"/>
                </a:moveTo>
                <a:lnTo>
                  <a:pt x="64628" y="14304"/>
                </a:lnTo>
                <a:lnTo>
                  <a:pt x="64692" y="19477"/>
                </a:lnTo>
                <a:lnTo>
                  <a:pt x="58845" y="19454"/>
                </a:lnTo>
                <a:lnTo>
                  <a:pt x="58802" y="14281"/>
                </a:lnTo>
                <a:close/>
                <a:moveTo>
                  <a:pt x="64866" y="14304"/>
                </a:moveTo>
                <a:lnTo>
                  <a:pt x="70691" y="14324"/>
                </a:lnTo>
                <a:lnTo>
                  <a:pt x="70735" y="19498"/>
                </a:lnTo>
                <a:lnTo>
                  <a:pt x="64909" y="19477"/>
                </a:lnTo>
                <a:lnTo>
                  <a:pt x="64866" y="14304"/>
                </a:lnTo>
                <a:close/>
                <a:moveTo>
                  <a:pt x="70909" y="14324"/>
                </a:moveTo>
                <a:lnTo>
                  <a:pt x="76734" y="14347"/>
                </a:lnTo>
                <a:lnTo>
                  <a:pt x="76778" y="19521"/>
                </a:lnTo>
                <a:lnTo>
                  <a:pt x="70952" y="19498"/>
                </a:lnTo>
                <a:lnTo>
                  <a:pt x="70909" y="14324"/>
                </a:lnTo>
                <a:close/>
                <a:moveTo>
                  <a:pt x="4392" y="19498"/>
                </a:moveTo>
                <a:lnTo>
                  <a:pt x="10217" y="19521"/>
                </a:lnTo>
                <a:lnTo>
                  <a:pt x="10261" y="24671"/>
                </a:lnTo>
                <a:lnTo>
                  <a:pt x="4435" y="24651"/>
                </a:lnTo>
                <a:lnTo>
                  <a:pt x="4392" y="19498"/>
                </a:lnTo>
                <a:close/>
                <a:moveTo>
                  <a:pt x="10435" y="19521"/>
                </a:moveTo>
                <a:lnTo>
                  <a:pt x="16283" y="19541"/>
                </a:lnTo>
                <a:lnTo>
                  <a:pt x="16327" y="24694"/>
                </a:lnTo>
                <a:lnTo>
                  <a:pt x="10478" y="24671"/>
                </a:lnTo>
                <a:lnTo>
                  <a:pt x="10435" y="19521"/>
                </a:lnTo>
                <a:close/>
                <a:moveTo>
                  <a:pt x="16501" y="19541"/>
                </a:moveTo>
                <a:lnTo>
                  <a:pt x="22326" y="19564"/>
                </a:lnTo>
                <a:lnTo>
                  <a:pt x="22370" y="24715"/>
                </a:lnTo>
                <a:lnTo>
                  <a:pt x="16544" y="24694"/>
                </a:lnTo>
                <a:lnTo>
                  <a:pt x="16501" y="19541"/>
                </a:lnTo>
                <a:close/>
                <a:moveTo>
                  <a:pt x="28369" y="19564"/>
                </a:moveTo>
                <a:lnTo>
                  <a:pt x="28413" y="24737"/>
                </a:lnTo>
                <a:lnTo>
                  <a:pt x="22587" y="24715"/>
                </a:lnTo>
                <a:lnTo>
                  <a:pt x="22544" y="19564"/>
                </a:lnTo>
                <a:close/>
                <a:moveTo>
                  <a:pt x="28607" y="19564"/>
                </a:moveTo>
                <a:lnTo>
                  <a:pt x="34433" y="19585"/>
                </a:lnTo>
                <a:lnTo>
                  <a:pt x="34477" y="24758"/>
                </a:lnTo>
                <a:lnTo>
                  <a:pt x="28651" y="24737"/>
                </a:lnTo>
                <a:lnTo>
                  <a:pt x="28607" y="19564"/>
                </a:lnTo>
                <a:close/>
                <a:moveTo>
                  <a:pt x="34651" y="19585"/>
                </a:moveTo>
                <a:lnTo>
                  <a:pt x="40476" y="19607"/>
                </a:lnTo>
                <a:lnTo>
                  <a:pt x="40520" y="24781"/>
                </a:lnTo>
                <a:lnTo>
                  <a:pt x="34694" y="24758"/>
                </a:lnTo>
                <a:lnTo>
                  <a:pt x="34651" y="19585"/>
                </a:lnTo>
                <a:close/>
                <a:moveTo>
                  <a:pt x="40694" y="19607"/>
                </a:moveTo>
                <a:lnTo>
                  <a:pt x="46519" y="19628"/>
                </a:lnTo>
                <a:lnTo>
                  <a:pt x="46585" y="24802"/>
                </a:lnTo>
                <a:lnTo>
                  <a:pt x="40737" y="24781"/>
                </a:lnTo>
                <a:lnTo>
                  <a:pt x="40694" y="19607"/>
                </a:lnTo>
                <a:close/>
                <a:moveTo>
                  <a:pt x="46759" y="19628"/>
                </a:moveTo>
                <a:lnTo>
                  <a:pt x="52585" y="19651"/>
                </a:lnTo>
                <a:lnTo>
                  <a:pt x="52628" y="24824"/>
                </a:lnTo>
                <a:lnTo>
                  <a:pt x="50672" y="24802"/>
                </a:lnTo>
                <a:lnTo>
                  <a:pt x="46803" y="24802"/>
                </a:lnTo>
                <a:lnTo>
                  <a:pt x="46759" y="19628"/>
                </a:lnTo>
                <a:close/>
                <a:moveTo>
                  <a:pt x="52802" y="19651"/>
                </a:moveTo>
                <a:lnTo>
                  <a:pt x="58628" y="19672"/>
                </a:lnTo>
                <a:lnTo>
                  <a:pt x="58671" y="24845"/>
                </a:lnTo>
                <a:lnTo>
                  <a:pt x="52846" y="24824"/>
                </a:lnTo>
                <a:lnTo>
                  <a:pt x="52802" y="19651"/>
                </a:lnTo>
                <a:close/>
                <a:moveTo>
                  <a:pt x="58845" y="19672"/>
                </a:moveTo>
                <a:lnTo>
                  <a:pt x="64692" y="19694"/>
                </a:lnTo>
                <a:lnTo>
                  <a:pt x="64735" y="24868"/>
                </a:lnTo>
                <a:lnTo>
                  <a:pt x="58910" y="24845"/>
                </a:lnTo>
                <a:lnTo>
                  <a:pt x="58845" y="19672"/>
                </a:lnTo>
                <a:close/>
                <a:moveTo>
                  <a:pt x="64909" y="19694"/>
                </a:moveTo>
                <a:lnTo>
                  <a:pt x="70735" y="19715"/>
                </a:lnTo>
                <a:lnTo>
                  <a:pt x="70778" y="24868"/>
                </a:lnTo>
                <a:lnTo>
                  <a:pt x="64953" y="24868"/>
                </a:lnTo>
                <a:lnTo>
                  <a:pt x="64909" y="19694"/>
                </a:lnTo>
                <a:close/>
                <a:moveTo>
                  <a:pt x="70952" y="19715"/>
                </a:moveTo>
                <a:lnTo>
                  <a:pt x="76778" y="19738"/>
                </a:lnTo>
                <a:lnTo>
                  <a:pt x="76844" y="24889"/>
                </a:lnTo>
                <a:lnTo>
                  <a:pt x="70996" y="24868"/>
                </a:lnTo>
                <a:lnTo>
                  <a:pt x="70952" y="19715"/>
                </a:lnTo>
                <a:close/>
                <a:moveTo>
                  <a:pt x="4435" y="24868"/>
                </a:moveTo>
                <a:lnTo>
                  <a:pt x="10261" y="24889"/>
                </a:lnTo>
                <a:lnTo>
                  <a:pt x="10327" y="30062"/>
                </a:lnTo>
                <a:lnTo>
                  <a:pt x="4479" y="30041"/>
                </a:lnTo>
                <a:lnTo>
                  <a:pt x="4479" y="29628"/>
                </a:lnTo>
                <a:lnTo>
                  <a:pt x="4435" y="24868"/>
                </a:lnTo>
                <a:close/>
                <a:moveTo>
                  <a:pt x="10501" y="24889"/>
                </a:moveTo>
                <a:lnTo>
                  <a:pt x="16327" y="24911"/>
                </a:lnTo>
                <a:lnTo>
                  <a:pt x="16370" y="30085"/>
                </a:lnTo>
                <a:lnTo>
                  <a:pt x="16370" y="30085"/>
                </a:lnTo>
                <a:lnTo>
                  <a:pt x="10544" y="30062"/>
                </a:lnTo>
                <a:lnTo>
                  <a:pt x="10501" y="24889"/>
                </a:lnTo>
                <a:close/>
                <a:moveTo>
                  <a:pt x="16544" y="24911"/>
                </a:moveTo>
                <a:lnTo>
                  <a:pt x="22370" y="24932"/>
                </a:lnTo>
                <a:lnTo>
                  <a:pt x="22413" y="30106"/>
                </a:lnTo>
                <a:lnTo>
                  <a:pt x="16587" y="30085"/>
                </a:lnTo>
                <a:lnTo>
                  <a:pt x="16544" y="24911"/>
                </a:lnTo>
                <a:close/>
                <a:moveTo>
                  <a:pt x="22587" y="24932"/>
                </a:moveTo>
                <a:lnTo>
                  <a:pt x="28434" y="24955"/>
                </a:lnTo>
                <a:lnTo>
                  <a:pt x="28477" y="30128"/>
                </a:lnTo>
                <a:lnTo>
                  <a:pt x="22631" y="30106"/>
                </a:lnTo>
                <a:lnTo>
                  <a:pt x="22587" y="24932"/>
                </a:lnTo>
                <a:close/>
                <a:moveTo>
                  <a:pt x="28651" y="24955"/>
                </a:moveTo>
                <a:lnTo>
                  <a:pt x="34477" y="24976"/>
                </a:lnTo>
                <a:lnTo>
                  <a:pt x="34520" y="30149"/>
                </a:lnTo>
                <a:lnTo>
                  <a:pt x="28694" y="30128"/>
                </a:lnTo>
                <a:lnTo>
                  <a:pt x="28651" y="24955"/>
                </a:lnTo>
                <a:close/>
                <a:moveTo>
                  <a:pt x="34694" y="24976"/>
                </a:moveTo>
                <a:lnTo>
                  <a:pt x="40520" y="24998"/>
                </a:lnTo>
                <a:lnTo>
                  <a:pt x="40563" y="30172"/>
                </a:lnTo>
                <a:lnTo>
                  <a:pt x="34737" y="30149"/>
                </a:lnTo>
                <a:lnTo>
                  <a:pt x="34694" y="24976"/>
                </a:lnTo>
                <a:close/>
                <a:moveTo>
                  <a:pt x="40737" y="24998"/>
                </a:moveTo>
                <a:lnTo>
                  <a:pt x="46585" y="25019"/>
                </a:lnTo>
                <a:lnTo>
                  <a:pt x="46629" y="30172"/>
                </a:lnTo>
                <a:lnTo>
                  <a:pt x="40803" y="30172"/>
                </a:lnTo>
                <a:lnTo>
                  <a:pt x="40737" y="24998"/>
                </a:lnTo>
                <a:close/>
                <a:moveTo>
                  <a:pt x="46803" y="25019"/>
                </a:moveTo>
                <a:lnTo>
                  <a:pt x="52628" y="25042"/>
                </a:lnTo>
                <a:lnTo>
                  <a:pt x="52672" y="30193"/>
                </a:lnTo>
                <a:lnTo>
                  <a:pt x="52672" y="30193"/>
                </a:lnTo>
                <a:lnTo>
                  <a:pt x="46846" y="30172"/>
                </a:lnTo>
                <a:lnTo>
                  <a:pt x="46803" y="25019"/>
                </a:lnTo>
                <a:close/>
                <a:moveTo>
                  <a:pt x="52846" y="25042"/>
                </a:moveTo>
                <a:lnTo>
                  <a:pt x="58671" y="25063"/>
                </a:lnTo>
                <a:lnTo>
                  <a:pt x="58736" y="30215"/>
                </a:lnTo>
                <a:lnTo>
                  <a:pt x="52889" y="30193"/>
                </a:lnTo>
                <a:lnTo>
                  <a:pt x="52846" y="25042"/>
                </a:lnTo>
                <a:close/>
                <a:moveTo>
                  <a:pt x="58910" y="25063"/>
                </a:moveTo>
                <a:lnTo>
                  <a:pt x="64735" y="25085"/>
                </a:lnTo>
                <a:lnTo>
                  <a:pt x="64779" y="30236"/>
                </a:lnTo>
                <a:lnTo>
                  <a:pt x="58953" y="30215"/>
                </a:lnTo>
                <a:lnTo>
                  <a:pt x="58910" y="25063"/>
                </a:lnTo>
                <a:close/>
                <a:moveTo>
                  <a:pt x="64953" y="25085"/>
                </a:moveTo>
                <a:lnTo>
                  <a:pt x="70778" y="25106"/>
                </a:lnTo>
                <a:lnTo>
                  <a:pt x="70822" y="30259"/>
                </a:lnTo>
                <a:lnTo>
                  <a:pt x="64996" y="30236"/>
                </a:lnTo>
                <a:lnTo>
                  <a:pt x="64953" y="25085"/>
                </a:lnTo>
                <a:close/>
                <a:moveTo>
                  <a:pt x="70996" y="25106"/>
                </a:moveTo>
                <a:lnTo>
                  <a:pt x="76844" y="25129"/>
                </a:lnTo>
                <a:lnTo>
                  <a:pt x="76888" y="30280"/>
                </a:lnTo>
                <a:lnTo>
                  <a:pt x="71062" y="30259"/>
                </a:lnTo>
                <a:lnTo>
                  <a:pt x="70996" y="25106"/>
                </a:lnTo>
                <a:close/>
                <a:moveTo>
                  <a:pt x="4479" y="30259"/>
                </a:moveTo>
                <a:lnTo>
                  <a:pt x="10327" y="30280"/>
                </a:lnTo>
                <a:lnTo>
                  <a:pt x="10371" y="35453"/>
                </a:lnTo>
                <a:lnTo>
                  <a:pt x="4522" y="35432"/>
                </a:lnTo>
                <a:lnTo>
                  <a:pt x="4479" y="30259"/>
                </a:lnTo>
                <a:close/>
                <a:moveTo>
                  <a:pt x="10544" y="30280"/>
                </a:moveTo>
                <a:lnTo>
                  <a:pt x="16370" y="30302"/>
                </a:lnTo>
                <a:lnTo>
                  <a:pt x="16414" y="35453"/>
                </a:lnTo>
                <a:lnTo>
                  <a:pt x="10588" y="35453"/>
                </a:lnTo>
                <a:lnTo>
                  <a:pt x="10544" y="30280"/>
                </a:lnTo>
                <a:close/>
                <a:moveTo>
                  <a:pt x="16587" y="30302"/>
                </a:moveTo>
                <a:lnTo>
                  <a:pt x="22413" y="30323"/>
                </a:lnTo>
                <a:lnTo>
                  <a:pt x="22457" y="35476"/>
                </a:lnTo>
                <a:lnTo>
                  <a:pt x="16631" y="35476"/>
                </a:lnTo>
                <a:lnTo>
                  <a:pt x="16587" y="30302"/>
                </a:lnTo>
                <a:close/>
                <a:moveTo>
                  <a:pt x="22651" y="30323"/>
                </a:moveTo>
                <a:lnTo>
                  <a:pt x="28477" y="30346"/>
                </a:lnTo>
                <a:lnTo>
                  <a:pt x="28521" y="35497"/>
                </a:lnTo>
                <a:lnTo>
                  <a:pt x="22695" y="35476"/>
                </a:lnTo>
                <a:lnTo>
                  <a:pt x="22651" y="30323"/>
                </a:lnTo>
                <a:close/>
                <a:moveTo>
                  <a:pt x="28694" y="30346"/>
                </a:moveTo>
                <a:lnTo>
                  <a:pt x="34520" y="30367"/>
                </a:lnTo>
                <a:lnTo>
                  <a:pt x="34564" y="35519"/>
                </a:lnTo>
                <a:lnTo>
                  <a:pt x="34564" y="35519"/>
                </a:lnTo>
                <a:lnTo>
                  <a:pt x="28738" y="35497"/>
                </a:lnTo>
                <a:lnTo>
                  <a:pt x="28694" y="30346"/>
                </a:lnTo>
                <a:close/>
                <a:moveTo>
                  <a:pt x="34737" y="30367"/>
                </a:moveTo>
                <a:lnTo>
                  <a:pt x="40586" y="30389"/>
                </a:lnTo>
                <a:lnTo>
                  <a:pt x="40629" y="35540"/>
                </a:lnTo>
                <a:lnTo>
                  <a:pt x="40629" y="35540"/>
                </a:lnTo>
                <a:lnTo>
                  <a:pt x="34781" y="35519"/>
                </a:lnTo>
                <a:lnTo>
                  <a:pt x="34737" y="30367"/>
                </a:lnTo>
                <a:close/>
                <a:moveTo>
                  <a:pt x="40803" y="30389"/>
                </a:moveTo>
                <a:lnTo>
                  <a:pt x="46629" y="30410"/>
                </a:lnTo>
                <a:lnTo>
                  <a:pt x="46672" y="35563"/>
                </a:lnTo>
                <a:lnTo>
                  <a:pt x="40847" y="35540"/>
                </a:lnTo>
                <a:lnTo>
                  <a:pt x="40803" y="30389"/>
                </a:lnTo>
                <a:close/>
                <a:moveTo>
                  <a:pt x="46846" y="30410"/>
                </a:moveTo>
                <a:lnTo>
                  <a:pt x="52672" y="30433"/>
                </a:lnTo>
                <a:lnTo>
                  <a:pt x="52715" y="35584"/>
                </a:lnTo>
                <a:lnTo>
                  <a:pt x="46890" y="35563"/>
                </a:lnTo>
                <a:lnTo>
                  <a:pt x="46846" y="30410"/>
                </a:lnTo>
                <a:close/>
                <a:moveTo>
                  <a:pt x="58736" y="30433"/>
                </a:moveTo>
                <a:lnTo>
                  <a:pt x="58779" y="35606"/>
                </a:lnTo>
                <a:lnTo>
                  <a:pt x="52954" y="35584"/>
                </a:lnTo>
                <a:lnTo>
                  <a:pt x="52889" y="30433"/>
                </a:lnTo>
                <a:close/>
                <a:moveTo>
                  <a:pt x="58953" y="30433"/>
                </a:moveTo>
                <a:lnTo>
                  <a:pt x="64779" y="30454"/>
                </a:lnTo>
                <a:lnTo>
                  <a:pt x="64822" y="35627"/>
                </a:lnTo>
                <a:lnTo>
                  <a:pt x="58997" y="35606"/>
                </a:lnTo>
                <a:lnTo>
                  <a:pt x="58953" y="30433"/>
                </a:lnTo>
                <a:close/>
                <a:moveTo>
                  <a:pt x="64996" y="30454"/>
                </a:moveTo>
                <a:lnTo>
                  <a:pt x="70822" y="30476"/>
                </a:lnTo>
                <a:lnTo>
                  <a:pt x="70888" y="35650"/>
                </a:lnTo>
                <a:lnTo>
                  <a:pt x="70888" y="35650"/>
                </a:lnTo>
                <a:lnTo>
                  <a:pt x="65040" y="35627"/>
                </a:lnTo>
                <a:lnTo>
                  <a:pt x="64996" y="30454"/>
                </a:lnTo>
                <a:close/>
                <a:moveTo>
                  <a:pt x="71062" y="30476"/>
                </a:moveTo>
                <a:lnTo>
                  <a:pt x="76888" y="30497"/>
                </a:lnTo>
                <a:lnTo>
                  <a:pt x="76931" y="35671"/>
                </a:lnTo>
                <a:lnTo>
                  <a:pt x="71105" y="35650"/>
                </a:lnTo>
                <a:lnTo>
                  <a:pt x="71062" y="30476"/>
                </a:lnTo>
                <a:close/>
                <a:moveTo>
                  <a:pt x="4545" y="35650"/>
                </a:moveTo>
                <a:lnTo>
                  <a:pt x="10371" y="35671"/>
                </a:lnTo>
                <a:lnTo>
                  <a:pt x="10414" y="40823"/>
                </a:lnTo>
                <a:lnTo>
                  <a:pt x="4588" y="40801"/>
                </a:lnTo>
                <a:lnTo>
                  <a:pt x="4545" y="35650"/>
                </a:lnTo>
                <a:close/>
                <a:moveTo>
                  <a:pt x="10588" y="35671"/>
                </a:moveTo>
                <a:lnTo>
                  <a:pt x="16414" y="35693"/>
                </a:lnTo>
                <a:lnTo>
                  <a:pt x="16457" y="40844"/>
                </a:lnTo>
                <a:lnTo>
                  <a:pt x="10631" y="40823"/>
                </a:lnTo>
                <a:lnTo>
                  <a:pt x="10588" y="35671"/>
                </a:lnTo>
                <a:close/>
                <a:moveTo>
                  <a:pt x="16631" y="35693"/>
                </a:moveTo>
                <a:lnTo>
                  <a:pt x="22477" y="35714"/>
                </a:lnTo>
                <a:lnTo>
                  <a:pt x="22521" y="40867"/>
                </a:lnTo>
                <a:lnTo>
                  <a:pt x="16674" y="40844"/>
                </a:lnTo>
                <a:lnTo>
                  <a:pt x="16631" y="35693"/>
                </a:lnTo>
                <a:close/>
                <a:moveTo>
                  <a:pt x="22695" y="35714"/>
                </a:moveTo>
                <a:lnTo>
                  <a:pt x="28521" y="35737"/>
                </a:lnTo>
                <a:lnTo>
                  <a:pt x="28564" y="40887"/>
                </a:lnTo>
                <a:lnTo>
                  <a:pt x="22738" y="40867"/>
                </a:lnTo>
                <a:lnTo>
                  <a:pt x="22695" y="35714"/>
                </a:lnTo>
                <a:close/>
                <a:moveTo>
                  <a:pt x="34564" y="35737"/>
                </a:moveTo>
                <a:lnTo>
                  <a:pt x="34607" y="40910"/>
                </a:lnTo>
                <a:lnTo>
                  <a:pt x="28781" y="40887"/>
                </a:lnTo>
                <a:lnTo>
                  <a:pt x="28738" y="35737"/>
                </a:lnTo>
                <a:close/>
                <a:moveTo>
                  <a:pt x="34804" y="35737"/>
                </a:moveTo>
                <a:lnTo>
                  <a:pt x="40629" y="35757"/>
                </a:lnTo>
                <a:lnTo>
                  <a:pt x="40673" y="40931"/>
                </a:lnTo>
                <a:lnTo>
                  <a:pt x="34847" y="40910"/>
                </a:lnTo>
                <a:lnTo>
                  <a:pt x="34804" y="35737"/>
                </a:lnTo>
                <a:close/>
                <a:moveTo>
                  <a:pt x="40847" y="35757"/>
                </a:moveTo>
                <a:lnTo>
                  <a:pt x="46672" y="35780"/>
                </a:lnTo>
                <a:lnTo>
                  <a:pt x="46716" y="40954"/>
                </a:lnTo>
                <a:lnTo>
                  <a:pt x="40890" y="40931"/>
                </a:lnTo>
                <a:lnTo>
                  <a:pt x="40847" y="35757"/>
                </a:lnTo>
                <a:close/>
                <a:moveTo>
                  <a:pt x="46890" y="35780"/>
                </a:moveTo>
                <a:lnTo>
                  <a:pt x="52715" y="35801"/>
                </a:lnTo>
                <a:lnTo>
                  <a:pt x="52780" y="40974"/>
                </a:lnTo>
                <a:lnTo>
                  <a:pt x="50672" y="40954"/>
                </a:lnTo>
                <a:lnTo>
                  <a:pt x="46933" y="40954"/>
                </a:lnTo>
                <a:lnTo>
                  <a:pt x="46890" y="35780"/>
                </a:lnTo>
                <a:close/>
                <a:moveTo>
                  <a:pt x="52954" y="35801"/>
                </a:moveTo>
                <a:lnTo>
                  <a:pt x="58779" y="35824"/>
                </a:lnTo>
                <a:lnTo>
                  <a:pt x="58823" y="40997"/>
                </a:lnTo>
                <a:lnTo>
                  <a:pt x="52997" y="40974"/>
                </a:lnTo>
                <a:lnTo>
                  <a:pt x="52954" y="35801"/>
                </a:lnTo>
                <a:close/>
                <a:moveTo>
                  <a:pt x="58997" y="35824"/>
                </a:moveTo>
                <a:lnTo>
                  <a:pt x="64822" y="35844"/>
                </a:lnTo>
                <a:lnTo>
                  <a:pt x="64866" y="41018"/>
                </a:lnTo>
                <a:lnTo>
                  <a:pt x="59040" y="40997"/>
                </a:lnTo>
                <a:lnTo>
                  <a:pt x="58997" y="35824"/>
                </a:lnTo>
                <a:close/>
                <a:moveTo>
                  <a:pt x="65040" y="35844"/>
                </a:moveTo>
                <a:lnTo>
                  <a:pt x="70888" y="35867"/>
                </a:lnTo>
                <a:lnTo>
                  <a:pt x="70931" y="41041"/>
                </a:lnTo>
                <a:lnTo>
                  <a:pt x="65106" y="41018"/>
                </a:lnTo>
                <a:lnTo>
                  <a:pt x="65040" y="35844"/>
                </a:lnTo>
                <a:close/>
                <a:moveTo>
                  <a:pt x="71105" y="35867"/>
                </a:moveTo>
                <a:lnTo>
                  <a:pt x="76931" y="35888"/>
                </a:lnTo>
                <a:lnTo>
                  <a:pt x="76974" y="41041"/>
                </a:lnTo>
                <a:lnTo>
                  <a:pt x="71149" y="41041"/>
                </a:lnTo>
                <a:lnTo>
                  <a:pt x="71105" y="35867"/>
                </a:lnTo>
                <a:close/>
                <a:moveTo>
                  <a:pt x="10414" y="41041"/>
                </a:moveTo>
                <a:lnTo>
                  <a:pt x="10457" y="46214"/>
                </a:lnTo>
                <a:lnTo>
                  <a:pt x="4632" y="46191"/>
                </a:lnTo>
                <a:lnTo>
                  <a:pt x="4588" y="41041"/>
                </a:lnTo>
                <a:close/>
                <a:moveTo>
                  <a:pt x="10631" y="41041"/>
                </a:moveTo>
                <a:lnTo>
                  <a:pt x="16457" y="41061"/>
                </a:lnTo>
                <a:lnTo>
                  <a:pt x="16521" y="46235"/>
                </a:lnTo>
                <a:lnTo>
                  <a:pt x="10675" y="46214"/>
                </a:lnTo>
                <a:lnTo>
                  <a:pt x="10631" y="41041"/>
                </a:lnTo>
                <a:close/>
                <a:moveTo>
                  <a:pt x="16695" y="41061"/>
                </a:moveTo>
                <a:lnTo>
                  <a:pt x="22521" y="41084"/>
                </a:lnTo>
                <a:lnTo>
                  <a:pt x="22564" y="46258"/>
                </a:lnTo>
                <a:lnTo>
                  <a:pt x="16739" y="46235"/>
                </a:lnTo>
                <a:lnTo>
                  <a:pt x="16695" y="41061"/>
                </a:lnTo>
                <a:close/>
                <a:moveTo>
                  <a:pt x="22738" y="41084"/>
                </a:moveTo>
                <a:lnTo>
                  <a:pt x="28564" y="41105"/>
                </a:lnTo>
                <a:lnTo>
                  <a:pt x="28607" y="46278"/>
                </a:lnTo>
                <a:lnTo>
                  <a:pt x="22782" y="46258"/>
                </a:lnTo>
                <a:lnTo>
                  <a:pt x="22738" y="41084"/>
                </a:lnTo>
                <a:close/>
                <a:moveTo>
                  <a:pt x="28781" y="41105"/>
                </a:moveTo>
                <a:lnTo>
                  <a:pt x="34630" y="41127"/>
                </a:lnTo>
                <a:lnTo>
                  <a:pt x="34673" y="46301"/>
                </a:lnTo>
                <a:lnTo>
                  <a:pt x="28825" y="46278"/>
                </a:lnTo>
                <a:lnTo>
                  <a:pt x="28781" y="41105"/>
                </a:lnTo>
                <a:close/>
                <a:moveTo>
                  <a:pt x="34847" y="41127"/>
                </a:moveTo>
                <a:lnTo>
                  <a:pt x="40673" y="41148"/>
                </a:lnTo>
                <a:lnTo>
                  <a:pt x="40716" y="46322"/>
                </a:lnTo>
                <a:lnTo>
                  <a:pt x="34890" y="46301"/>
                </a:lnTo>
                <a:lnTo>
                  <a:pt x="34847" y="41127"/>
                </a:lnTo>
                <a:close/>
                <a:moveTo>
                  <a:pt x="10609" y="46322"/>
                </a:moveTo>
                <a:lnTo>
                  <a:pt x="10588" y="46344"/>
                </a:lnTo>
                <a:lnTo>
                  <a:pt x="10565" y="46344"/>
                </a:lnTo>
                <a:lnTo>
                  <a:pt x="10565" y="46322"/>
                </a:lnTo>
                <a:close/>
                <a:moveTo>
                  <a:pt x="40890" y="41148"/>
                </a:moveTo>
                <a:lnTo>
                  <a:pt x="46716" y="41171"/>
                </a:lnTo>
                <a:lnTo>
                  <a:pt x="46759" y="46344"/>
                </a:lnTo>
                <a:lnTo>
                  <a:pt x="40934" y="46322"/>
                </a:lnTo>
                <a:lnTo>
                  <a:pt x="40890" y="41148"/>
                </a:lnTo>
                <a:close/>
                <a:moveTo>
                  <a:pt x="4001" y="0"/>
                </a:moveTo>
                <a:lnTo>
                  <a:pt x="4023" y="3131"/>
                </a:lnTo>
                <a:lnTo>
                  <a:pt x="1" y="3108"/>
                </a:lnTo>
                <a:lnTo>
                  <a:pt x="1" y="3325"/>
                </a:lnTo>
                <a:lnTo>
                  <a:pt x="4023" y="3348"/>
                </a:lnTo>
                <a:lnTo>
                  <a:pt x="4067" y="8499"/>
                </a:lnTo>
                <a:lnTo>
                  <a:pt x="1" y="8499"/>
                </a:lnTo>
                <a:lnTo>
                  <a:pt x="1" y="8716"/>
                </a:lnTo>
                <a:lnTo>
                  <a:pt x="4067" y="8716"/>
                </a:lnTo>
                <a:lnTo>
                  <a:pt x="4131" y="13890"/>
                </a:lnTo>
                <a:lnTo>
                  <a:pt x="1" y="13869"/>
                </a:lnTo>
                <a:lnTo>
                  <a:pt x="1" y="14086"/>
                </a:lnTo>
                <a:lnTo>
                  <a:pt x="4131" y="14107"/>
                </a:lnTo>
                <a:lnTo>
                  <a:pt x="4174" y="19281"/>
                </a:lnTo>
                <a:lnTo>
                  <a:pt x="1" y="19260"/>
                </a:lnTo>
                <a:lnTo>
                  <a:pt x="1" y="19477"/>
                </a:lnTo>
                <a:lnTo>
                  <a:pt x="4174" y="19498"/>
                </a:lnTo>
                <a:lnTo>
                  <a:pt x="4218" y="24651"/>
                </a:lnTo>
                <a:lnTo>
                  <a:pt x="1" y="24651"/>
                </a:lnTo>
                <a:lnTo>
                  <a:pt x="1" y="24868"/>
                </a:lnTo>
                <a:lnTo>
                  <a:pt x="4218" y="24868"/>
                </a:lnTo>
                <a:lnTo>
                  <a:pt x="4261" y="30041"/>
                </a:lnTo>
                <a:lnTo>
                  <a:pt x="1" y="30019"/>
                </a:lnTo>
                <a:lnTo>
                  <a:pt x="1" y="30236"/>
                </a:lnTo>
                <a:lnTo>
                  <a:pt x="4261" y="30259"/>
                </a:lnTo>
                <a:lnTo>
                  <a:pt x="4305" y="35432"/>
                </a:lnTo>
                <a:lnTo>
                  <a:pt x="1" y="35410"/>
                </a:lnTo>
                <a:lnTo>
                  <a:pt x="1" y="35627"/>
                </a:lnTo>
                <a:lnTo>
                  <a:pt x="4305" y="35650"/>
                </a:lnTo>
                <a:lnTo>
                  <a:pt x="4371" y="40801"/>
                </a:lnTo>
                <a:lnTo>
                  <a:pt x="1" y="40801"/>
                </a:lnTo>
                <a:lnTo>
                  <a:pt x="1" y="41018"/>
                </a:lnTo>
                <a:lnTo>
                  <a:pt x="4371" y="41018"/>
                </a:lnTo>
                <a:lnTo>
                  <a:pt x="4414" y="46191"/>
                </a:lnTo>
                <a:lnTo>
                  <a:pt x="1" y="46171"/>
                </a:lnTo>
                <a:lnTo>
                  <a:pt x="1" y="46409"/>
                </a:lnTo>
                <a:lnTo>
                  <a:pt x="4414" y="46409"/>
                </a:lnTo>
                <a:lnTo>
                  <a:pt x="4414" y="46452"/>
                </a:lnTo>
                <a:lnTo>
                  <a:pt x="4632" y="46452"/>
                </a:lnTo>
                <a:lnTo>
                  <a:pt x="4632" y="46409"/>
                </a:lnTo>
                <a:lnTo>
                  <a:pt x="10457" y="46431"/>
                </a:lnTo>
                <a:lnTo>
                  <a:pt x="10457" y="46452"/>
                </a:lnTo>
                <a:lnTo>
                  <a:pt x="10631" y="46452"/>
                </a:lnTo>
                <a:lnTo>
                  <a:pt x="10675" y="46431"/>
                </a:lnTo>
                <a:lnTo>
                  <a:pt x="14956" y="46452"/>
                </a:lnTo>
                <a:lnTo>
                  <a:pt x="47258" y="46452"/>
                </a:lnTo>
                <a:lnTo>
                  <a:pt x="47258" y="46344"/>
                </a:lnTo>
                <a:lnTo>
                  <a:pt x="46997" y="46344"/>
                </a:lnTo>
                <a:lnTo>
                  <a:pt x="46933" y="41171"/>
                </a:lnTo>
                <a:lnTo>
                  <a:pt x="52780" y="41192"/>
                </a:lnTo>
                <a:lnTo>
                  <a:pt x="52823" y="46388"/>
                </a:lnTo>
                <a:lnTo>
                  <a:pt x="52823" y="46452"/>
                </a:lnTo>
                <a:lnTo>
                  <a:pt x="53041" y="46452"/>
                </a:lnTo>
                <a:lnTo>
                  <a:pt x="52997" y="41192"/>
                </a:lnTo>
                <a:lnTo>
                  <a:pt x="58823" y="41214"/>
                </a:lnTo>
                <a:lnTo>
                  <a:pt x="58866" y="46388"/>
                </a:lnTo>
                <a:lnTo>
                  <a:pt x="58866" y="46452"/>
                </a:lnTo>
                <a:lnTo>
                  <a:pt x="59084" y="46452"/>
                </a:lnTo>
                <a:lnTo>
                  <a:pt x="59040" y="41214"/>
                </a:lnTo>
                <a:lnTo>
                  <a:pt x="64866" y="41235"/>
                </a:lnTo>
                <a:lnTo>
                  <a:pt x="64932" y="46388"/>
                </a:lnTo>
                <a:lnTo>
                  <a:pt x="64932" y="46452"/>
                </a:lnTo>
                <a:lnTo>
                  <a:pt x="65149" y="46452"/>
                </a:lnTo>
                <a:lnTo>
                  <a:pt x="65106" y="41235"/>
                </a:lnTo>
                <a:lnTo>
                  <a:pt x="65106" y="41235"/>
                </a:lnTo>
                <a:lnTo>
                  <a:pt x="70931" y="41258"/>
                </a:lnTo>
                <a:lnTo>
                  <a:pt x="70975" y="46388"/>
                </a:lnTo>
                <a:lnTo>
                  <a:pt x="70975" y="46452"/>
                </a:lnTo>
                <a:lnTo>
                  <a:pt x="71192" y="46452"/>
                </a:lnTo>
                <a:lnTo>
                  <a:pt x="71149" y="41258"/>
                </a:lnTo>
                <a:lnTo>
                  <a:pt x="71149" y="41258"/>
                </a:lnTo>
                <a:lnTo>
                  <a:pt x="76974" y="41279"/>
                </a:lnTo>
                <a:lnTo>
                  <a:pt x="77018" y="46388"/>
                </a:lnTo>
                <a:lnTo>
                  <a:pt x="77018" y="46452"/>
                </a:lnTo>
                <a:lnTo>
                  <a:pt x="77256" y="46452"/>
                </a:lnTo>
                <a:lnTo>
                  <a:pt x="77192" y="41279"/>
                </a:lnTo>
                <a:lnTo>
                  <a:pt x="82409" y="41279"/>
                </a:lnTo>
                <a:lnTo>
                  <a:pt x="82409" y="41061"/>
                </a:lnTo>
                <a:lnTo>
                  <a:pt x="77192" y="41041"/>
                </a:lnTo>
                <a:lnTo>
                  <a:pt x="77148" y="35888"/>
                </a:lnTo>
                <a:lnTo>
                  <a:pt x="82386" y="35911"/>
                </a:lnTo>
                <a:lnTo>
                  <a:pt x="82409" y="35911"/>
                </a:lnTo>
                <a:lnTo>
                  <a:pt x="82409" y="35693"/>
                </a:lnTo>
                <a:lnTo>
                  <a:pt x="77148" y="35671"/>
                </a:lnTo>
                <a:lnTo>
                  <a:pt x="77105" y="30497"/>
                </a:lnTo>
                <a:lnTo>
                  <a:pt x="82386" y="30520"/>
                </a:lnTo>
                <a:lnTo>
                  <a:pt x="82409" y="30520"/>
                </a:lnTo>
                <a:lnTo>
                  <a:pt x="82409" y="30302"/>
                </a:lnTo>
                <a:lnTo>
                  <a:pt x="77105" y="30280"/>
                </a:lnTo>
                <a:lnTo>
                  <a:pt x="77061" y="25129"/>
                </a:lnTo>
                <a:lnTo>
                  <a:pt x="82409" y="25129"/>
                </a:lnTo>
                <a:lnTo>
                  <a:pt x="82409" y="24911"/>
                </a:lnTo>
                <a:lnTo>
                  <a:pt x="77061" y="24889"/>
                </a:lnTo>
                <a:lnTo>
                  <a:pt x="77018" y="19738"/>
                </a:lnTo>
                <a:lnTo>
                  <a:pt x="82386" y="19759"/>
                </a:lnTo>
                <a:lnTo>
                  <a:pt x="82409" y="19759"/>
                </a:lnTo>
                <a:lnTo>
                  <a:pt x="82409" y="19541"/>
                </a:lnTo>
                <a:lnTo>
                  <a:pt x="76995" y="19521"/>
                </a:lnTo>
                <a:lnTo>
                  <a:pt x="76952" y="14347"/>
                </a:lnTo>
                <a:lnTo>
                  <a:pt x="82386" y="14368"/>
                </a:lnTo>
                <a:lnTo>
                  <a:pt x="82409" y="14368"/>
                </a:lnTo>
                <a:lnTo>
                  <a:pt x="82409" y="14150"/>
                </a:lnTo>
                <a:lnTo>
                  <a:pt x="76952" y="14130"/>
                </a:lnTo>
                <a:lnTo>
                  <a:pt x="76908" y="8977"/>
                </a:lnTo>
                <a:lnTo>
                  <a:pt x="82409" y="8977"/>
                </a:lnTo>
                <a:lnTo>
                  <a:pt x="82409" y="8760"/>
                </a:lnTo>
                <a:lnTo>
                  <a:pt x="76908" y="8739"/>
                </a:lnTo>
                <a:lnTo>
                  <a:pt x="76865" y="3586"/>
                </a:lnTo>
                <a:lnTo>
                  <a:pt x="82386" y="3609"/>
                </a:lnTo>
                <a:lnTo>
                  <a:pt x="82409" y="3609"/>
                </a:lnTo>
                <a:lnTo>
                  <a:pt x="82409" y="3391"/>
                </a:lnTo>
                <a:lnTo>
                  <a:pt x="76865" y="3369"/>
                </a:lnTo>
                <a:lnTo>
                  <a:pt x="76821" y="21"/>
                </a:lnTo>
                <a:lnTo>
                  <a:pt x="76821" y="0"/>
                </a:lnTo>
                <a:lnTo>
                  <a:pt x="76604" y="0"/>
                </a:lnTo>
                <a:lnTo>
                  <a:pt x="76648" y="3369"/>
                </a:lnTo>
                <a:lnTo>
                  <a:pt x="76648" y="3369"/>
                </a:lnTo>
                <a:lnTo>
                  <a:pt x="70801" y="3348"/>
                </a:lnTo>
                <a:lnTo>
                  <a:pt x="70778" y="21"/>
                </a:lnTo>
                <a:lnTo>
                  <a:pt x="70778" y="0"/>
                </a:lnTo>
                <a:lnTo>
                  <a:pt x="70561" y="0"/>
                </a:lnTo>
                <a:lnTo>
                  <a:pt x="70584" y="3348"/>
                </a:lnTo>
                <a:lnTo>
                  <a:pt x="70584" y="3348"/>
                </a:lnTo>
                <a:lnTo>
                  <a:pt x="64758" y="3325"/>
                </a:lnTo>
                <a:lnTo>
                  <a:pt x="64735" y="21"/>
                </a:lnTo>
                <a:lnTo>
                  <a:pt x="64735" y="0"/>
                </a:lnTo>
                <a:lnTo>
                  <a:pt x="64518" y="0"/>
                </a:lnTo>
                <a:lnTo>
                  <a:pt x="64541" y="3325"/>
                </a:lnTo>
                <a:lnTo>
                  <a:pt x="58715" y="3304"/>
                </a:lnTo>
                <a:lnTo>
                  <a:pt x="58671" y="21"/>
                </a:lnTo>
                <a:lnTo>
                  <a:pt x="58671" y="0"/>
                </a:lnTo>
                <a:lnTo>
                  <a:pt x="58454" y="0"/>
                </a:lnTo>
                <a:lnTo>
                  <a:pt x="58498" y="3304"/>
                </a:lnTo>
                <a:lnTo>
                  <a:pt x="58498" y="3304"/>
                </a:lnTo>
                <a:lnTo>
                  <a:pt x="52649" y="3282"/>
                </a:lnTo>
                <a:lnTo>
                  <a:pt x="52628" y="21"/>
                </a:lnTo>
                <a:lnTo>
                  <a:pt x="52628" y="0"/>
                </a:lnTo>
                <a:lnTo>
                  <a:pt x="52411" y="0"/>
                </a:lnTo>
                <a:lnTo>
                  <a:pt x="52432" y="3282"/>
                </a:lnTo>
                <a:lnTo>
                  <a:pt x="46606" y="3261"/>
                </a:lnTo>
                <a:lnTo>
                  <a:pt x="46585" y="21"/>
                </a:lnTo>
                <a:lnTo>
                  <a:pt x="46585" y="0"/>
                </a:lnTo>
                <a:lnTo>
                  <a:pt x="46345" y="0"/>
                </a:lnTo>
                <a:lnTo>
                  <a:pt x="46389" y="3261"/>
                </a:lnTo>
                <a:lnTo>
                  <a:pt x="46389" y="3261"/>
                </a:lnTo>
                <a:lnTo>
                  <a:pt x="40563" y="3238"/>
                </a:lnTo>
                <a:lnTo>
                  <a:pt x="40520" y="21"/>
                </a:lnTo>
                <a:lnTo>
                  <a:pt x="40520" y="0"/>
                </a:lnTo>
                <a:lnTo>
                  <a:pt x="40302" y="0"/>
                </a:lnTo>
                <a:lnTo>
                  <a:pt x="40325" y="3238"/>
                </a:lnTo>
                <a:lnTo>
                  <a:pt x="34499" y="3217"/>
                </a:lnTo>
                <a:lnTo>
                  <a:pt x="34477" y="21"/>
                </a:lnTo>
                <a:lnTo>
                  <a:pt x="34477" y="0"/>
                </a:lnTo>
                <a:lnTo>
                  <a:pt x="34259" y="0"/>
                </a:lnTo>
                <a:lnTo>
                  <a:pt x="34282" y="3217"/>
                </a:lnTo>
                <a:lnTo>
                  <a:pt x="34282" y="3217"/>
                </a:lnTo>
                <a:lnTo>
                  <a:pt x="28456" y="3195"/>
                </a:lnTo>
                <a:lnTo>
                  <a:pt x="28434" y="21"/>
                </a:lnTo>
                <a:lnTo>
                  <a:pt x="28413" y="0"/>
                </a:lnTo>
                <a:lnTo>
                  <a:pt x="28195" y="0"/>
                </a:lnTo>
                <a:lnTo>
                  <a:pt x="28239" y="3195"/>
                </a:lnTo>
                <a:lnTo>
                  <a:pt x="28239" y="3195"/>
                </a:lnTo>
                <a:lnTo>
                  <a:pt x="22391" y="3174"/>
                </a:lnTo>
                <a:lnTo>
                  <a:pt x="22370" y="21"/>
                </a:lnTo>
                <a:lnTo>
                  <a:pt x="22370" y="0"/>
                </a:lnTo>
                <a:lnTo>
                  <a:pt x="22152" y="0"/>
                </a:lnTo>
                <a:lnTo>
                  <a:pt x="22173" y="3174"/>
                </a:lnTo>
                <a:lnTo>
                  <a:pt x="22173" y="3174"/>
                </a:lnTo>
                <a:lnTo>
                  <a:pt x="16347" y="3151"/>
                </a:lnTo>
                <a:lnTo>
                  <a:pt x="16327" y="21"/>
                </a:lnTo>
                <a:lnTo>
                  <a:pt x="16327" y="0"/>
                </a:lnTo>
                <a:lnTo>
                  <a:pt x="16109" y="0"/>
                </a:lnTo>
                <a:lnTo>
                  <a:pt x="16130" y="3151"/>
                </a:lnTo>
                <a:lnTo>
                  <a:pt x="10304" y="3131"/>
                </a:lnTo>
                <a:lnTo>
                  <a:pt x="10261" y="21"/>
                </a:lnTo>
                <a:lnTo>
                  <a:pt x="10261" y="0"/>
                </a:lnTo>
                <a:lnTo>
                  <a:pt x="10044" y="0"/>
                </a:lnTo>
                <a:lnTo>
                  <a:pt x="10066" y="3131"/>
                </a:lnTo>
                <a:lnTo>
                  <a:pt x="4241" y="3131"/>
                </a:lnTo>
                <a:lnTo>
                  <a:pt x="4218" y="21"/>
                </a:lnTo>
                <a:lnTo>
                  <a:pt x="4218" y="0"/>
                </a:lnTo>
                <a:close/>
              </a:path>
            </a:pathLst>
          </a:custGeom>
          <a:solidFill>
            <a:srgbClr val="601232">
              <a:alpha val="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5"/>
          <p:cNvSpPr txBox="1">
            <a:spLocks noGrp="1"/>
          </p:cNvSpPr>
          <p:nvPr>
            <p:ph type="title"/>
          </p:nvPr>
        </p:nvSpPr>
        <p:spPr>
          <a:xfrm>
            <a:off x="4462625" y="2106725"/>
            <a:ext cx="3968100" cy="162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0" name="Google Shape;240;p15"/>
          <p:cNvSpPr txBox="1">
            <a:spLocks noGrp="1"/>
          </p:cNvSpPr>
          <p:nvPr>
            <p:ph type="title" idx="2" hasCustomPrompt="1"/>
          </p:nvPr>
        </p:nvSpPr>
        <p:spPr>
          <a:xfrm>
            <a:off x="4462625" y="1070425"/>
            <a:ext cx="1665000" cy="7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1" name="Google Shape;241;p15"/>
          <p:cNvSpPr txBox="1">
            <a:spLocks noGrp="1"/>
          </p:cNvSpPr>
          <p:nvPr>
            <p:ph type="subTitle" idx="1"/>
          </p:nvPr>
        </p:nvSpPr>
        <p:spPr>
          <a:xfrm>
            <a:off x="4462625" y="3631775"/>
            <a:ext cx="39681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5"/>
          <p:cNvSpPr/>
          <p:nvPr/>
        </p:nvSpPr>
        <p:spPr>
          <a:xfrm>
            <a:off x="737275" y="817058"/>
            <a:ext cx="133325" cy="133363"/>
          </a:xfrm>
          <a:custGeom>
            <a:avLst/>
            <a:gdLst/>
            <a:ahLst/>
            <a:cxnLst/>
            <a:rect l="l" t="t" r="r" b="b"/>
            <a:pathLst>
              <a:path w="1174" h="1174" extrusionOk="0">
                <a:moveTo>
                  <a:pt x="587" y="1"/>
                </a:moveTo>
                <a:cubicBezTo>
                  <a:pt x="242" y="1"/>
                  <a:pt x="1" y="267"/>
                  <a:pt x="1" y="587"/>
                </a:cubicBezTo>
                <a:cubicBezTo>
                  <a:pt x="1" y="933"/>
                  <a:pt x="242" y="1174"/>
                  <a:pt x="587" y="1174"/>
                </a:cubicBezTo>
                <a:cubicBezTo>
                  <a:pt x="907" y="1174"/>
                  <a:pt x="1174" y="933"/>
                  <a:pt x="1174" y="587"/>
                </a:cubicBezTo>
                <a:cubicBezTo>
                  <a:pt x="1174" y="267"/>
                  <a:pt x="907" y="1"/>
                  <a:pt x="58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5"/>
          <p:cNvSpPr/>
          <p:nvPr/>
        </p:nvSpPr>
        <p:spPr>
          <a:xfrm>
            <a:off x="970375" y="552025"/>
            <a:ext cx="83829" cy="83827"/>
          </a:xfrm>
          <a:custGeom>
            <a:avLst/>
            <a:gdLst/>
            <a:ahLst/>
            <a:cxnLst/>
            <a:rect l="l" t="t" r="r" b="b"/>
            <a:pathLst>
              <a:path w="1174" h="1174" extrusionOk="0">
                <a:moveTo>
                  <a:pt x="587" y="1"/>
                </a:moveTo>
                <a:cubicBezTo>
                  <a:pt x="242" y="1"/>
                  <a:pt x="1" y="267"/>
                  <a:pt x="1" y="587"/>
                </a:cubicBezTo>
                <a:cubicBezTo>
                  <a:pt x="1" y="933"/>
                  <a:pt x="242" y="1174"/>
                  <a:pt x="587" y="1174"/>
                </a:cubicBezTo>
                <a:cubicBezTo>
                  <a:pt x="907" y="1174"/>
                  <a:pt x="1174" y="933"/>
                  <a:pt x="1174" y="587"/>
                </a:cubicBezTo>
                <a:cubicBezTo>
                  <a:pt x="1174" y="267"/>
                  <a:pt x="907" y="1"/>
                  <a:pt x="58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5"/>
          <p:cNvSpPr/>
          <p:nvPr/>
        </p:nvSpPr>
        <p:spPr>
          <a:xfrm>
            <a:off x="539180" y="4183427"/>
            <a:ext cx="236136" cy="306602"/>
          </a:xfrm>
          <a:custGeom>
            <a:avLst/>
            <a:gdLst/>
            <a:ahLst/>
            <a:cxnLst/>
            <a:rect l="l" t="t" r="r" b="b"/>
            <a:pathLst>
              <a:path w="3307" h="4294" extrusionOk="0">
                <a:moveTo>
                  <a:pt x="1707" y="728"/>
                </a:moveTo>
                <a:cubicBezTo>
                  <a:pt x="1788" y="860"/>
                  <a:pt x="1841" y="967"/>
                  <a:pt x="1920" y="1074"/>
                </a:cubicBezTo>
                <a:cubicBezTo>
                  <a:pt x="1547" y="1314"/>
                  <a:pt x="1201" y="1607"/>
                  <a:pt x="854" y="1901"/>
                </a:cubicBezTo>
                <a:cubicBezTo>
                  <a:pt x="800" y="1794"/>
                  <a:pt x="747" y="1713"/>
                  <a:pt x="694" y="1634"/>
                </a:cubicBezTo>
                <a:cubicBezTo>
                  <a:pt x="1041" y="1340"/>
                  <a:pt x="1361" y="1020"/>
                  <a:pt x="1707" y="728"/>
                </a:cubicBezTo>
                <a:close/>
                <a:moveTo>
                  <a:pt x="1803" y="0"/>
                </a:moveTo>
                <a:cubicBezTo>
                  <a:pt x="1745" y="0"/>
                  <a:pt x="1684" y="18"/>
                  <a:pt x="1628" y="60"/>
                </a:cubicBezTo>
                <a:cubicBezTo>
                  <a:pt x="1095" y="434"/>
                  <a:pt x="615" y="914"/>
                  <a:pt x="107" y="1368"/>
                </a:cubicBezTo>
                <a:cubicBezTo>
                  <a:pt x="82" y="1393"/>
                  <a:pt x="54" y="1421"/>
                  <a:pt x="54" y="1447"/>
                </a:cubicBezTo>
                <a:cubicBezTo>
                  <a:pt x="1" y="1528"/>
                  <a:pt x="1" y="1607"/>
                  <a:pt x="54" y="1713"/>
                </a:cubicBezTo>
                <a:cubicBezTo>
                  <a:pt x="54" y="1741"/>
                  <a:pt x="82" y="1741"/>
                  <a:pt x="82" y="1767"/>
                </a:cubicBezTo>
                <a:cubicBezTo>
                  <a:pt x="295" y="2114"/>
                  <a:pt x="508" y="2487"/>
                  <a:pt x="721" y="2833"/>
                </a:cubicBezTo>
                <a:cubicBezTo>
                  <a:pt x="775" y="2967"/>
                  <a:pt x="854" y="3100"/>
                  <a:pt x="907" y="3234"/>
                </a:cubicBezTo>
                <a:cubicBezTo>
                  <a:pt x="615" y="3394"/>
                  <a:pt x="401" y="3714"/>
                  <a:pt x="615" y="4034"/>
                </a:cubicBezTo>
                <a:cubicBezTo>
                  <a:pt x="717" y="4213"/>
                  <a:pt x="887" y="4294"/>
                  <a:pt x="1060" y="4294"/>
                </a:cubicBezTo>
                <a:cubicBezTo>
                  <a:pt x="1247" y="4294"/>
                  <a:pt x="1436" y="4200"/>
                  <a:pt x="1547" y="4034"/>
                </a:cubicBezTo>
                <a:cubicBezTo>
                  <a:pt x="1813" y="3660"/>
                  <a:pt x="1600" y="3234"/>
                  <a:pt x="1414" y="2886"/>
                </a:cubicBezTo>
                <a:cubicBezTo>
                  <a:pt x="1333" y="2726"/>
                  <a:pt x="1255" y="2566"/>
                  <a:pt x="1148" y="2406"/>
                </a:cubicBezTo>
                <a:lnTo>
                  <a:pt x="1173" y="2406"/>
                </a:lnTo>
                <a:cubicBezTo>
                  <a:pt x="1493" y="2114"/>
                  <a:pt x="1841" y="1848"/>
                  <a:pt x="2214" y="1581"/>
                </a:cubicBezTo>
                <a:lnTo>
                  <a:pt x="2214" y="1634"/>
                </a:lnTo>
                <a:cubicBezTo>
                  <a:pt x="2293" y="1741"/>
                  <a:pt x="2374" y="1873"/>
                  <a:pt x="2428" y="2008"/>
                </a:cubicBezTo>
                <a:cubicBezTo>
                  <a:pt x="2133" y="2193"/>
                  <a:pt x="1894" y="2487"/>
                  <a:pt x="2108" y="2833"/>
                </a:cubicBezTo>
                <a:cubicBezTo>
                  <a:pt x="2225" y="3003"/>
                  <a:pt x="2399" y="3083"/>
                  <a:pt x="2575" y="3083"/>
                </a:cubicBezTo>
                <a:cubicBezTo>
                  <a:pt x="2759" y="3083"/>
                  <a:pt x="2944" y="2996"/>
                  <a:pt x="3067" y="2833"/>
                </a:cubicBezTo>
                <a:cubicBezTo>
                  <a:pt x="3306" y="2460"/>
                  <a:pt x="3093" y="2033"/>
                  <a:pt x="2933" y="1660"/>
                </a:cubicBezTo>
                <a:cubicBezTo>
                  <a:pt x="2694" y="1208"/>
                  <a:pt x="2400" y="728"/>
                  <a:pt x="2133" y="274"/>
                </a:cubicBezTo>
                <a:cubicBezTo>
                  <a:pt x="2114" y="137"/>
                  <a:pt x="1966" y="0"/>
                  <a:pt x="18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5"/>
          <p:cNvSpPr/>
          <p:nvPr/>
        </p:nvSpPr>
        <p:spPr>
          <a:xfrm>
            <a:off x="329838" y="4631175"/>
            <a:ext cx="83829" cy="83827"/>
          </a:xfrm>
          <a:custGeom>
            <a:avLst/>
            <a:gdLst/>
            <a:ahLst/>
            <a:cxnLst/>
            <a:rect l="l" t="t" r="r" b="b"/>
            <a:pathLst>
              <a:path w="1174" h="1174" extrusionOk="0">
                <a:moveTo>
                  <a:pt x="587" y="1"/>
                </a:moveTo>
                <a:cubicBezTo>
                  <a:pt x="242" y="1"/>
                  <a:pt x="1" y="267"/>
                  <a:pt x="1" y="587"/>
                </a:cubicBezTo>
                <a:cubicBezTo>
                  <a:pt x="1" y="933"/>
                  <a:pt x="242" y="1174"/>
                  <a:pt x="587" y="1174"/>
                </a:cubicBezTo>
                <a:cubicBezTo>
                  <a:pt x="907" y="1174"/>
                  <a:pt x="1174" y="933"/>
                  <a:pt x="1174" y="587"/>
                </a:cubicBezTo>
                <a:cubicBezTo>
                  <a:pt x="1174" y="267"/>
                  <a:pt x="907" y="1"/>
                  <a:pt x="58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5"/>
          <p:cNvSpPr/>
          <p:nvPr/>
        </p:nvSpPr>
        <p:spPr>
          <a:xfrm>
            <a:off x="7663297" y="567598"/>
            <a:ext cx="192464" cy="194878"/>
          </a:xfrm>
          <a:custGeom>
            <a:avLst/>
            <a:gdLst/>
            <a:ahLst/>
            <a:cxnLst/>
            <a:rect l="l" t="t" r="r" b="b"/>
            <a:pathLst>
              <a:path w="2391" h="2421" extrusionOk="0">
                <a:moveTo>
                  <a:pt x="1744" y="0"/>
                </a:moveTo>
                <a:cubicBezTo>
                  <a:pt x="1689" y="0"/>
                  <a:pt x="1636" y="25"/>
                  <a:pt x="1600" y="83"/>
                </a:cubicBezTo>
                <a:cubicBezTo>
                  <a:pt x="1600" y="83"/>
                  <a:pt x="1572" y="111"/>
                  <a:pt x="1572" y="137"/>
                </a:cubicBezTo>
                <a:cubicBezTo>
                  <a:pt x="1359" y="484"/>
                  <a:pt x="1145" y="858"/>
                  <a:pt x="932" y="1203"/>
                </a:cubicBezTo>
                <a:cubicBezTo>
                  <a:pt x="853" y="1391"/>
                  <a:pt x="747" y="1551"/>
                  <a:pt x="640" y="1736"/>
                </a:cubicBezTo>
                <a:lnTo>
                  <a:pt x="612" y="1764"/>
                </a:lnTo>
                <a:cubicBezTo>
                  <a:pt x="543" y="1743"/>
                  <a:pt x="468" y="1731"/>
                  <a:pt x="395" y="1731"/>
                </a:cubicBezTo>
                <a:cubicBezTo>
                  <a:pt x="189" y="1731"/>
                  <a:pt x="0" y="1827"/>
                  <a:pt x="0" y="2084"/>
                </a:cubicBezTo>
                <a:cubicBezTo>
                  <a:pt x="0" y="2315"/>
                  <a:pt x="196" y="2421"/>
                  <a:pt x="394" y="2421"/>
                </a:cubicBezTo>
                <a:cubicBezTo>
                  <a:pt x="470" y="2421"/>
                  <a:pt x="546" y="2405"/>
                  <a:pt x="612" y="2376"/>
                </a:cubicBezTo>
                <a:cubicBezTo>
                  <a:pt x="932" y="2216"/>
                  <a:pt x="1092" y="1790"/>
                  <a:pt x="1280" y="1497"/>
                </a:cubicBezTo>
                <a:lnTo>
                  <a:pt x="1546" y="1043"/>
                </a:lnTo>
                <a:cubicBezTo>
                  <a:pt x="1572" y="1124"/>
                  <a:pt x="1653" y="1203"/>
                  <a:pt x="1706" y="1256"/>
                </a:cubicBezTo>
                <a:cubicBezTo>
                  <a:pt x="1706" y="1308"/>
                  <a:pt x="1977" y="1631"/>
                  <a:pt x="1855" y="1631"/>
                </a:cubicBezTo>
                <a:cubicBezTo>
                  <a:pt x="1850" y="1631"/>
                  <a:pt x="1845" y="1631"/>
                  <a:pt x="1838" y="1630"/>
                </a:cubicBezTo>
                <a:cubicBezTo>
                  <a:pt x="1831" y="1629"/>
                  <a:pt x="1823" y="1628"/>
                  <a:pt x="1816" y="1628"/>
                </a:cubicBezTo>
                <a:cubicBezTo>
                  <a:pt x="1568" y="1628"/>
                  <a:pt x="1501" y="2031"/>
                  <a:pt x="1760" y="2056"/>
                </a:cubicBezTo>
                <a:cubicBezTo>
                  <a:pt x="1787" y="2060"/>
                  <a:pt x="1814" y="2062"/>
                  <a:pt x="1841" y="2062"/>
                </a:cubicBezTo>
                <a:cubicBezTo>
                  <a:pt x="2149" y="2062"/>
                  <a:pt x="2391" y="1788"/>
                  <a:pt x="2293" y="1444"/>
                </a:cubicBezTo>
                <a:cubicBezTo>
                  <a:pt x="2212" y="1124"/>
                  <a:pt x="1732" y="804"/>
                  <a:pt x="1892" y="431"/>
                </a:cubicBezTo>
                <a:cubicBezTo>
                  <a:pt x="1920" y="403"/>
                  <a:pt x="1945" y="350"/>
                  <a:pt x="1973" y="324"/>
                </a:cubicBezTo>
                <a:cubicBezTo>
                  <a:pt x="2050" y="170"/>
                  <a:pt x="1889" y="0"/>
                  <a:pt x="17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5"/>
          <p:cNvSpPr/>
          <p:nvPr/>
        </p:nvSpPr>
        <p:spPr>
          <a:xfrm>
            <a:off x="8610692" y="330088"/>
            <a:ext cx="218946" cy="280364"/>
          </a:xfrm>
          <a:custGeom>
            <a:avLst/>
            <a:gdLst/>
            <a:ahLst/>
            <a:cxnLst/>
            <a:rect l="l" t="t" r="r" b="b"/>
            <a:pathLst>
              <a:path w="2720" h="3483" extrusionOk="0">
                <a:moveTo>
                  <a:pt x="1174" y="613"/>
                </a:moveTo>
                <a:lnTo>
                  <a:pt x="1387" y="826"/>
                </a:lnTo>
                <a:cubicBezTo>
                  <a:pt x="1148" y="1093"/>
                  <a:pt x="935" y="1359"/>
                  <a:pt x="722" y="1653"/>
                </a:cubicBezTo>
                <a:lnTo>
                  <a:pt x="562" y="1493"/>
                </a:lnTo>
                <a:cubicBezTo>
                  <a:pt x="775" y="1199"/>
                  <a:pt x="961" y="879"/>
                  <a:pt x="1174" y="613"/>
                </a:cubicBezTo>
                <a:close/>
                <a:moveTo>
                  <a:pt x="1154" y="0"/>
                </a:moveTo>
                <a:cubicBezTo>
                  <a:pt x="1094" y="0"/>
                  <a:pt x="1034" y="24"/>
                  <a:pt x="988" y="80"/>
                </a:cubicBezTo>
                <a:cubicBezTo>
                  <a:pt x="641" y="480"/>
                  <a:pt x="374" y="960"/>
                  <a:pt x="54" y="1387"/>
                </a:cubicBezTo>
                <a:cubicBezTo>
                  <a:pt x="54" y="1412"/>
                  <a:pt x="29" y="1440"/>
                  <a:pt x="29" y="1466"/>
                </a:cubicBezTo>
                <a:cubicBezTo>
                  <a:pt x="1" y="1519"/>
                  <a:pt x="29" y="1600"/>
                  <a:pt x="82" y="1653"/>
                </a:cubicBezTo>
                <a:cubicBezTo>
                  <a:pt x="82" y="1679"/>
                  <a:pt x="107" y="1707"/>
                  <a:pt x="107" y="1707"/>
                </a:cubicBezTo>
                <a:cubicBezTo>
                  <a:pt x="348" y="1946"/>
                  <a:pt x="587" y="2159"/>
                  <a:pt x="801" y="2400"/>
                </a:cubicBezTo>
                <a:cubicBezTo>
                  <a:pt x="882" y="2506"/>
                  <a:pt x="961" y="2585"/>
                  <a:pt x="1042" y="2666"/>
                </a:cubicBezTo>
                <a:cubicBezTo>
                  <a:pt x="828" y="2852"/>
                  <a:pt x="722" y="3146"/>
                  <a:pt x="935" y="3360"/>
                </a:cubicBezTo>
                <a:cubicBezTo>
                  <a:pt x="1020" y="3445"/>
                  <a:pt x="1127" y="3483"/>
                  <a:pt x="1233" y="3483"/>
                </a:cubicBezTo>
                <a:cubicBezTo>
                  <a:pt x="1423" y="3483"/>
                  <a:pt x="1613" y="3361"/>
                  <a:pt x="1681" y="3172"/>
                </a:cubicBezTo>
                <a:cubicBezTo>
                  <a:pt x="1788" y="2826"/>
                  <a:pt x="1547" y="2560"/>
                  <a:pt x="1361" y="2319"/>
                </a:cubicBezTo>
                <a:cubicBezTo>
                  <a:pt x="1255" y="2212"/>
                  <a:pt x="1174" y="2106"/>
                  <a:pt x="1067" y="1999"/>
                </a:cubicBezTo>
                <a:cubicBezTo>
                  <a:pt x="1280" y="1707"/>
                  <a:pt x="1494" y="1440"/>
                  <a:pt x="1707" y="1174"/>
                </a:cubicBezTo>
                <a:cubicBezTo>
                  <a:pt x="1735" y="1174"/>
                  <a:pt x="1735" y="1174"/>
                  <a:pt x="1735" y="1199"/>
                </a:cubicBezTo>
                <a:cubicBezTo>
                  <a:pt x="1814" y="1280"/>
                  <a:pt x="1895" y="1359"/>
                  <a:pt x="1974" y="1466"/>
                </a:cubicBezTo>
                <a:cubicBezTo>
                  <a:pt x="1788" y="1626"/>
                  <a:pt x="1654" y="1920"/>
                  <a:pt x="1895" y="2133"/>
                </a:cubicBezTo>
                <a:cubicBezTo>
                  <a:pt x="1971" y="2219"/>
                  <a:pt x="2071" y="2257"/>
                  <a:pt x="2173" y="2257"/>
                </a:cubicBezTo>
                <a:cubicBezTo>
                  <a:pt x="2356" y="2257"/>
                  <a:pt x="2545" y="2135"/>
                  <a:pt x="2613" y="1946"/>
                </a:cubicBezTo>
                <a:cubicBezTo>
                  <a:pt x="2720" y="1626"/>
                  <a:pt x="2481" y="1334"/>
                  <a:pt x="2293" y="1093"/>
                </a:cubicBezTo>
                <a:cubicBezTo>
                  <a:pt x="2001" y="773"/>
                  <a:pt x="1707" y="480"/>
                  <a:pt x="1415" y="186"/>
                </a:cubicBezTo>
                <a:cubicBezTo>
                  <a:pt x="1380" y="82"/>
                  <a:pt x="1266" y="0"/>
                  <a:pt x="11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5"/>
          <p:cNvSpPr/>
          <p:nvPr/>
        </p:nvSpPr>
        <p:spPr>
          <a:xfrm>
            <a:off x="8106463" y="811267"/>
            <a:ext cx="38638" cy="38718"/>
          </a:xfrm>
          <a:custGeom>
            <a:avLst/>
            <a:gdLst/>
            <a:ahLst/>
            <a:cxnLst/>
            <a:rect l="l" t="t" r="r" b="b"/>
            <a:pathLst>
              <a:path w="480" h="481" extrusionOk="0">
                <a:moveTo>
                  <a:pt x="241" y="0"/>
                </a:moveTo>
                <a:cubicBezTo>
                  <a:pt x="107" y="0"/>
                  <a:pt x="0" y="107"/>
                  <a:pt x="0" y="241"/>
                </a:cubicBezTo>
                <a:cubicBezTo>
                  <a:pt x="0" y="374"/>
                  <a:pt x="107" y="480"/>
                  <a:pt x="241" y="480"/>
                </a:cubicBezTo>
                <a:cubicBezTo>
                  <a:pt x="373" y="480"/>
                  <a:pt x="480" y="374"/>
                  <a:pt x="480" y="241"/>
                </a:cubicBezTo>
                <a:cubicBezTo>
                  <a:pt x="480" y="107"/>
                  <a:pt x="373" y="0"/>
                  <a:pt x="24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5"/>
          <p:cNvSpPr/>
          <p:nvPr/>
        </p:nvSpPr>
        <p:spPr>
          <a:xfrm>
            <a:off x="8145102" y="229029"/>
            <a:ext cx="77356" cy="77356"/>
          </a:xfrm>
          <a:custGeom>
            <a:avLst/>
            <a:gdLst/>
            <a:ahLst/>
            <a:cxnLst/>
            <a:rect l="l" t="t" r="r" b="b"/>
            <a:pathLst>
              <a:path w="961" h="961" extrusionOk="0">
                <a:moveTo>
                  <a:pt x="480" y="0"/>
                </a:moveTo>
                <a:cubicBezTo>
                  <a:pt x="214" y="0"/>
                  <a:pt x="1" y="214"/>
                  <a:pt x="1" y="480"/>
                </a:cubicBezTo>
                <a:cubicBezTo>
                  <a:pt x="1" y="747"/>
                  <a:pt x="214" y="960"/>
                  <a:pt x="480" y="960"/>
                </a:cubicBezTo>
                <a:cubicBezTo>
                  <a:pt x="747" y="960"/>
                  <a:pt x="960" y="747"/>
                  <a:pt x="960" y="480"/>
                </a:cubicBezTo>
                <a:cubicBezTo>
                  <a:pt x="960" y="214"/>
                  <a:pt x="747" y="0"/>
                  <a:pt x="48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5"/>
          <p:cNvSpPr/>
          <p:nvPr/>
        </p:nvSpPr>
        <p:spPr>
          <a:xfrm>
            <a:off x="598312" y="4631175"/>
            <a:ext cx="177009" cy="318277"/>
          </a:xfrm>
          <a:custGeom>
            <a:avLst/>
            <a:gdLst/>
            <a:ahLst/>
            <a:cxnLst/>
            <a:rect l="l" t="t" r="r" b="b"/>
            <a:pathLst>
              <a:path w="2199" h="3954" extrusionOk="0">
                <a:moveTo>
                  <a:pt x="1572" y="359"/>
                </a:moveTo>
                <a:cubicBezTo>
                  <a:pt x="1644" y="359"/>
                  <a:pt x="1705" y="403"/>
                  <a:pt x="1725" y="460"/>
                </a:cubicBezTo>
                <a:cubicBezTo>
                  <a:pt x="1857" y="673"/>
                  <a:pt x="1644" y="886"/>
                  <a:pt x="1484" y="1020"/>
                </a:cubicBezTo>
                <a:lnTo>
                  <a:pt x="1324" y="1099"/>
                </a:lnTo>
                <a:cubicBezTo>
                  <a:pt x="1324" y="967"/>
                  <a:pt x="1352" y="860"/>
                  <a:pt x="1352" y="726"/>
                </a:cubicBezTo>
                <a:cubicBezTo>
                  <a:pt x="1377" y="619"/>
                  <a:pt x="1377" y="434"/>
                  <a:pt x="1484" y="381"/>
                </a:cubicBezTo>
                <a:cubicBezTo>
                  <a:pt x="1514" y="366"/>
                  <a:pt x="1543" y="359"/>
                  <a:pt x="1572" y="359"/>
                </a:cubicBezTo>
                <a:close/>
                <a:moveTo>
                  <a:pt x="1004" y="1607"/>
                </a:moveTo>
                <a:cubicBezTo>
                  <a:pt x="1004" y="1714"/>
                  <a:pt x="1032" y="1846"/>
                  <a:pt x="1032" y="1952"/>
                </a:cubicBezTo>
                <a:cubicBezTo>
                  <a:pt x="872" y="2140"/>
                  <a:pt x="844" y="2432"/>
                  <a:pt x="1057" y="2620"/>
                </a:cubicBezTo>
                <a:cubicBezTo>
                  <a:pt x="1057" y="2673"/>
                  <a:pt x="1057" y="2699"/>
                  <a:pt x="1032" y="2752"/>
                </a:cubicBezTo>
                <a:lnTo>
                  <a:pt x="1032" y="2833"/>
                </a:lnTo>
                <a:cubicBezTo>
                  <a:pt x="712" y="2727"/>
                  <a:pt x="471" y="2379"/>
                  <a:pt x="577" y="2059"/>
                </a:cubicBezTo>
                <a:cubicBezTo>
                  <a:pt x="631" y="1820"/>
                  <a:pt x="818" y="1714"/>
                  <a:pt x="1004" y="1607"/>
                </a:cubicBezTo>
                <a:close/>
                <a:moveTo>
                  <a:pt x="1479" y="2083"/>
                </a:moveTo>
                <a:cubicBezTo>
                  <a:pt x="1641" y="2083"/>
                  <a:pt x="1753" y="2210"/>
                  <a:pt x="1778" y="2379"/>
                </a:cubicBezTo>
                <a:cubicBezTo>
                  <a:pt x="1804" y="2620"/>
                  <a:pt x="1590" y="2780"/>
                  <a:pt x="1377" y="2833"/>
                </a:cubicBezTo>
                <a:lnTo>
                  <a:pt x="1377" y="2087"/>
                </a:lnTo>
                <a:lnTo>
                  <a:pt x="1431" y="2087"/>
                </a:lnTo>
                <a:cubicBezTo>
                  <a:pt x="1447" y="2084"/>
                  <a:pt x="1463" y="2083"/>
                  <a:pt x="1479" y="2083"/>
                </a:cubicBezTo>
                <a:close/>
                <a:moveTo>
                  <a:pt x="1534" y="0"/>
                </a:moveTo>
                <a:cubicBezTo>
                  <a:pt x="1042" y="0"/>
                  <a:pt x="981" y="759"/>
                  <a:pt x="1004" y="1259"/>
                </a:cubicBezTo>
                <a:cubicBezTo>
                  <a:pt x="925" y="1287"/>
                  <a:pt x="872" y="1313"/>
                  <a:pt x="791" y="1340"/>
                </a:cubicBezTo>
                <a:cubicBezTo>
                  <a:pt x="417" y="1554"/>
                  <a:pt x="125" y="1927"/>
                  <a:pt x="232" y="2379"/>
                </a:cubicBezTo>
                <a:cubicBezTo>
                  <a:pt x="311" y="2780"/>
                  <a:pt x="605" y="3072"/>
                  <a:pt x="978" y="3153"/>
                </a:cubicBezTo>
                <a:cubicBezTo>
                  <a:pt x="951" y="3232"/>
                  <a:pt x="925" y="3285"/>
                  <a:pt x="897" y="3366"/>
                </a:cubicBezTo>
                <a:cubicBezTo>
                  <a:pt x="872" y="3445"/>
                  <a:pt x="791" y="3580"/>
                  <a:pt x="684" y="3605"/>
                </a:cubicBezTo>
                <a:cubicBezTo>
                  <a:pt x="737" y="3473"/>
                  <a:pt x="684" y="3313"/>
                  <a:pt x="552" y="3232"/>
                </a:cubicBezTo>
                <a:cubicBezTo>
                  <a:pt x="525" y="3205"/>
                  <a:pt x="492" y="3192"/>
                  <a:pt x="458" y="3192"/>
                </a:cubicBezTo>
                <a:cubicBezTo>
                  <a:pt x="424" y="3192"/>
                  <a:pt x="391" y="3205"/>
                  <a:pt x="364" y="3232"/>
                </a:cubicBezTo>
                <a:cubicBezTo>
                  <a:pt x="0" y="3467"/>
                  <a:pt x="271" y="3954"/>
                  <a:pt x="631" y="3954"/>
                </a:cubicBezTo>
                <a:cubicBezTo>
                  <a:pt x="640" y="3954"/>
                  <a:pt x="649" y="3953"/>
                  <a:pt x="658" y="3953"/>
                </a:cubicBezTo>
                <a:cubicBezTo>
                  <a:pt x="1057" y="3925"/>
                  <a:pt x="1217" y="3552"/>
                  <a:pt x="1324" y="3206"/>
                </a:cubicBezTo>
                <a:cubicBezTo>
                  <a:pt x="1672" y="3179"/>
                  <a:pt x="1991" y="2940"/>
                  <a:pt x="2098" y="2592"/>
                </a:cubicBezTo>
                <a:cubicBezTo>
                  <a:pt x="2199" y="2164"/>
                  <a:pt x="1870" y="1735"/>
                  <a:pt x="1450" y="1735"/>
                </a:cubicBezTo>
                <a:cubicBezTo>
                  <a:pt x="1426" y="1735"/>
                  <a:pt x="1402" y="1736"/>
                  <a:pt x="1377" y="1739"/>
                </a:cubicBezTo>
                <a:lnTo>
                  <a:pt x="1352" y="1739"/>
                </a:lnTo>
                <a:lnTo>
                  <a:pt x="1352" y="1473"/>
                </a:lnTo>
                <a:cubicBezTo>
                  <a:pt x="1377" y="1447"/>
                  <a:pt x="1405" y="1447"/>
                  <a:pt x="1431" y="1419"/>
                </a:cubicBezTo>
                <a:cubicBezTo>
                  <a:pt x="1725" y="1287"/>
                  <a:pt x="2017" y="1074"/>
                  <a:pt x="2098" y="726"/>
                </a:cubicBezTo>
                <a:cubicBezTo>
                  <a:pt x="2151" y="434"/>
                  <a:pt x="2017" y="140"/>
                  <a:pt x="1725" y="33"/>
                </a:cubicBezTo>
                <a:cubicBezTo>
                  <a:pt x="1655" y="11"/>
                  <a:pt x="1592" y="0"/>
                  <a:pt x="153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5"/>
          <p:cNvSpPr/>
          <p:nvPr/>
        </p:nvSpPr>
        <p:spPr>
          <a:xfrm>
            <a:off x="8185207" y="4673946"/>
            <a:ext cx="122513" cy="122433"/>
          </a:xfrm>
          <a:custGeom>
            <a:avLst/>
            <a:gdLst/>
            <a:ahLst/>
            <a:cxnLst/>
            <a:rect l="l" t="t" r="r" b="b"/>
            <a:pathLst>
              <a:path w="1522" h="1521" extrusionOk="0">
                <a:moveTo>
                  <a:pt x="775" y="0"/>
                </a:moveTo>
                <a:cubicBezTo>
                  <a:pt x="348" y="0"/>
                  <a:pt x="0" y="348"/>
                  <a:pt x="0" y="775"/>
                </a:cubicBezTo>
                <a:cubicBezTo>
                  <a:pt x="0" y="1201"/>
                  <a:pt x="348" y="1521"/>
                  <a:pt x="775" y="1521"/>
                </a:cubicBezTo>
                <a:cubicBezTo>
                  <a:pt x="1173" y="1521"/>
                  <a:pt x="1521" y="1201"/>
                  <a:pt x="1521" y="775"/>
                </a:cubicBezTo>
                <a:cubicBezTo>
                  <a:pt x="1521" y="348"/>
                  <a:pt x="1173" y="0"/>
                  <a:pt x="7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5"/>
          <p:cNvSpPr/>
          <p:nvPr/>
        </p:nvSpPr>
        <p:spPr>
          <a:xfrm>
            <a:off x="8471674" y="4514750"/>
            <a:ext cx="177009" cy="318277"/>
          </a:xfrm>
          <a:custGeom>
            <a:avLst/>
            <a:gdLst/>
            <a:ahLst/>
            <a:cxnLst/>
            <a:rect l="l" t="t" r="r" b="b"/>
            <a:pathLst>
              <a:path w="2199" h="3954" extrusionOk="0">
                <a:moveTo>
                  <a:pt x="1572" y="359"/>
                </a:moveTo>
                <a:cubicBezTo>
                  <a:pt x="1644" y="359"/>
                  <a:pt x="1705" y="403"/>
                  <a:pt x="1725" y="460"/>
                </a:cubicBezTo>
                <a:cubicBezTo>
                  <a:pt x="1857" y="673"/>
                  <a:pt x="1644" y="886"/>
                  <a:pt x="1484" y="1020"/>
                </a:cubicBezTo>
                <a:lnTo>
                  <a:pt x="1324" y="1099"/>
                </a:lnTo>
                <a:cubicBezTo>
                  <a:pt x="1324" y="967"/>
                  <a:pt x="1352" y="860"/>
                  <a:pt x="1352" y="726"/>
                </a:cubicBezTo>
                <a:cubicBezTo>
                  <a:pt x="1377" y="619"/>
                  <a:pt x="1377" y="434"/>
                  <a:pt x="1484" y="381"/>
                </a:cubicBezTo>
                <a:cubicBezTo>
                  <a:pt x="1514" y="366"/>
                  <a:pt x="1543" y="359"/>
                  <a:pt x="1572" y="359"/>
                </a:cubicBezTo>
                <a:close/>
                <a:moveTo>
                  <a:pt x="1004" y="1607"/>
                </a:moveTo>
                <a:cubicBezTo>
                  <a:pt x="1004" y="1714"/>
                  <a:pt x="1032" y="1846"/>
                  <a:pt x="1032" y="1952"/>
                </a:cubicBezTo>
                <a:cubicBezTo>
                  <a:pt x="872" y="2140"/>
                  <a:pt x="844" y="2432"/>
                  <a:pt x="1057" y="2620"/>
                </a:cubicBezTo>
                <a:cubicBezTo>
                  <a:pt x="1057" y="2673"/>
                  <a:pt x="1057" y="2699"/>
                  <a:pt x="1032" y="2752"/>
                </a:cubicBezTo>
                <a:lnTo>
                  <a:pt x="1032" y="2833"/>
                </a:lnTo>
                <a:cubicBezTo>
                  <a:pt x="712" y="2727"/>
                  <a:pt x="471" y="2379"/>
                  <a:pt x="577" y="2059"/>
                </a:cubicBezTo>
                <a:cubicBezTo>
                  <a:pt x="631" y="1820"/>
                  <a:pt x="818" y="1714"/>
                  <a:pt x="1004" y="1607"/>
                </a:cubicBezTo>
                <a:close/>
                <a:moveTo>
                  <a:pt x="1479" y="2083"/>
                </a:moveTo>
                <a:cubicBezTo>
                  <a:pt x="1641" y="2083"/>
                  <a:pt x="1753" y="2210"/>
                  <a:pt x="1778" y="2379"/>
                </a:cubicBezTo>
                <a:cubicBezTo>
                  <a:pt x="1804" y="2620"/>
                  <a:pt x="1590" y="2780"/>
                  <a:pt x="1377" y="2833"/>
                </a:cubicBezTo>
                <a:lnTo>
                  <a:pt x="1377" y="2087"/>
                </a:lnTo>
                <a:lnTo>
                  <a:pt x="1431" y="2087"/>
                </a:lnTo>
                <a:cubicBezTo>
                  <a:pt x="1447" y="2084"/>
                  <a:pt x="1463" y="2083"/>
                  <a:pt x="1479" y="2083"/>
                </a:cubicBezTo>
                <a:close/>
                <a:moveTo>
                  <a:pt x="1534" y="0"/>
                </a:moveTo>
                <a:cubicBezTo>
                  <a:pt x="1042" y="0"/>
                  <a:pt x="981" y="759"/>
                  <a:pt x="1004" y="1259"/>
                </a:cubicBezTo>
                <a:cubicBezTo>
                  <a:pt x="925" y="1287"/>
                  <a:pt x="872" y="1313"/>
                  <a:pt x="791" y="1340"/>
                </a:cubicBezTo>
                <a:cubicBezTo>
                  <a:pt x="417" y="1554"/>
                  <a:pt x="125" y="1927"/>
                  <a:pt x="232" y="2379"/>
                </a:cubicBezTo>
                <a:cubicBezTo>
                  <a:pt x="311" y="2780"/>
                  <a:pt x="605" y="3072"/>
                  <a:pt x="978" y="3153"/>
                </a:cubicBezTo>
                <a:cubicBezTo>
                  <a:pt x="951" y="3232"/>
                  <a:pt x="925" y="3285"/>
                  <a:pt x="897" y="3366"/>
                </a:cubicBezTo>
                <a:cubicBezTo>
                  <a:pt x="872" y="3445"/>
                  <a:pt x="791" y="3580"/>
                  <a:pt x="684" y="3605"/>
                </a:cubicBezTo>
                <a:cubicBezTo>
                  <a:pt x="737" y="3473"/>
                  <a:pt x="684" y="3313"/>
                  <a:pt x="552" y="3232"/>
                </a:cubicBezTo>
                <a:cubicBezTo>
                  <a:pt x="525" y="3205"/>
                  <a:pt x="492" y="3192"/>
                  <a:pt x="458" y="3192"/>
                </a:cubicBezTo>
                <a:cubicBezTo>
                  <a:pt x="424" y="3192"/>
                  <a:pt x="391" y="3205"/>
                  <a:pt x="364" y="3232"/>
                </a:cubicBezTo>
                <a:cubicBezTo>
                  <a:pt x="0" y="3467"/>
                  <a:pt x="271" y="3954"/>
                  <a:pt x="631" y="3954"/>
                </a:cubicBezTo>
                <a:cubicBezTo>
                  <a:pt x="640" y="3954"/>
                  <a:pt x="649" y="3953"/>
                  <a:pt x="658" y="3953"/>
                </a:cubicBezTo>
                <a:cubicBezTo>
                  <a:pt x="1057" y="3925"/>
                  <a:pt x="1217" y="3552"/>
                  <a:pt x="1324" y="3206"/>
                </a:cubicBezTo>
                <a:cubicBezTo>
                  <a:pt x="1672" y="3179"/>
                  <a:pt x="1991" y="2940"/>
                  <a:pt x="2098" y="2592"/>
                </a:cubicBezTo>
                <a:cubicBezTo>
                  <a:pt x="2199" y="2164"/>
                  <a:pt x="1870" y="1735"/>
                  <a:pt x="1450" y="1735"/>
                </a:cubicBezTo>
                <a:cubicBezTo>
                  <a:pt x="1426" y="1735"/>
                  <a:pt x="1402" y="1736"/>
                  <a:pt x="1377" y="1739"/>
                </a:cubicBezTo>
                <a:lnTo>
                  <a:pt x="1352" y="1739"/>
                </a:lnTo>
                <a:lnTo>
                  <a:pt x="1352" y="1473"/>
                </a:lnTo>
                <a:cubicBezTo>
                  <a:pt x="1377" y="1447"/>
                  <a:pt x="1405" y="1447"/>
                  <a:pt x="1431" y="1419"/>
                </a:cubicBezTo>
                <a:cubicBezTo>
                  <a:pt x="1725" y="1287"/>
                  <a:pt x="2017" y="1074"/>
                  <a:pt x="2098" y="726"/>
                </a:cubicBezTo>
                <a:cubicBezTo>
                  <a:pt x="2151" y="434"/>
                  <a:pt x="2017" y="140"/>
                  <a:pt x="1725" y="33"/>
                </a:cubicBezTo>
                <a:cubicBezTo>
                  <a:pt x="1655" y="11"/>
                  <a:pt x="1592" y="0"/>
                  <a:pt x="15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5"/>
          <p:cNvSpPr/>
          <p:nvPr/>
        </p:nvSpPr>
        <p:spPr>
          <a:xfrm>
            <a:off x="678134" y="270398"/>
            <a:ext cx="192464" cy="194878"/>
          </a:xfrm>
          <a:custGeom>
            <a:avLst/>
            <a:gdLst/>
            <a:ahLst/>
            <a:cxnLst/>
            <a:rect l="l" t="t" r="r" b="b"/>
            <a:pathLst>
              <a:path w="2391" h="2421" extrusionOk="0">
                <a:moveTo>
                  <a:pt x="1744" y="0"/>
                </a:moveTo>
                <a:cubicBezTo>
                  <a:pt x="1689" y="0"/>
                  <a:pt x="1636" y="25"/>
                  <a:pt x="1600" y="83"/>
                </a:cubicBezTo>
                <a:cubicBezTo>
                  <a:pt x="1600" y="83"/>
                  <a:pt x="1572" y="111"/>
                  <a:pt x="1572" y="137"/>
                </a:cubicBezTo>
                <a:cubicBezTo>
                  <a:pt x="1359" y="484"/>
                  <a:pt x="1145" y="858"/>
                  <a:pt x="932" y="1203"/>
                </a:cubicBezTo>
                <a:cubicBezTo>
                  <a:pt x="853" y="1391"/>
                  <a:pt x="747" y="1551"/>
                  <a:pt x="640" y="1736"/>
                </a:cubicBezTo>
                <a:lnTo>
                  <a:pt x="612" y="1764"/>
                </a:lnTo>
                <a:cubicBezTo>
                  <a:pt x="543" y="1743"/>
                  <a:pt x="468" y="1731"/>
                  <a:pt x="395" y="1731"/>
                </a:cubicBezTo>
                <a:cubicBezTo>
                  <a:pt x="189" y="1731"/>
                  <a:pt x="0" y="1827"/>
                  <a:pt x="0" y="2084"/>
                </a:cubicBezTo>
                <a:cubicBezTo>
                  <a:pt x="0" y="2315"/>
                  <a:pt x="196" y="2421"/>
                  <a:pt x="394" y="2421"/>
                </a:cubicBezTo>
                <a:cubicBezTo>
                  <a:pt x="470" y="2421"/>
                  <a:pt x="546" y="2405"/>
                  <a:pt x="612" y="2376"/>
                </a:cubicBezTo>
                <a:cubicBezTo>
                  <a:pt x="932" y="2216"/>
                  <a:pt x="1092" y="1790"/>
                  <a:pt x="1280" y="1497"/>
                </a:cubicBezTo>
                <a:lnTo>
                  <a:pt x="1546" y="1043"/>
                </a:lnTo>
                <a:cubicBezTo>
                  <a:pt x="1572" y="1124"/>
                  <a:pt x="1653" y="1203"/>
                  <a:pt x="1706" y="1256"/>
                </a:cubicBezTo>
                <a:cubicBezTo>
                  <a:pt x="1706" y="1308"/>
                  <a:pt x="1977" y="1631"/>
                  <a:pt x="1855" y="1631"/>
                </a:cubicBezTo>
                <a:cubicBezTo>
                  <a:pt x="1850" y="1631"/>
                  <a:pt x="1845" y="1631"/>
                  <a:pt x="1838" y="1630"/>
                </a:cubicBezTo>
                <a:cubicBezTo>
                  <a:pt x="1831" y="1629"/>
                  <a:pt x="1823" y="1628"/>
                  <a:pt x="1816" y="1628"/>
                </a:cubicBezTo>
                <a:cubicBezTo>
                  <a:pt x="1568" y="1628"/>
                  <a:pt x="1501" y="2031"/>
                  <a:pt x="1760" y="2056"/>
                </a:cubicBezTo>
                <a:cubicBezTo>
                  <a:pt x="1787" y="2060"/>
                  <a:pt x="1814" y="2062"/>
                  <a:pt x="1841" y="2062"/>
                </a:cubicBezTo>
                <a:cubicBezTo>
                  <a:pt x="2149" y="2062"/>
                  <a:pt x="2391" y="1788"/>
                  <a:pt x="2293" y="1444"/>
                </a:cubicBezTo>
                <a:cubicBezTo>
                  <a:pt x="2212" y="1124"/>
                  <a:pt x="1732" y="804"/>
                  <a:pt x="1892" y="431"/>
                </a:cubicBezTo>
                <a:cubicBezTo>
                  <a:pt x="1920" y="403"/>
                  <a:pt x="1945" y="350"/>
                  <a:pt x="1973" y="324"/>
                </a:cubicBezTo>
                <a:cubicBezTo>
                  <a:pt x="2050" y="170"/>
                  <a:pt x="1889" y="0"/>
                  <a:pt x="174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5"/>
          <p:cNvSpPr/>
          <p:nvPr/>
        </p:nvSpPr>
        <p:spPr>
          <a:xfrm>
            <a:off x="459179" y="492626"/>
            <a:ext cx="218946" cy="280364"/>
          </a:xfrm>
          <a:custGeom>
            <a:avLst/>
            <a:gdLst/>
            <a:ahLst/>
            <a:cxnLst/>
            <a:rect l="l" t="t" r="r" b="b"/>
            <a:pathLst>
              <a:path w="2720" h="3483" extrusionOk="0">
                <a:moveTo>
                  <a:pt x="1174" y="613"/>
                </a:moveTo>
                <a:lnTo>
                  <a:pt x="1387" y="826"/>
                </a:lnTo>
                <a:cubicBezTo>
                  <a:pt x="1148" y="1093"/>
                  <a:pt x="935" y="1359"/>
                  <a:pt x="722" y="1653"/>
                </a:cubicBezTo>
                <a:lnTo>
                  <a:pt x="562" y="1493"/>
                </a:lnTo>
                <a:cubicBezTo>
                  <a:pt x="775" y="1199"/>
                  <a:pt x="961" y="879"/>
                  <a:pt x="1174" y="613"/>
                </a:cubicBezTo>
                <a:close/>
                <a:moveTo>
                  <a:pt x="1154" y="0"/>
                </a:moveTo>
                <a:cubicBezTo>
                  <a:pt x="1094" y="0"/>
                  <a:pt x="1034" y="24"/>
                  <a:pt x="988" y="80"/>
                </a:cubicBezTo>
                <a:cubicBezTo>
                  <a:pt x="641" y="480"/>
                  <a:pt x="374" y="960"/>
                  <a:pt x="54" y="1387"/>
                </a:cubicBezTo>
                <a:cubicBezTo>
                  <a:pt x="54" y="1412"/>
                  <a:pt x="29" y="1440"/>
                  <a:pt x="29" y="1466"/>
                </a:cubicBezTo>
                <a:cubicBezTo>
                  <a:pt x="1" y="1519"/>
                  <a:pt x="29" y="1600"/>
                  <a:pt x="82" y="1653"/>
                </a:cubicBezTo>
                <a:cubicBezTo>
                  <a:pt x="82" y="1679"/>
                  <a:pt x="107" y="1707"/>
                  <a:pt x="107" y="1707"/>
                </a:cubicBezTo>
                <a:cubicBezTo>
                  <a:pt x="348" y="1946"/>
                  <a:pt x="587" y="2159"/>
                  <a:pt x="801" y="2400"/>
                </a:cubicBezTo>
                <a:cubicBezTo>
                  <a:pt x="882" y="2506"/>
                  <a:pt x="961" y="2585"/>
                  <a:pt x="1042" y="2666"/>
                </a:cubicBezTo>
                <a:cubicBezTo>
                  <a:pt x="828" y="2852"/>
                  <a:pt x="722" y="3146"/>
                  <a:pt x="935" y="3360"/>
                </a:cubicBezTo>
                <a:cubicBezTo>
                  <a:pt x="1020" y="3445"/>
                  <a:pt x="1127" y="3483"/>
                  <a:pt x="1233" y="3483"/>
                </a:cubicBezTo>
                <a:cubicBezTo>
                  <a:pt x="1423" y="3483"/>
                  <a:pt x="1613" y="3361"/>
                  <a:pt x="1681" y="3172"/>
                </a:cubicBezTo>
                <a:cubicBezTo>
                  <a:pt x="1788" y="2826"/>
                  <a:pt x="1547" y="2560"/>
                  <a:pt x="1361" y="2319"/>
                </a:cubicBezTo>
                <a:cubicBezTo>
                  <a:pt x="1255" y="2212"/>
                  <a:pt x="1174" y="2106"/>
                  <a:pt x="1067" y="1999"/>
                </a:cubicBezTo>
                <a:cubicBezTo>
                  <a:pt x="1280" y="1707"/>
                  <a:pt x="1494" y="1440"/>
                  <a:pt x="1707" y="1174"/>
                </a:cubicBezTo>
                <a:cubicBezTo>
                  <a:pt x="1735" y="1174"/>
                  <a:pt x="1735" y="1174"/>
                  <a:pt x="1735" y="1199"/>
                </a:cubicBezTo>
                <a:cubicBezTo>
                  <a:pt x="1814" y="1280"/>
                  <a:pt x="1895" y="1359"/>
                  <a:pt x="1974" y="1466"/>
                </a:cubicBezTo>
                <a:cubicBezTo>
                  <a:pt x="1788" y="1626"/>
                  <a:pt x="1654" y="1920"/>
                  <a:pt x="1895" y="2133"/>
                </a:cubicBezTo>
                <a:cubicBezTo>
                  <a:pt x="1971" y="2219"/>
                  <a:pt x="2071" y="2257"/>
                  <a:pt x="2173" y="2257"/>
                </a:cubicBezTo>
                <a:cubicBezTo>
                  <a:pt x="2356" y="2257"/>
                  <a:pt x="2545" y="2135"/>
                  <a:pt x="2613" y="1946"/>
                </a:cubicBezTo>
                <a:cubicBezTo>
                  <a:pt x="2720" y="1626"/>
                  <a:pt x="2481" y="1334"/>
                  <a:pt x="2293" y="1093"/>
                </a:cubicBezTo>
                <a:cubicBezTo>
                  <a:pt x="2001" y="773"/>
                  <a:pt x="1707" y="480"/>
                  <a:pt x="1415" y="186"/>
                </a:cubicBezTo>
                <a:cubicBezTo>
                  <a:pt x="1380" y="82"/>
                  <a:pt x="1266" y="0"/>
                  <a:pt x="11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5"/>
          <p:cNvSpPr/>
          <p:nvPr/>
        </p:nvSpPr>
        <p:spPr>
          <a:xfrm>
            <a:off x="8607100" y="4865200"/>
            <a:ext cx="133200" cy="133200"/>
          </a:xfrm>
          <a:prstGeom prst="star4">
            <a:avLst>
              <a:gd name="adj" fmla="val 2037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5"/>
          <p:cNvSpPr/>
          <p:nvPr/>
        </p:nvSpPr>
        <p:spPr>
          <a:xfrm>
            <a:off x="8222463" y="514100"/>
            <a:ext cx="192600" cy="192600"/>
          </a:xfrm>
          <a:prstGeom prst="star4">
            <a:avLst>
              <a:gd name="adj" fmla="val 2037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5"/>
          <p:cNvSpPr/>
          <p:nvPr/>
        </p:nvSpPr>
        <p:spPr>
          <a:xfrm>
            <a:off x="904013" y="4438575"/>
            <a:ext cx="192600" cy="192600"/>
          </a:xfrm>
          <a:prstGeom prst="star4">
            <a:avLst>
              <a:gd name="adj" fmla="val 2037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5"/>
          <p:cNvSpPr/>
          <p:nvPr/>
        </p:nvSpPr>
        <p:spPr>
          <a:xfrm>
            <a:off x="260300" y="362925"/>
            <a:ext cx="133200" cy="133200"/>
          </a:xfrm>
          <a:prstGeom prst="star4">
            <a:avLst>
              <a:gd name="adj" fmla="val 2037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3"/>
          <p:cNvSpPr/>
          <p:nvPr/>
        </p:nvSpPr>
        <p:spPr>
          <a:xfrm>
            <a:off x="-52" y="0"/>
            <a:ext cx="9144103" cy="5154425"/>
          </a:xfrm>
          <a:custGeom>
            <a:avLst/>
            <a:gdLst/>
            <a:ahLst/>
            <a:cxnLst/>
            <a:rect l="l" t="t" r="r" b="b"/>
            <a:pathLst>
              <a:path w="82409" h="46453" extrusionOk="0">
                <a:moveTo>
                  <a:pt x="4241" y="3348"/>
                </a:moveTo>
                <a:lnTo>
                  <a:pt x="10087" y="3369"/>
                </a:lnTo>
                <a:lnTo>
                  <a:pt x="10131" y="8521"/>
                </a:lnTo>
                <a:lnTo>
                  <a:pt x="10131" y="8521"/>
                </a:lnTo>
                <a:lnTo>
                  <a:pt x="4284" y="8499"/>
                </a:lnTo>
                <a:lnTo>
                  <a:pt x="4241" y="3348"/>
                </a:lnTo>
                <a:close/>
                <a:moveTo>
                  <a:pt x="10304" y="3369"/>
                </a:moveTo>
                <a:lnTo>
                  <a:pt x="16130" y="3391"/>
                </a:lnTo>
                <a:lnTo>
                  <a:pt x="16174" y="8542"/>
                </a:lnTo>
                <a:lnTo>
                  <a:pt x="16174" y="8542"/>
                </a:lnTo>
                <a:lnTo>
                  <a:pt x="10348" y="8521"/>
                </a:lnTo>
                <a:lnTo>
                  <a:pt x="10304" y="3369"/>
                </a:lnTo>
                <a:close/>
                <a:moveTo>
                  <a:pt x="22173" y="3391"/>
                </a:moveTo>
                <a:lnTo>
                  <a:pt x="22217" y="8565"/>
                </a:lnTo>
                <a:lnTo>
                  <a:pt x="16391" y="8542"/>
                </a:lnTo>
                <a:lnTo>
                  <a:pt x="16347" y="3391"/>
                </a:lnTo>
                <a:close/>
                <a:moveTo>
                  <a:pt x="22413" y="3391"/>
                </a:moveTo>
                <a:lnTo>
                  <a:pt x="28239" y="3412"/>
                </a:lnTo>
                <a:lnTo>
                  <a:pt x="28282" y="8586"/>
                </a:lnTo>
                <a:lnTo>
                  <a:pt x="22457" y="8565"/>
                </a:lnTo>
                <a:lnTo>
                  <a:pt x="22413" y="3391"/>
                </a:lnTo>
                <a:close/>
                <a:moveTo>
                  <a:pt x="28456" y="3412"/>
                </a:moveTo>
                <a:lnTo>
                  <a:pt x="34282" y="3435"/>
                </a:lnTo>
                <a:lnTo>
                  <a:pt x="34325" y="8608"/>
                </a:lnTo>
                <a:lnTo>
                  <a:pt x="28500" y="8586"/>
                </a:lnTo>
                <a:lnTo>
                  <a:pt x="28456" y="3412"/>
                </a:lnTo>
                <a:close/>
                <a:moveTo>
                  <a:pt x="34499" y="3435"/>
                </a:moveTo>
                <a:lnTo>
                  <a:pt x="40325" y="3456"/>
                </a:lnTo>
                <a:lnTo>
                  <a:pt x="40389" y="8629"/>
                </a:lnTo>
                <a:lnTo>
                  <a:pt x="34543" y="8608"/>
                </a:lnTo>
                <a:lnTo>
                  <a:pt x="34499" y="3435"/>
                </a:lnTo>
                <a:close/>
                <a:moveTo>
                  <a:pt x="40563" y="3456"/>
                </a:moveTo>
                <a:lnTo>
                  <a:pt x="46389" y="3478"/>
                </a:lnTo>
                <a:lnTo>
                  <a:pt x="46432" y="8652"/>
                </a:lnTo>
                <a:lnTo>
                  <a:pt x="40607" y="8629"/>
                </a:lnTo>
                <a:lnTo>
                  <a:pt x="40563" y="3456"/>
                </a:lnTo>
                <a:close/>
                <a:moveTo>
                  <a:pt x="46606" y="3478"/>
                </a:moveTo>
                <a:lnTo>
                  <a:pt x="52432" y="3499"/>
                </a:lnTo>
                <a:lnTo>
                  <a:pt x="52475" y="8673"/>
                </a:lnTo>
                <a:lnTo>
                  <a:pt x="46650" y="8652"/>
                </a:lnTo>
                <a:lnTo>
                  <a:pt x="46606" y="3478"/>
                </a:lnTo>
                <a:close/>
                <a:moveTo>
                  <a:pt x="52649" y="3499"/>
                </a:moveTo>
                <a:lnTo>
                  <a:pt x="58498" y="3522"/>
                </a:lnTo>
                <a:lnTo>
                  <a:pt x="58541" y="8695"/>
                </a:lnTo>
                <a:lnTo>
                  <a:pt x="52715" y="8673"/>
                </a:lnTo>
                <a:lnTo>
                  <a:pt x="52649" y="3499"/>
                </a:lnTo>
                <a:close/>
                <a:moveTo>
                  <a:pt x="58715" y="3522"/>
                </a:moveTo>
                <a:lnTo>
                  <a:pt x="64541" y="3543"/>
                </a:lnTo>
                <a:lnTo>
                  <a:pt x="64584" y="8695"/>
                </a:lnTo>
                <a:lnTo>
                  <a:pt x="58758" y="8695"/>
                </a:lnTo>
                <a:lnTo>
                  <a:pt x="58715" y="3522"/>
                </a:lnTo>
                <a:close/>
                <a:moveTo>
                  <a:pt x="64758" y="3543"/>
                </a:moveTo>
                <a:lnTo>
                  <a:pt x="70584" y="3565"/>
                </a:lnTo>
                <a:lnTo>
                  <a:pt x="70648" y="8716"/>
                </a:lnTo>
                <a:lnTo>
                  <a:pt x="64801" y="8695"/>
                </a:lnTo>
                <a:lnTo>
                  <a:pt x="64758" y="3543"/>
                </a:lnTo>
                <a:close/>
                <a:moveTo>
                  <a:pt x="70822" y="3565"/>
                </a:moveTo>
                <a:lnTo>
                  <a:pt x="76648" y="3586"/>
                </a:lnTo>
                <a:lnTo>
                  <a:pt x="76691" y="8739"/>
                </a:lnTo>
                <a:lnTo>
                  <a:pt x="70865" y="8716"/>
                </a:lnTo>
                <a:lnTo>
                  <a:pt x="70822" y="3565"/>
                </a:lnTo>
                <a:close/>
                <a:moveTo>
                  <a:pt x="4305" y="8716"/>
                </a:moveTo>
                <a:lnTo>
                  <a:pt x="10131" y="8739"/>
                </a:lnTo>
                <a:lnTo>
                  <a:pt x="10174" y="13912"/>
                </a:lnTo>
                <a:lnTo>
                  <a:pt x="10174" y="13912"/>
                </a:lnTo>
                <a:lnTo>
                  <a:pt x="4348" y="13890"/>
                </a:lnTo>
                <a:lnTo>
                  <a:pt x="4305" y="8716"/>
                </a:lnTo>
                <a:close/>
                <a:moveTo>
                  <a:pt x="10348" y="8739"/>
                </a:moveTo>
                <a:lnTo>
                  <a:pt x="16174" y="8760"/>
                </a:lnTo>
                <a:lnTo>
                  <a:pt x="16217" y="13933"/>
                </a:lnTo>
                <a:lnTo>
                  <a:pt x="10391" y="13912"/>
                </a:lnTo>
                <a:lnTo>
                  <a:pt x="10348" y="8739"/>
                </a:lnTo>
                <a:close/>
                <a:moveTo>
                  <a:pt x="16391" y="8760"/>
                </a:moveTo>
                <a:lnTo>
                  <a:pt x="22239" y="8782"/>
                </a:lnTo>
                <a:lnTo>
                  <a:pt x="22283" y="13956"/>
                </a:lnTo>
                <a:lnTo>
                  <a:pt x="16434" y="13933"/>
                </a:lnTo>
                <a:lnTo>
                  <a:pt x="16391" y="8760"/>
                </a:lnTo>
                <a:close/>
                <a:moveTo>
                  <a:pt x="22457" y="8782"/>
                </a:moveTo>
                <a:lnTo>
                  <a:pt x="28282" y="8803"/>
                </a:lnTo>
                <a:lnTo>
                  <a:pt x="28326" y="13977"/>
                </a:lnTo>
                <a:lnTo>
                  <a:pt x="22500" y="13956"/>
                </a:lnTo>
                <a:lnTo>
                  <a:pt x="22457" y="8782"/>
                </a:lnTo>
                <a:close/>
                <a:moveTo>
                  <a:pt x="28500" y="8803"/>
                </a:moveTo>
                <a:lnTo>
                  <a:pt x="34325" y="8826"/>
                </a:lnTo>
                <a:lnTo>
                  <a:pt x="34369" y="13999"/>
                </a:lnTo>
                <a:lnTo>
                  <a:pt x="28543" y="13977"/>
                </a:lnTo>
                <a:lnTo>
                  <a:pt x="28500" y="8803"/>
                </a:lnTo>
                <a:close/>
                <a:moveTo>
                  <a:pt x="34543" y="8826"/>
                </a:moveTo>
                <a:lnTo>
                  <a:pt x="40389" y="8847"/>
                </a:lnTo>
                <a:lnTo>
                  <a:pt x="40433" y="13999"/>
                </a:lnTo>
                <a:lnTo>
                  <a:pt x="34607" y="13999"/>
                </a:lnTo>
                <a:lnTo>
                  <a:pt x="34543" y="8826"/>
                </a:lnTo>
                <a:close/>
                <a:moveTo>
                  <a:pt x="40607" y="8847"/>
                </a:moveTo>
                <a:lnTo>
                  <a:pt x="46432" y="8869"/>
                </a:lnTo>
                <a:lnTo>
                  <a:pt x="46476" y="14020"/>
                </a:lnTo>
                <a:lnTo>
                  <a:pt x="40650" y="13999"/>
                </a:lnTo>
                <a:lnTo>
                  <a:pt x="40607" y="8847"/>
                </a:lnTo>
                <a:close/>
                <a:moveTo>
                  <a:pt x="46650" y="8869"/>
                </a:moveTo>
                <a:lnTo>
                  <a:pt x="52475" y="8890"/>
                </a:lnTo>
                <a:lnTo>
                  <a:pt x="52541" y="14043"/>
                </a:lnTo>
                <a:lnTo>
                  <a:pt x="46693" y="14020"/>
                </a:lnTo>
                <a:lnTo>
                  <a:pt x="46650" y="8869"/>
                </a:lnTo>
                <a:close/>
                <a:moveTo>
                  <a:pt x="52715" y="8890"/>
                </a:moveTo>
                <a:lnTo>
                  <a:pt x="58541" y="8913"/>
                </a:lnTo>
                <a:lnTo>
                  <a:pt x="58584" y="14064"/>
                </a:lnTo>
                <a:lnTo>
                  <a:pt x="52759" y="14043"/>
                </a:lnTo>
                <a:lnTo>
                  <a:pt x="52715" y="8890"/>
                </a:lnTo>
                <a:close/>
                <a:moveTo>
                  <a:pt x="58758" y="8913"/>
                </a:moveTo>
                <a:lnTo>
                  <a:pt x="64584" y="8934"/>
                </a:lnTo>
                <a:lnTo>
                  <a:pt x="64628" y="14086"/>
                </a:lnTo>
                <a:lnTo>
                  <a:pt x="58802" y="14064"/>
                </a:lnTo>
                <a:lnTo>
                  <a:pt x="58758" y="8913"/>
                </a:lnTo>
                <a:close/>
                <a:moveTo>
                  <a:pt x="64801" y="8934"/>
                </a:moveTo>
                <a:lnTo>
                  <a:pt x="70648" y="8956"/>
                </a:lnTo>
                <a:lnTo>
                  <a:pt x="70691" y="14107"/>
                </a:lnTo>
                <a:lnTo>
                  <a:pt x="64866" y="14086"/>
                </a:lnTo>
                <a:lnTo>
                  <a:pt x="64801" y="8934"/>
                </a:lnTo>
                <a:close/>
                <a:moveTo>
                  <a:pt x="76691" y="8956"/>
                </a:moveTo>
                <a:lnTo>
                  <a:pt x="76734" y="14130"/>
                </a:lnTo>
                <a:lnTo>
                  <a:pt x="70909" y="14107"/>
                </a:lnTo>
                <a:lnTo>
                  <a:pt x="70865" y="8956"/>
                </a:lnTo>
                <a:close/>
                <a:moveTo>
                  <a:pt x="4348" y="14107"/>
                </a:moveTo>
                <a:lnTo>
                  <a:pt x="10174" y="14130"/>
                </a:lnTo>
                <a:lnTo>
                  <a:pt x="10217" y="19303"/>
                </a:lnTo>
                <a:lnTo>
                  <a:pt x="4392" y="19281"/>
                </a:lnTo>
                <a:lnTo>
                  <a:pt x="4348" y="14107"/>
                </a:lnTo>
                <a:close/>
                <a:moveTo>
                  <a:pt x="10391" y="14130"/>
                </a:moveTo>
                <a:lnTo>
                  <a:pt x="16217" y="14150"/>
                </a:lnTo>
                <a:lnTo>
                  <a:pt x="16261" y="19303"/>
                </a:lnTo>
                <a:lnTo>
                  <a:pt x="10435" y="19303"/>
                </a:lnTo>
                <a:lnTo>
                  <a:pt x="10391" y="14130"/>
                </a:lnTo>
                <a:close/>
                <a:moveTo>
                  <a:pt x="16457" y="14150"/>
                </a:moveTo>
                <a:lnTo>
                  <a:pt x="22283" y="14173"/>
                </a:lnTo>
                <a:lnTo>
                  <a:pt x="22326" y="19324"/>
                </a:lnTo>
                <a:lnTo>
                  <a:pt x="22326" y="19324"/>
                </a:lnTo>
                <a:lnTo>
                  <a:pt x="16501" y="19303"/>
                </a:lnTo>
                <a:lnTo>
                  <a:pt x="16457" y="14150"/>
                </a:lnTo>
                <a:close/>
                <a:moveTo>
                  <a:pt x="22500" y="14173"/>
                </a:moveTo>
                <a:lnTo>
                  <a:pt x="28326" y="14194"/>
                </a:lnTo>
                <a:lnTo>
                  <a:pt x="28369" y="19347"/>
                </a:lnTo>
                <a:lnTo>
                  <a:pt x="22544" y="19324"/>
                </a:lnTo>
                <a:lnTo>
                  <a:pt x="22500" y="14173"/>
                </a:lnTo>
                <a:close/>
                <a:moveTo>
                  <a:pt x="28543" y="14194"/>
                </a:moveTo>
                <a:lnTo>
                  <a:pt x="34390" y="14217"/>
                </a:lnTo>
                <a:lnTo>
                  <a:pt x="34433" y="19367"/>
                </a:lnTo>
                <a:lnTo>
                  <a:pt x="28587" y="19347"/>
                </a:lnTo>
                <a:lnTo>
                  <a:pt x="28543" y="14194"/>
                </a:lnTo>
                <a:close/>
                <a:moveTo>
                  <a:pt x="34607" y="14217"/>
                </a:moveTo>
                <a:lnTo>
                  <a:pt x="40433" y="14237"/>
                </a:lnTo>
                <a:lnTo>
                  <a:pt x="40476" y="19390"/>
                </a:lnTo>
                <a:lnTo>
                  <a:pt x="34651" y="19367"/>
                </a:lnTo>
                <a:lnTo>
                  <a:pt x="34607" y="14217"/>
                </a:lnTo>
                <a:close/>
                <a:moveTo>
                  <a:pt x="40650" y="14237"/>
                </a:moveTo>
                <a:lnTo>
                  <a:pt x="46476" y="14260"/>
                </a:lnTo>
                <a:lnTo>
                  <a:pt x="46519" y="19411"/>
                </a:lnTo>
                <a:lnTo>
                  <a:pt x="40694" y="19390"/>
                </a:lnTo>
                <a:lnTo>
                  <a:pt x="40650" y="14237"/>
                </a:lnTo>
                <a:close/>
                <a:moveTo>
                  <a:pt x="52541" y="14260"/>
                </a:moveTo>
                <a:lnTo>
                  <a:pt x="52585" y="19434"/>
                </a:lnTo>
                <a:lnTo>
                  <a:pt x="46759" y="19411"/>
                </a:lnTo>
                <a:lnTo>
                  <a:pt x="46693" y="14260"/>
                </a:lnTo>
                <a:close/>
                <a:moveTo>
                  <a:pt x="52759" y="14260"/>
                </a:moveTo>
                <a:lnTo>
                  <a:pt x="58584" y="14281"/>
                </a:lnTo>
                <a:lnTo>
                  <a:pt x="58628" y="19454"/>
                </a:lnTo>
                <a:lnTo>
                  <a:pt x="52802" y="19434"/>
                </a:lnTo>
                <a:lnTo>
                  <a:pt x="52759" y="14260"/>
                </a:lnTo>
                <a:close/>
                <a:moveTo>
                  <a:pt x="58802" y="14281"/>
                </a:moveTo>
                <a:lnTo>
                  <a:pt x="64628" y="14304"/>
                </a:lnTo>
                <a:lnTo>
                  <a:pt x="64692" y="19477"/>
                </a:lnTo>
                <a:lnTo>
                  <a:pt x="58845" y="19454"/>
                </a:lnTo>
                <a:lnTo>
                  <a:pt x="58802" y="14281"/>
                </a:lnTo>
                <a:close/>
                <a:moveTo>
                  <a:pt x="64866" y="14304"/>
                </a:moveTo>
                <a:lnTo>
                  <a:pt x="70691" y="14324"/>
                </a:lnTo>
                <a:lnTo>
                  <a:pt x="70735" y="19498"/>
                </a:lnTo>
                <a:lnTo>
                  <a:pt x="64909" y="19477"/>
                </a:lnTo>
                <a:lnTo>
                  <a:pt x="64866" y="14304"/>
                </a:lnTo>
                <a:close/>
                <a:moveTo>
                  <a:pt x="70909" y="14324"/>
                </a:moveTo>
                <a:lnTo>
                  <a:pt x="76734" y="14347"/>
                </a:lnTo>
                <a:lnTo>
                  <a:pt x="76778" y="19521"/>
                </a:lnTo>
                <a:lnTo>
                  <a:pt x="70952" y="19498"/>
                </a:lnTo>
                <a:lnTo>
                  <a:pt x="70909" y="14324"/>
                </a:lnTo>
                <a:close/>
                <a:moveTo>
                  <a:pt x="4392" y="19498"/>
                </a:moveTo>
                <a:lnTo>
                  <a:pt x="10217" y="19521"/>
                </a:lnTo>
                <a:lnTo>
                  <a:pt x="10261" y="24671"/>
                </a:lnTo>
                <a:lnTo>
                  <a:pt x="4435" y="24651"/>
                </a:lnTo>
                <a:lnTo>
                  <a:pt x="4392" y="19498"/>
                </a:lnTo>
                <a:close/>
                <a:moveTo>
                  <a:pt x="10435" y="19521"/>
                </a:moveTo>
                <a:lnTo>
                  <a:pt x="16283" y="19541"/>
                </a:lnTo>
                <a:lnTo>
                  <a:pt x="16327" y="24694"/>
                </a:lnTo>
                <a:lnTo>
                  <a:pt x="10478" y="24671"/>
                </a:lnTo>
                <a:lnTo>
                  <a:pt x="10435" y="19521"/>
                </a:lnTo>
                <a:close/>
                <a:moveTo>
                  <a:pt x="16501" y="19541"/>
                </a:moveTo>
                <a:lnTo>
                  <a:pt x="22326" y="19564"/>
                </a:lnTo>
                <a:lnTo>
                  <a:pt x="22370" y="24715"/>
                </a:lnTo>
                <a:lnTo>
                  <a:pt x="16544" y="24694"/>
                </a:lnTo>
                <a:lnTo>
                  <a:pt x="16501" y="19541"/>
                </a:lnTo>
                <a:close/>
                <a:moveTo>
                  <a:pt x="28369" y="19564"/>
                </a:moveTo>
                <a:lnTo>
                  <a:pt x="28413" y="24737"/>
                </a:lnTo>
                <a:lnTo>
                  <a:pt x="22587" y="24715"/>
                </a:lnTo>
                <a:lnTo>
                  <a:pt x="22544" y="19564"/>
                </a:lnTo>
                <a:close/>
                <a:moveTo>
                  <a:pt x="28607" y="19564"/>
                </a:moveTo>
                <a:lnTo>
                  <a:pt x="34433" y="19585"/>
                </a:lnTo>
                <a:lnTo>
                  <a:pt x="34477" y="24758"/>
                </a:lnTo>
                <a:lnTo>
                  <a:pt x="28651" y="24737"/>
                </a:lnTo>
                <a:lnTo>
                  <a:pt x="28607" y="19564"/>
                </a:lnTo>
                <a:close/>
                <a:moveTo>
                  <a:pt x="34651" y="19585"/>
                </a:moveTo>
                <a:lnTo>
                  <a:pt x="40476" y="19607"/>
                </a:lnTo>
                <a:lnTo>
                  <a:pt x="40520" y="24781"/>
                </a:lnTo>
                <a:lnTo>
                  <a:pt x="34694" y="24758"/>
                </a:lnTo>
                <a:lnTo>
                  <a:pt x="34651" y="19585"/>
                </a:lnTo>
                <a:close/>
                <a:moveTo>
                  <a:pt x="40694" y="19607"/>
                </a:moveTo>
                <a:lnTo>
                  <a:pt x="46519" y="19628"/>
                </a:lnTo>
                <a:lnTo>
                  <a:pt x="46585" y="24802"/>
                </a:lnTo>
                <a:lnTo>
                  <a:pt x="40737" y="24781"/>
                </a:lnTo>
                <a:lnTo>
                  <a:pt x="40694" y="19607"/>
                </a:lnTo>
                <a:close/>
                <a:moveTo>
                  <a:pt x="46759" y="19628"/>
                </a:moveTo>
                <a:lnTo>
                  <a:pt x="52585" y="19651"/>
                </a:lnTo>
                <a:lnTo>
                  <a:pt x="52628" y="24824"/>
                </a:lnTo>
                <a:lnTo>
                  <a:pt x="50672" y="24802"/>
                </a:lnTo>
                <a:lnTo>
                  <a:pt x="46803" y="24802"/>
                </a:lnTo>
                <a:lnTo>
                  <a:pt x="46759" y="19628"/>
                </a:lnTo>
                <a:close/>
                <a:moveTo>
                  <a:pt x="52802" y="19651"/>
                </a:moveTo>
                <a:lnTo>
                  <a:pt x="58628" y="19672"/>
                </a:lnTo>
                <a:lnTo>
                  <a:pt x="58671" y="24845"/>
                </a:lnTo>
                <a:lnTo>
                  <a:pt x="52846" y="24824"/>
                </a:lnTo>
                <a:lnTo>
                  <a:pt x="52802" y="19651"/>
                </a:lnTo>
                <a:close/>
                <a:moveTo>
                  <a:pt x="58845" y="19672"/>
                </a:moveTo>
                <a:lnTo>
                  <a:pt x="64692" y="19694"/>
                </a:lnTo>
                <a:lnTo>
                  <a:pt x="64735" y="24868"/>
                </a:lnTo>
                <a:lnTo>
                  <a:pt x="58910" y="24845"/>
                </a:lnTo>
                <a:lnTo>
                  <a:pt x="58845" y="19672"/>
                </a:lnTo>
                <a:close/>
                <a:moveTo>
                  <a:pt x="64909" y="19694"/>
                </a:moveTo>
                <a:lnTo>
                  <a:pt x="70735" y="19715"/>
                </a:lnTo>
                <a:lnTo>
                  <a:pt x="70778" y="24868"/>
                </a:lnTo>
                <a:lnTo>
                  <a:pt x="64953" y="24868"/>
                </a:lnTo>
                <a:lnTo>
                  <a:pt x="64909" y="19694"/>
                </a:lnTo>
                <a:close/>
                <a:moveTo>
                  <a:pt x="70952" y="19715"/>
                </a:moveTo>
                <a:lnTo>
                  <a:pt x="76778" y="19738"/>
                </a:lnTo>
                <a:lnTo>
                  <a:pt x="76844" y="24889"/>
                </a:lnTo>
                <a:lnTo>
                  <a:pt x="70996" y="24868"/>
                </a:lnTo>
                <a:lnTo>
                  <a:pt x="70952" y="19715"/>
                </a:lnTo>
                <a:close/>
                <a:moveTo>
                  <a:pt x="4435" y="24868"/>
                </a:moveTo>
                <a:lnTo>
                  <a:pt x="10261" y="24889"/>
                </a:lnTo>
                <a:lnTo>
                  <a:pt x="10327" y="30062"/>
                </a:lnTo>
                <a:lnTo>
                  <a:pt x="4479" y="30041"/>
                </a:lnTo>
                <a:lnTo>
                  <a:pt x="4479" y="29628"/>
                </a:lnTo>
                <a:lnTo>
                  <a:pt x="4435" y="24868"/>
                </a:lnTo>
                <a:close/>
                <a:moveTo>
                  <a:pt x="10501" y="24889"/>
                </a:moveTo>
                <a:lnTo>
                  <a:pt x="16327" y="24911"/>
                </a:lnTo>
                <a:lnTo>
                  <a:pt x="16370" y="30085"/>
                </a:lnTo>
                <a:lnTo>
                  <a:pt x="16370" y="30085"/>
                </a:lnTo>
                <a:lnTo>
                  <a:pt x="10544" y="30062"/>
                </a:lnTo>
                <a:lnTo>
                  <a:pt x="10501" y="24889"/>
                </a:lnTo>
                <a:close/>
                <a:moveTo>
                  <a:pt x="16544" y="24911"/>
                </a:moveTo>
                <a:lnTo>
                  <a:pt x="22370" y="24932"/>
                </a:lnTo>
                <a:lnTo>
                  <a:pt x="22413" y="30106"/>
                </a:lnTo>
                <a:lnTo>
                  <a:pt x="16587" y="30085"/>
                </a:lnTo>
                <a:lnTo>
                  <a:pt x="16544" y="24911"/>
                </a:lnTo>
                <a:close/>
                <a:moveTo>
                  <a:pt x="22587" y="24932"/>
                </a:moveTo>
                <a:lnTo>
                  <a:pt x="28434" y="24955"/>
                </a:lnTo>
                <a:lnTo>
                  <a:pt x="28477" y="30128"/>
                </a:lnTo>
                <a:lnTo>
                  <a:pt x="22631" y="30106"/>
                </a:lnTo>
                <a:lnTo>
                  <a:pt x="22587" y="24932"/>
                </a:lnTo>
                <a:close/>
                <a:moveTo>
                  <a:pt x="28651" y="24955"/>
                </a:moveTo>
                <a:lnTo>
                  <a:pt x="34477" y="24976"/>
                </a:lnTo>
                <a:lnTo>
                  <a:pt x="34520" y="30149"/>
                </a:lnTo>
                <a:lnTo>
                  <a:pt x="28694" y="30128"/>
                </a:lnTo>
                <a:lnTo>
                  <a:pt x="28651" y="24955"/>
                </a:lnTo>
                <a:close/>
                <a:moveTo>
                  <a:pt x="34694" y="24976"/>
                </a:moveTo>
                <a:lnTo>
                  <a:pt x="40520" y="24998"/>
                </a:lnTo>
                <a:lnTo>
                  <a:pt x="40563" y="30172"/>
                </a:lnTo>
                <a:lnTo>
                  <a:pt x="34737" y="30149"/>
                </a:lnTo>
                <a:lnTo>
                  <a:pt x="34694" y="24976"/>
                </a:lnTo>
                <a:close/>
                <a:moveTo>
                  <a:pt x="40737" y="24998"/>
                </a:moveTo>
                <a:lnTo>
                  <a:pt x="46585" y="25019"/>
                </a:lnTo>
                <a:lnTo>
                  <a:pt x="46629" y="30172"/>
                </a:lnTo>
                <a:lnTo>
                  <a:pt x="40803" y="30172"/>
                </a:lnTo>
                <a:lnTo>
                  <a:pt x="40737" y="24998"/>
                </a:lnTo>
                <a:close/>
                <a:moveTo>
                  <a:pt x="46803" y="25019"/>
                </a:moveTo>
                <a:lnTo>
                  <a:pt x="52628" y="25042"/>
                </a:lnTo>
                <a:lnTo>
                  <a:pt x="52672" y="30193"/>
                </a:lnTo>
                <a:lnTo>
                  <a:pt x="52672" y="30193"/>
                </a:lnTo>
                <a:lnTo>
                  <a:pt x="46846" y="30172"/>
                </a:lnTo>
                <a:lnTo>
                  <a:pt x="46803" y="25019"/>
                </a:lnTo>
                <a:close/>
                <a:moveTo>
                  <a:pt x="52846" y="25042"/>
                </a:moveTo>
                <a:lnTo>
                  <a:pt x="58671" y="25063"/>
                </a:lnTo>
                <a:lnTo>
                  <a:pt x="58736" y="30215"/>
                </a:lnTo>
                <a:lnTo>
                  <a:pt x="52889" y="30193"/>
                </a:lnTo>
                <a:lnTo>
                  <a:pt x="52846" y="25042"/>
                </a:lnTo>
                <a:close/>
                <a:moveTo>
                  <a:pt x="58910" y="25063"/>
                </a:moveTo>
                <a:lnTo>
                  <a:pt x="64735" y="25085"/>
                </a:lnTo>
                <a:lnTo>
                  <a:pt x="64779" y="30236"/>
                </a:lnTo>
                <a:lnTo>
                  <a:pt x="58953" y="30215"/>
                </a:lnTo>
                <a:lnTo>
                  <a:pt x="58910" y="25063"/>
                </a:lnTo>
                <a:close/>
                <a:moveTo>
                  <a:pt x="64953" y="25085"/>
                </a:moveTo>
                <a:lnTo>
                  <a:pt x="70778" y="25106"/>
                </a:lnTo>
                <a:lnTo>
                  <a:pt x="70822" y="30259"/>
                </a:lnTo>
                <a:lnTo>
                  <a:pt x="64996" y="30236"/>
                </a:lnTo>
                <a:lnTo>
                  <a:pt x="64953" y="25085"/>
                </a:lnTo>
                <a:close/>
                <a:moveTo>
                  <a:pt x="70996" y="25106"/>
                </a:moveTo>
                <a:lnTo>
                  <a:pt x="76844" y="25129"/>
                </a:lnTo>
                <a:lnTo>
                  <a:pt x="76888" y="30280"/>
                </a:lnTo>
                <a:lnTo>
                  <a:pt x="71062" y="30259"/>
                </a:lnTo>
                <a:lnTo>
                  <a:pt x="70996" y="25106"/>
                </a:lnTo>
                <a:close/>
                <a:moveTo>
                  <a:pt x="4479" y="30259"/>
                </a:moveTo>
                <a:lnTo>
                  <a:pt x="10327" y="30280"/>
                </a:lnTo>
                <a:lnTo>
                  <a:pt x="10371" y="35453"/>
                </a:lnTo>
                <a:lnTo>
                  <a:pt x="4522" y="35432"/>
                </a:lnTo>
                <a:lnTo>
                  <a:pt x="4479" y="30259"/>
                </a:lnTo>
                <a:close/>
                <a:moveTo>
                  <a:pt x="10544" y="30280"/>
                </a:moveTo>
                <a:lnTo>
                  <a:pt x="16370" y="30302"/>
                </a:lnTo>
                <a:lnTo>
                  <a:pt x="16414" y="35453"/>
                </a:lnTo>
                <a:lnTo>
                  <a:pt x="10588" y="35453"/>
                </a:lnTo>
                <a:lnTo>
                  <a:pt x="10544" y="30280"/>
                </a:lnTo>
                <a:close/>
                <a:moveTo>
                  <a:pt x="16587" y="30302"/>
                </a:moveTo>
                <a:lnTo>
                  <a:pt x="22413" y="30323"/>
                </a:lnTo>
                <a:lnTo>
                  <a:pt x="22457" y="35476"/>
                </a:lnTo>
                <a:lnTo>
                  <a:pt x="16631" y="35476"/>
                </a:lnTo>
                <a:lnTo>
                  <a:pt x="16587" y="30302"/>
                </a:lnTo>
                <a:close/>
                <a:moveTo>
                  <a:pt x="22651" y="30323"/>
                </a:moveTo>
                <a:lnTo>
                  <a:pt x="28477" y="30346"/>
                </a:lnTo>
                <a:lnTo>
                  <a:pt x="28521" y="35497"/>
                </a:lnTo>
                <a:lnTo>
                  <a:pt x="22695" y="35476"/>
                </a:lnTo>
                <a:lnTo>
                  <a:pt x="22651" y="30323"/>
                </a:lnTo>
                <a:close/>
                <a:moveTo>
                  <a:pt x="28694" y="30346"/>
                </a:moveTo>
                <a:lnTo>
                  <a:pt x="34520" y="30367"/>
                </a:lnTo>
                <a:lnTo>
                  <a:pt x="34564" y="35519"/>
                </a:lnTo>
                <a:lnTo>
                  <a:pt x="34564" y="35519"/>
                </a:lnTo>
                <a:lnTo>
                  <a:pt x="28738" y="35497"/>
                </a:lnTo>
                <a:lnTo>
                  <a:pt x="28694" y="30346"/>
                </a:lnTo>
                <a:close/>
                <a:moveTo>
                  <a:pt x="34737" y="30367"/>
                </a:moveTo>
                <a:lnTo>
                  <a:pt x="40586" y="30389"/>
                </a:lnTo>
                <a:lnTo>
                  <a:pt x="40629" y="35540"/>
                </a:lnTo>
                <a:lnTo>
                  <a:pt x="40629" y="35540"/>
                </a:lnTo>
                <a:lnTo>
                  <a:pt x="34781" y="35519"/>
                </a:lnTo>
                <a:lnTo>
                  <a:pt x="34737" y="30367"/>
                </a:lnTo>
                <a:close/>
                <a:moveTo>
                  <a:pt x="40803" y="30389"/>
                </a:moveTo>
                <a:lnTo>
                  <a:pt x="46629" y="30410"/>
                </a:lnTo>
                <a:lnTo>
                  <a:pt x="46672" y="35563"/>
                </a:lnTo>
                <a:lnTo>
                  <a:pt x="40847" y="35540"/>
                </a:lnTo>
                <a:lnTo>
                  <a:pt x="40803" y="30389"/>
                </a:lnTo>
                <a:close/>
                <a:moveTo>
                  <a:pt x="46846" y="30410"/>
                </a:moveTo>
                <a:lnTo>
                  <a:pt x="52672" y="30433"/>
                </a:lnTo>
                <a:lnTo>
                  <a:pt x="52715" y="35584"/>
                </a:lnTo>
                <a:lnTo>
                  <a:pt x="46890" y="35563"/>
                </a:lnTo>
                <a:lnTo>
                  <a:pt x="46846" y="30410"/>
                </a:lnTo>
                <a:close/>
                <a:moveTo>
                  <a:pt x="58736" y="30433"/>
                </a:moveTo>
                <a:lnTo>
                  <a:pt x="58779" y="35606"/>
                </a:lnTo>
                <a:lnTo>
                  <a:pt x="52954" y="35584"/>
                </a:lnTo>
                <a:lnTo>
                  <a:pt x="52889" y="30433"/>
                </a:lnTo>
                <a:close/>
                <a:moveTo>
                  <a:pt x="58953" y="30433"/>
                </a:moveTo>
                <a:lnTo>
                  <a:pt x="64779" y="30454"/>
                </a:lnTo>
                <a:lnTo>
                  <a:pt x="64822" y="35627"/>
                </a:lnTo>
                <a:lnTo>
                  <a:pt x="58997" y="35606"/>
                </a:lnTo>
                <a:lnTo>
                  <a:pt x="58953" y="30433"/>
                </a:lnTo>
                <a:close/>
                <a:moveTo>
                  <a:pt x="64996" y="30454"/>
                </a:moveTo>
                <a:lnTo>
                  <a:pt x="70822" y="30476"/>
                </a:lnTo>
                <a:lnTo>
                  <a:pt x="70888" y="35650"/>
                </a:lnTo>
                <a:lnTo>
                  <a:pt x="70888" y="35650"/>
                </a:lnTo>
                <a:lnTo>
                  <a:pt x="65040" y="35627"/>
                </a:lnTo>
                <a:lnTo>
                  <a:pt x="64996" y="30454"/>
                </a:lnTo>
                <a:close/>
                <a:moveTo>
                  <a:pt x="71062" y="30476"/>
                </a:moveTo>
                <a:lnTo>
                  <a:pt x="76888" y="30497"/>
                </a:lnTo>
                <a:lnTo>
                  <a:pt x="76931" y="35671"/>
                </a:lnTo>
                <a:lnTo>
                  <a:pt x="71105" y="35650"/>
                </a:lnTo>
                <a:lnTo>
                  <a:pt x="71062" y="30476"/>
                </a:lnTo>
                <a:close/>
                <a:moveTo>
                  <a:pt x="4545" y="35650"/>
                </a:moveTo>
                <a:lnTo>
                  <a:pt x="10371" y="35671"/>
                </a:lnTo>
                <a:lnTo>
                  <a:pt x="10414" y="40823"/>
                </a:lnTo>
                <a:lnTo>
                  <a:pt x="4588" y="40801"/>
                </a:lnTo>
                <a:lnTo>
                  <a:pt x="4545" y="35650"/>
                </a:lnTo>
                <a:close/>
                <a:moveTo>
                  <a:pt x="10588" y="35671"/>
                </a:moveTo>
                <a:lnTo>
                  <a:pt x="16414" y="35693"/>
                </a:lnTo>
                <a:lnTo>
                  <a:pt x="16457" y="40844"/>
                </a:lnTo>
                <a:lnTo>
                  <a:pt x="10631" y="40823"/>
                </a:lnTo>
                <a:lnTo>
                  <a:pt x="10588" y="35671"/>
                </a:lnTo>
                <a:close/>
                <a:moveTo>
                  <a:pt x="16631" y="35693"/>
                </a:moveTo>
                <a:lnTo>
                  <a:pt x="22477" y="35714"/>
                </a:lnTo>
                <a:lnTo>
                  <a:pt x="22521" y="40867"/>
                </a:lnTo>
                <a:lnTo>
                  <a:pt x="16674" y="40844"/>
                </a:lnTo>
                <a:lnTo>
                  <a:pt x="16631" y="35693"/>
                </a:lnTo>
                <a:close/>
                <a:moveTo>
                  <a:pt x="22695" y="35714"/>
                </a:moveTo>
                <a:lnTo>
                  <a:pt x="28521" y="35737"/>
                </a:lnTo>
                <a:lnTo>
                  <a:pt x="28564" y="40887"/>
                </a:lnTo>
                <a:lnTo>
                  <a:pt x="22738" y="40867"/>
                </a:lnTo>
                <a:lnTo>
                  <a:pt x="22695" y="35714"/>
                </a:lnTo>
                <a:close/>
                <a:moveTo>
                  <a:pt x="34564" y="35737"/>
                </a:moveTo>
                <a:lnTo>
                  <a:pt x="34607" y="40910"/>
                </a:lnTo>
                <a:lnTo>
                  <a:pt x="28781" y="40887"/>
                </a:lnTo>
                <a:lnTo>
                  <a:pt x="28738" y="35737"/>
                </a:lnTo>
                <a:close/>
                <a:moveTo>
                  <a:pt x="34804" y="35737"/>
                </a:moveTo>
                <a:lnTo>
                  <a:pt x="40629" y="35757"/>
                </a:lnTo>
                <a:lnTo>
                  <a:pt x="40673" y="40931"/>
                </a:lnTo>
                <a:lnTo>
                  <a:pt x="34847" y="40910"/>
                </a:lnTo>
                <a:lnTo>
                  <a:pt x="34804" y="35737"/>
                </a:lnTo>
                <a:close/>
                <a:moveTo>
                  <a:pt x="40847" y="35757"/>
                </a:moveTo>
                <a:lnTo>
                  <a:pt x="46672" y="35780"/>
                </a:lnTo>
                <a:lnTo>
                  <a:pt x="46716" y="40954"/>
                </a:lnTo>
                <a:lnTo>
                  <a:pt x="40890" y="40931"/>
                </a:lnTo>
                <a:lnTo>
                  <a:pt x="40847" y="35757"/>
                </a:lnTo>
                <a:close/>
                <a:moveTo>
                  <a:pt x="46890" y="35780"/>
                </a:moveTo>
                <a:lnTo>
                  <a:pt x="52715" y="35801"/>
                </a:lnTo>
                <a:lnTo>
                  <a:pt x="52780" y="40974"/>
                </a:lnTo>
                <a:lnTo>
                  <a:pt x="50672" y="40954"/>
                </a:lnTo>
                <a:lnTo>
                  <a:pt x="46933" y="40954"/>
                </a:lnTo>
                <a:lnTo>
                  <a:pt x="46890" y="35780"/>
                </a:lnTo>
                <a:close/>
                <a:moveTo>
                  <a:pt x="52954" y="35801"/>
                </a:moveTo>
                <a:lnTo>
                  <a:pt x="58779" y="35824"/>
                </a:lnTo>
                <a:lnTo>
                  <a:pt x="58823" y="40997"/>
                </a:lnTo>
                <a:lnTo>
                  <a:pt x="52997" y="40974"/>
                </a:lnTo>
                <a:lnTo>
                  <a:pt x="52954" y="35801"/>
                </a:lnTo>
                <a:close/>
                <a:moveTo>
                  <a:pt x="58997" y="35824"/>
                </a:moveTo>
                <a:lnTo>
                  <a:pt x="64822" y="35844"/>
                </a:lnTo>
                <a:lnTo>
                  <a:pt x="64866" y="41018"/>
                </a:lnTo>
                <a:lnTo>
                  <a:pt x="59040" y="40997"/>
                </a:lnTo>
                <a:lnTo>
                  <a:pt x="58997" y="35824"/>
                </a:lnTo>
                <a:close/>
                <a:moveTo>
                  <a:pt x="65040" y="35844"/>
                </a:moveTo>
                <a:lnTo>
                  <a:pt x="70888" y="35867"/>
                </a:lnTo>
                <a:lnTo>
                  <a:pt x="70931" y="41041"/>
                </a:lnTo>
                <a:lnTo>
                  <a:pt x="65106" y="41018"/>
                </a:lnTo>
                <a:lnTo>
                  <a:pt x="65040" y="35844"/>
                </a:lnTo>
                <a:close/>
                <a:moveTo>
                  <a:pt x="71105" y="35867"/>
                </a:moveTo>
                <a:lnTo>
                  <a:pt x="76931" y="35888"/>
                </a:lnTo>
                <a:lnTo>
                  <a:pt x="76974" y="41041"/>
                </a:lnTo>
                <a:lnTo>
                  <a:pt x="71149" y="41041"/>
                </a:lnTo>
                <a:lnTo>
                  <a:pt x="71105" y="35867"/>
                </a:lnTo>
                <a:close/>
                <a:moveTo>
                  <a:pt x="10414" y="41041"/>
                </a:moveTo>
                <a:lnTo>
                  <a:pt x="10457" y="46214"/>
                </a:lnTo>
                <a:lnTo>
                  <a:pt x="4632" y="46191"/>
                </a:lnTo>
                <a:lnTo>
                  <a:pt x="4588" y="41041"/>
                </a:lnTo>
                <a:close/>
                <a:moveTo>
                  <a:pt x="10631" y="41041"/>
                </a:moveTo>
                <a:lnTo>
                  <a:pt x="16457" y="41061"/>
                </a:lnTo>
                <a:lnTo>
                  <a:pt x="16521" y="46235"/>
                </a:lnTo>
                <a:lnTo>
                  <a:pt x="10675" y="46214"/>
                </a:lnTo>
                <a:lnTo>
                  <a:pt x="10631" y="41041"/>
                </a:lnTo>
                <a:close/>
                <a:moveTo>
                  <a:pt x="16695" y="41061"/>
                </a:moveTo>
                <a:lnTo>
                  <a:pt x="22521" y="41084"/>
                </a:lnTo>
                <a:lnTo>
                  <a:pt x="22564" y="46258"/>
                </a:lnTo>
                <a:lnTo>
                  <a:pt x="16739" y="46235"/>
                </a:lnTo>
                <a:lnTo>
                  <a:pt x="16695" y="41061"/>
                </a:lnTo>
                <a:close/>
                <a:moveTo>
                  <a:pt x="22738" y="41084"/>
                </a:moveTo>
                <a:lnTo>
                  <a:pt x="28564" y="41105"/>
                </a:lnTo>
                <a:lnTo>
                  <a:pt x="28607" y="46278"/>
                </a:lnTo>
                <a:lnTo>
                  <a:pt x="22782" y="46258"/>
                </a:lnTo>
                <a:lnTo>
                  <a:pt x="22738" y="41084"/>
                </a:lnTo>
                <a:close/>
                <a:moveTo>
                  <a:pt x="28781" y="41105"/>
                </a:moveTo>
                <a:lnTo>
                  <a:pt x="34630" y="41127"/>
                </a:lnTo>
                <a:lnTo>
                  <a:pt x="34673" y="46301"/>
                </a:lnTo>
                <a:lnTo>
                  <a:pt x="28825" y="46278"/>
                </a:lnTo>
                <a:lnTo>
                  <a:pt x="28781" y="41105"/>
                </a:lnTo>
                <a:close/>
                <a:moveTo>
                  <a:pt x="34847" y="41127"/>
                </a:moveTo>
                <a:lnTo>
                  <a:pt x="40673" y="41148"/>
                </a:lnTo>
                <a:lnTo>
                  <a:pt x="40716" y="46322"/>
                </a:lnTo>
                <a:lnTo>
                  <a:pt x="34890" y="46301"/>
                </a:lnTo>
                <a:lnTo>
                  <a:pt x="34847" y="41127"/>
                </a:lnTo>
                <a:close/>
                <a:moveTo>
                  <a:pt x="10609" y="46322"/>
                </a:moveTo>
                <a:lnTo>
                  <a:pt x="10588" y="46344"/>
                </a:lnTo>
                <a:lnTo>
                  <a:pt x="10565" y="46344"/>
                </a:lnTo>
                <a:lnTo>
                  <a:pt x="10565" y="46322"/>
                </a:lnTo>
                <a:close/>
                <a:moveTo>
                  <a:pt x="40890" y="41148"/>
                </a:moveTo>
                <a:lnTo>
                  <a:pt x="46716" y="41171"/>
                </a:lnTo>
                <a:lnTo>
                  <a:pt x="46759" y="46344"/>
                </a:lnTo>
                <a:lnTo>
                  <a:pt x="40934" y="46322"/>
                </a:lnTo>
                <a:lnTo>
                  <a:pt x="40890" y="41148"/>
                </a:lnTo>
                <a:close/>
                <a:moveTo>
                  <a:pt x="4001" y="0"/>
                </a:moveTo>
                <a:lnTo>
                  <a:pt x="4023" y="3131"/>
                </a:lnTo>
                <a:lnTo>
                  <a:pt x="1" y="3108"/>
                </a:lnTo>
                <a:lnTo>
                  <a:pt x="1" y="3325"/>
                </a:lnTo>
                <a:lnTo>
                  <a:pt x="4023" y="3348"/>
                </a:lnTo>
                <a:lnTo>
                  <a:pt x="4067" y="8499"/>
                </a:lnTo>
                <a:lnTo>
                  <a:pt x="1" y="8499"/>
                </a:lnTo>
                <a:lnTo>
                  <a:pt x="1" y="8716"/>
                </a:lnTo>
                <a:lnTo>
                  <a:pt x="4067" y="8716"/>
                </a:lnTo>
                <a:lnTo>
                  <a:pt x="4131" y="13890"/>
                </a:lnTo>
                <a:lnTo>
                  <a:pt x="1" y="13869"/>
                </a:lnTo>
                <a:lnTo>
                  <a:pt x="1" y="14086"/>
                </a:lnTo>
                <a:lnTo>
                  <a:pt x="4131" y="14107"/>
                </a:lnTo>
                <a:lnTo>
                  <a:pt x="4174" y="19281"/>
                </a:lnTo>
                <a:lnTo>
                  <a:pt x="1" y="19260"/>
                </a:lnTo>
                <a:lnTo>
                  <a:pt x="1" y="19477"/>
                </a:lnTo>
                <a:lnTo>
                  <a:pt x="4174" y="19498"/>
                </a:lnTo>
                <a:lnTo>
                  <a:pt x="4218" y="24651"/>
                </a:lnTo>
                <a:lnTo>
                  <a:pt x="1" y="24651"/>
                </a:lnTo>
                <a:lnTo>
                  <a:pt x="1" y="24868"/>
                </a:lnTo>
                <a:lnTo>
                  <a:pt x="4218" y="24868"/>
                </a:lnTo>
                <a:lnTo>
                  <a:pt x="4261" y="30041"/>
                </a:lnTo>
                <a:lnTo>
                  <a:pt x="1" y="30019"/>
                </a:lnTo>
                <a:lnTo>
                  <a:pt x="1" y="30236"/>
                </a:lnTo>
                <a:lnTo>
                  <a:pt x="4261" y="30259"/>
                </a:lnTo>
                <a:lnTo>
                  <a:pt x="4305" y="35432"/>
                </a:lnTo>
                <a:lnTo>
                  <a:pt x="1" y="35410"/>
                </a:lnTo>
                <a:lnTo>
                  <a:pt x="1" y="35627"/>
                </a:lnTo>
                <a:lnTo>
                  <a:pt x="4305" y="35650"/>
                </a:lnTo>
                <a:lnTo>
                  <a:pt x="4371" y="40801"/>
                </a:lnTo>
                <a:lnTo>
                  <a:pt x="1" y="40801"/>
                </a:lnTo>
                <a:lnTo>
                  <a:pt x="1" y="41018"/>
                </a:lnTo>
                <a:lnTo>
                  <a:pt x="4371" y="41018"/>
                </a:lnTo>
                <a:lnTo>
                  <a:pt x="4414" y="46191"/>
                </a:lnTo>
                <a:lnTo>
                  <a:pt x="1" y="46171"/>
                </a:lnTo>
                <a:lnTo>
                  <a:pt x="1" y="46409"/>
                </a:lnTo>
                <a:lnTo>
                  <a:pt x="4414" y="46409"/>
                </a:lnTo>
                <a:lnTo>
                  <a:pt x="4414" y="46452"/>
                </a:lnTo>
                <a:lnTo>
                  <a:pt x="4632" y="46452"/>
                </a:lnTo>
                <a:lnTo>
                  <a:pt x="4632" y="46409"/>
                </a:lnTo>
                <a:lnTo>
                  <a:pt x="10457" y="46431"/>
                </a:lnTo>
                <a:lnTo>
                  <a:pt x="10457" y="46452"/>
                </a:lnTo>
                <a:lnTo>
                  <a:pt x="10631" y="46452"/>
                </a:lnTo>
                <a:lnTo>
                  <a:pt x="10675" y="46431"/>
                </a:lnTo>
                <a:lnTo>
                  <a:pt x="14956" y="46452"/>
                </a:lnTo>
                <a:lnTo>
                  <a:pt x="47258" y="46452"/>
                </a:lnTo>
                <a:lnTo>
                  <a:pt x="47258" y="46344"/>
                </a:lnTo>
                <a:lnTo>
                  <a:pt x="46997" y="46344"/>
                </a:lnTo>
                <a:lnTo>
                  <a:pt x="46933" y="41171"/>
                </a:lnTo>
                <a:lnTo>
                  <a:pt x="52780" y="41192"/>
                </a:lnTo>
                <a:lnTo>
                  <a:pt x="52823" y="46388"/>
                </a:lnTo>
                <a:lnTo>
                  <a:pt x="52823" y="46452"/>
                </a:lnTo>
                <a:lnTo>
                  <a:pt x="53041" y="46452"/>
                </a:lnTo>
                <a:lnTo>
                  <a:pt x="52997" y="41192"/>
                </a:lnTo>
                <a:lnTo>
                  <a:pt x="58823" y="41214"/>
                </a:lnTo>
                <a:lnTo>
                  <a:pt x="58866" y="46388"/>
                </a:lnTo>
                <a:lnTo>
                  <a:pt x="58866" y="46452"/>
                </a:lnTo>
                <a:lnTo>
                  <a:pt x="59084" y="46452"/>
                </a:lnTo>
                <a:lnTo>
                  <a:pt x="59040" y="41214"/>
                </a:lnTo>
                <a:lnTo>
                  <a:pt x="64866" y="41235"/>
                </a:lnTo>
                <a:lnTo>
                  <a:pt x="64932" y="46388"/>
                </a:lnTo>
                <a:lnTo>
                  <a:pt x="64932" y="46452"/>
                </a:lnTo>
                <a:lnTo>
                  <a:pt x="65149" y="46452"/>
                </a:lnTo>
                <a:lnTo>
                  <a:pt x="65106" y="41235"/>
                </a:lnTo>
                <a:lnTo>
                  <a:pt x="65106" y="41235"/>
                </a:lnTo>
                <a:lnTo>
                  <a:pt x="70931" y="41258"/>
                </a:lnTo>
                <a:lnTo>
                  <a:pt x="70975" y="46388"/>
                </a:lnTo>
                <a:lnTo>
                  <a:pt x="70975" y="46452"/>
                </a:lnTo>
                <a:lnTo>
                  <a:pt x="71192" y="46452"/>
                </a:lnTo>
                <a:lnTo>
                  <a:pt x="71149" y="41258"/>
                </a:lnTo>
                <a:lnTo>
                  <a:pt x="71149" y="41258"/>
                </a:lnTo>
                <a:lnTo>
                  <a:pt x="76974" y="41279"/>
                </a:lnTo>
                <a:lnTo>
                  <a:pt x="77018" y="46388"/>
                </a:lnTo>
                <a:lnTo>
                  <a:pt x="77018" y="46452"/>
                </a:lnTo>
                <a:lnTo>
                  <a:pt x="77256" y="46452"/>
                </a:lnTo>
                <a:lnTo>
                  <a:pt x="77192" y="41279"/>
                </a:lnTo>
                <a:lnTo>
                  <a:pt x="82409" y="41279"/>
                </a:lnTo>
                <a:lnTo>
                  <a:pt x="82409" y="41061"/>
                </a:lnTo>
                <a:lnTo>
                  <a:pt x="77192" y="41041"/>
                </a:lnTo>
                <a:lnTo>
                  <a:pt x="77148" y="35888"/>
                </a:lnTo>
                <a:lnTo>
                  <a:pt x="82386" y="35911"/>
                </a:lnTo>
                <a:lnTo>
                  <a:pt x="82409" y="35911"/>
                </a:lnTo>
                <a:lnTo>
                  <a:pt x="82409" y="35693"/>
                </a:lnTo>
                <a:lnTo>
                  <a:pt x="77148" y="35671"/>
                </a:lnTo>
                <a:lnTo>
                  <a:pt x="77105" y="30497"/>
                </a:lnTo>
                <a:lnTo>
                  <a:pt x="82386" y="30520"/>
                </a:lnTo>
                <a:lnTo>
                  <a:pt x="82409" y="30520"/>
                </a:lnTo>
                <a:lnTo>
                  <a:pt x="82409" y="30302"/>
                </a:lnTo>
                <a:lnTo>
                  <a:pt x="77105" y="30280"/>
                </a:lnTo>
                <a:lnTo>
                  <a:pt x="77061" y="25129"/>
                </a:lnTo>
                <a:lnTo>
                  <a:pt x="82409" y="25129"/>
                </a:lnTo>
                <a:lnTo>
                  <a:pt x="82409" y="24911"/>
                </a:lnTo>
                <a:lnTo>
                  <a:pt x="77061" y="24889"/>
                </a:lnTo>
                <a:lnTo>
                  <a:pt x="77018" y="19738"/>
                </a:lnTo>
                <a:lnTo>
                  <a:pt x="82386" y="19759"/>
                </a:lnTo>
                <a:lnTo>
                  <a:pt x="82409" y="19759"/>
                </a:lnTo>
                <a:lnTo>
                  <a:pt x="82409" y="19541"/>
                </a:lnTo>
                <a:lnTo>
                  <a:pt x="76995" y="19521"/>
                </a:lnTo>
                <a:lnTo>
                  <a:pt x="76952" y="14347"/>
                </a:lnTo>
                <a:lnTo>
                  <a:pt x="82386" y="14368"/>
                </a:lnTo>
                <a:lnTo>
                  <a:pt x="82409" y="14368"/>
                </a:lnTo>
                <a:lnTo>
                  <a:pt x="82409" y="14150"/>
                </a:lnTo>
                <a:lnTo>
                  <a:pt x="76952" y="14130"/>
                </a:lnTo>
                <a:lnTo>
                  <a:pt x="76908" y="8977"/>
                </a:lnTo>
                <a:lnTo>
                  <a:pt x="82409" y="8977"/>
                </a:lnTo>
                <a:lnTo>
                  <a:pt x="82409" y="8760"/>
                </a:lnTo>
                <a:lnTo>
                  <a:pt x="76908" y="8739"/>
                </a:lnTo>
                <a:lnTo>
                  <a:pt x="76865" y="3586"/>
                </a:lnTo>
                <a:lnTo>
                  <a:pt x="82386" y="3609"/>
                </a:lnTo>
                <a:lnTo>
                  <a:pt x="82409" y="3609"/>
                </a:lnTo>
                <a:lnTo>
                  <a:pt x="82409" y="3391"/>
                </a:lnTo>
                <a:lnTo>
                  <a:pt x="76865" y="3369"/>
                </a:lnTo>
                <a:lnTo>
                  <a:pt x="76821" y="21"/>
                </a:lnTo>
                <a:lnTo>
                  <a:pt x="76821" y="0"/>
                </a:lnTo>
                <a:lnTo>
                  <a:pt x="76604" y="0"/>
                </a:lnTo>
                <a:lnTo>
                  <a:pt x="76648" y="3369"/>
                </a:lnTo>
                <a:lnTo>
                  <a:pt x="76648" y="3369"/>
                </a:lnTo>
                <a:lnTo>
                  <a:pt x="70801" y="3348"/>
                </a:lnTo>
                <a:lnTo>
                  <a:pt x="70778" y="21"/>
                </a:lnTo>
                <a:lnTo>
                  <a:pt x="70778" y="0"/>
                </a:lnTo>
                <a:lnTo>
                  <a:pt x="70561" y="0"/>
                </a:lnTo>
                <a:lnTo>
                  <a:pt x="70584" y="3348"/>
                </a:lnTo>
                <a:lnTo>
                  <a:pt x="70584" y="3348"/>
                </a:lnTo>
                <a:lnTo>
                  <a:pt x="64758" y="3325"/>
                </a:lnTo>
                <a:lnTo>
                  <a:pt x="64735" y="21"/>
                </a:lnTo>
                <a:lnTo>
                  <a:pt x="64735" y="0"/>
                </a:lnTo>
                <a:lnTo>
                  <a:pt x="64518" y="0"/>
                </a:lnTo>
                <a:lnTo>
                  <a:pt x="64541" y="3325"/>
                </a:lnTo>
                <a:lnTo>
                  <a:pt x="58715" y="3304"/>
                </a:lnTo>
                <a:lnTo>
                  <a:pt x="58671" y="21"/>
                </a:lnTo>
                <a:lnTo>
                  <a:pt x="58671" y="0"/>
                </a:lnTo>
                <a:lnTo>
                  <a:pt x="58454" y="0"/>
                </a:lnTo>
                <a:lnTo>
                  <a:pt x="58498" y="3304"/>
                </a:lnTo>
                <a:lnTo>
                  <a:pt x="58498" y="3304"/>
                </a:lnTo>
                <a:lnTo>
                  <a:pt x="52649" y="3282"/>
                </a:lnTo>
                <a:lnTo>
                  <a:pt x="52628" y="21"/>
                </a:lnTo>
                <a:lnTo>
                  <a:pt x="52628" y="0"/>
                </a:lnTo>
                <a:lnTo>
                  <a:pt x="52411" y="0"/>
                </a:lnTo>
                <a:lnTo>
                  <a:pt x="52432" y="3282"/>
                </a:lnTo>
                <a:lnTo>
                  <a:pt x="46606" y="3261"/>
                </a:lnTo>
                <a:lnTo>
                  <a:pt x="46585" y="21"/>
                </a:lnTo>
                <a:lnTo>
                  <a:pt x="46585" y="0"/>
                </a:lnTo>
                <a:lnTo>
                  <a:pt x="46345" y="0"/>
                </a:lnTo>
                <a:lnTo>
                  <a:pt x="46389" y="3261"/>
                </a:lnTo>
                <a:lnTo>
                  <a:pt x="46389" y="3261"/>
                </a:lnTo>
                <a:lnTo>
                  <a:pt x="40563" y="3238"/>
                </a:lnTo>
                <a:lnTo>
                  <a:pt x="40520" y="21"/>
                </a:lnTo>
                <a:lnTo>
                  <a:pt x="40520" y="0"/>
                </a:lnTo>
                <a:lnTo>
                  <a:pt x="40302" y="0"/>
                </a:lnTo>
                <a:lnTo>
                  <a:pt x="40325" y="3238"/>
                </a:lnTo>
                <a:lnTo>
                  <a:pt x="34499" y="3217"/>
                </a:lnTo>
                <a:lnTo>
                  <a:pt x="34477" y="21"/>
                </a:lnTo>
                <a:lnTo>
                  <a:pt x="34477" y="0"/>
                </a:lnTo>
                <a:lnTo>
                  <a:pt x="34259" y="0"/>
                </a:lnTo>
                <a:lnTo>
                  <a:pt x="34282" y="3217"/>
                </a:lnTo>
                <a:lnTo>
                  <a:pt x="34282" y="3217"/>
                </a:lnTo>
                <a:lnTo>
                  <a:pt x="28456" y="3195"/>
                </a:lnTo>
                <a:lnTo>
                  <a:pt x="28434" y="21"/>
                </a:lnTo>
                <a:lnTo>
                  <a:pt x="28413" y="0"/>
                </a:lnTo>
                <a:lnTo>
                  <a:pt x="28195" y="0"/>
                </a:lnTo>
                <a:lnTo>
                  <a:pt x="28239" y="3195"/>
                </a:lnTo>
                <a:lnTo>
                  <a:pt x="28239" y="3195"/>
                </a:lnTo>
                <a:lnTo>
                  <a:pt x="22391" y="3174"/>
                </a:lnTo>
                <a:lnTo>
                  <a:pt x="22370" y="21"/>
                </a:lnTo>
                <a:lnTo>
                  <a:pt x="22370" y="0"/>
                </a:lnTo>
                <a:lnTo>
                  <a:pt x="22152" y="0"/>
                </a:lnTo>
                <a:lnTo>
                  <a:pt x="22173" y="3174"/>
                </a:lnTo>
                <a:lnTo>
                  <a:pt x="22173" y="3174"/>
                </a:lnTo>
                <a:lnTo>
                  <a:pt x="16347" y="3151"/>
                </a:lnTo>
                <a:lnTo>
                  <a:pt x="16327" y="21"/>
                </a:lnTo>
                <a:lnTo>
                  <a:pt x="16327" y="0"/>
                </a:lnTo>
                <a:lnTo>
                  <a:pt x="16109" y="0"/>
                </a:lnTo>
                <a:lnTo>
                  <a:pt x="16130" y="3151"/>
                </a:lnTo>
                <a:lnTo>
                  <a:pt x="10304" y="3131"/>
                </a:lnTo>
                <a:lnTo>
                  <a:pt x="10261" y="21"/>
                </a:lnTo>
                <a:lnTo>
                  <a:pt x="10261" y="0"/>
                </a:lnTo>
                <a:lnTo>
                  <a:pt x="10044" y="0"/>
                </a:lnTo>
                <a:lnTo>
                  <a:pt x="10066" y="3131"/>
                </a:lnTo>
                <a:lnTo>
                  <a:pt x="4241" y="3131"/>
                </a:lnTo>
                <a:lnTo>
                  <a:pt x="4218" y="21"/>
                </a:lnTo>
                <a:lnTo>
                  <a:pt x="4218" y="0"/>
                </a:lnTo>
                <a:close/>
              </a:path>
            </a:pathLst>
          </a:custGeom>
          <a:solidFill>
            <a:srgbClr val="601232">
              <a:alpha val="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3"/>
          <p:cNvSpPr/>
          <p:nvPr/>
        </p:nvSpPr>
        <p:spPr>
          <a:xfrm>
            <a:off x="199134" y="448823"/>
            <a:ext cx="192464" cy="194878"/>
          </a:xfrm>
          <a:custGeom>
            <a:avLst/>
            <a:gdLst/>
            <a:ahLst/>
            <a:cxnLst/>
            <a:rect l="l" t="t" r="r" b="b"/>
            <a:pathLst>
              <a:path w="2391" h="2421" extrusionOk="0">
                <a:moveTo>
                  <a:pt x="1744" y="0"/>
                </a:moveTo>
                <a:cubicBezTo>
                  <a:pt x="1689" y="0"/>
                  <a:pt x="1636" y="25"/>
                  <a:pt x="1600" y="83"/>
                </a:cubicBezTo>
                <a:cubicBezTo>
                  <a:pt x="1600" y="83"/>
                  <a:pt x="1572" y="111"/>
                  <a:pt x="1572" y="137"/>
                </a:cubicBezTo>
                <a:cubicBezTo>
                  <a:pt x="1359" y="484"/>
                  <a:pt x="1145" y="858"/>
                  <a:pt x="932" y="1203"/>
                </a:cubicBezTo>
                <a:cubicBezTo>
                  <a:pt x="853" y="1391"/>
                  <a:pt x="747" y="1551"/>
                  <a:pt x="640" y="1736"/>
                </a:cubicBezTo>
                <a:lnTo>
                  <a:pt x="612" y="1764"/>
                </a:lnTo>
                <a:cubicBezTo>
                  <a:pt x="543" y="1743"/>
                  <a:pt x="468" y="1731"/>
                  <a:pt x="395" y="1731"/>
                </a:cubicBezTo>
                <a:cubicBezTo>
                  <a:pt x="189" y="1731"/>
                  <a:pt x="0" y="1827"/>
                  <a:pt x="0" y="2084"/>
                </a:cubicBezTo>
                <a:cubicBezTo>
                  <a:pt x="0" y="2315"/>
                  <a:pt x="196" y="2421"/>
                  <a:pt x="394" y="2421"/>
                </a:cubicBezTo>
                <a:cubicBezTo>
                  <a:pt x="470" y="2421"/>
                  <a:pt x="546" y="2405"/>
                  <a:pt x="612" y="2376"/>
                </a:cubicBezTo>
                <a:cubicBezTo>
                  <a:pt x="932" y="2216"/>
                  <a:pt x="1092" y="1790"/>
                  <a:pt x="1280" y="1497"/>
                </a:cubicBezTo>
                <a:lnTo>
                  <a:pt x="1546" y="1043"/>
                </a:lnTo>
                <a:cubicBezTo>
                  <a:pt x="1572" y="1124"/>
                  <a:pt x="1653" y="1203"/>
                  <a:pt x="1706" y="1256"/>
                </a:cubicBezTo>
                <a:cubicBezTo>
                  <a:pt x="1706" y="1308"/>
                  <a:pt x="1977" y="1631"/>
                  <a:pt x="1855" y="1631"/>
                </a:cubicBezTo>
                <a:cubicBezTo>
                  <a:pt x="1850" y="1631"/>
                  <a:pt x="1845" y="1631"/>
                  <a:pt x="1838" y="1630"/>
                </a:cubicBezTo>
                <a:cubicBezTo>
                  <a:pt x="1831" y="1629"/>
                  <a:pt x="1823" y="1628"/>
                  <a:pt x="1816" y="1628"/>
                </a:cubicBezTo>
                <a:cubicBezTo>
                  <a:pt x="1568" y="1628"/>
                  <a:pt x="1501" y="2031"/>
                  <a:pt x="1760" y="2056"/>
                </a:cubicBezTo>
                <a:cubicBezTo>
                  <a:pt x="1787" y="2060"/>
                  <a:pt x="1814" y="2062"/>
                  <a:pt x="1841" y="2062"/>
                </a:cubicBezTo>
                <a:cubicBezTo>
                  <a:pt x="2149" y="2062"/>
                  <a:pt x="2391" y="1788"/>
                  <a:pt x="2293" y="1444"/>
                </a:cubicBezTo>
                <a:cubicBezTo>
                  <a:pt x="2212" y="1124"/>
                  <a:pt x="1732" y="804"/>
                  <a:pt x="1892" y="431"/>
                </a:cubicBezTo>
                <a:cubicBezTo>
                  <a:pt x="1920" y="403"/>
                  <a:pt x="1945" y="350"/>
                  <a:pt x="1973" y="324"/>
                </a:cubicBezTo>
                <a:cubicBezTo>
                  <a:pt x="2050" y="170"/>
                  <a:pt x="1889" y="0"/>
                  <a:pt x="17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3"/>
          <p:cNvSpPr/>
          <p:nvPr/>
        </p:nvSpPr>
        <p:spPr>
          <a:xfrm>
            <a:off x="498554" y="875913"/>
            <a:ext cx="218946" cy="280364"/>
          </a:xfrm>
          <a:custGeom>
            <a:avLst/>
            <a:gdLst/>
            <a:ahLst/>
            <a:cxnLst/>
            <a:rect l="l" t="t" r="r" b="b"/>
            <a:pathLst>
              <a:path w="2720" h="3483" extrusionOk="0">
                <a:moveTo>
                  <a:pt x="1174" y="613"/>
                </a:moveTo>
                <a:lnTo>
                  <a:pt x="1387" y="826"/>
                </a:lnTo>
                <a:cubicBezTo>
                  <a:pt x="1148" y="1093"/>
                  <a:pt x="935" y="1359"/>
                  <a:pt x="722" y="1653"/>
                </a:cubicBezTo>
                <a:lnTo>
                  <a:pt x="562" y="1493"/>
                </a:lnTo>
                <a:cubicBezTo>
                  <a:pt x="775" y="1199"/>
                  <a:pt x="961" y="879"/>
                  <a:pt x="1174" y="613"/>
                </a:cubicBezTo>
                <a:close/>
                <a:moveTo>
                  <a:pt x="1154" y="0"/>
                </a:moveTo>
                <a:cubicBezTo>
                  <a:pt x="1094" y="0"/>
                  <a:pt x="1034" y="24"/>
                  <a:pt x="988" y="80"/>
                </a:cubicBezTo>
                <a:cubicBezTo>
                  <a:pt x="641" y="480"/>
                  <a:pt x="374" y="960"/>
                  <a:pt x="54" y="1387"/>
                </a:cubicBezTo>
                <a:cubicBezTo>
                  <a:pt x="54" y="1412"/>
                  <a:pt x="29" y="1440"/>
                  <a:pt x="29" y="1466"/>
                </a:cubicBezTo>
                <a:cubicBezTo>
                  <a:pt x="1" y="1519"/>
                  <a:pt x="29" y="1600"/>
                  <a:pt x="82" y="1653"/>
                </a:cubicBezTo>
                <a:cubicBezTo>
                  <a:pt x="82" y="1679"/>
                  <a:pt x="107" y="1707"/>
                  <a:pt x="107" y="1707"/>
                </a:cubicBezTo>
                <a:cubicBezTo>
                  <a:pt x="348" y="1946"/>
                  <a:pt x="587" y="2159"/>
                  <a:pt x="801" y="2400"/>
                </a:cubicBezTo>
                <a:cubicBezTo>
                  <a:pt x="882" y="2506"/>
                  <a:pt x="961" y="2585"/>
                  <a:pt x="1042" y="2666"/>
                </a:cubicBezTo>
                <a:cubicBezTo>
                  <a:pt x="828" y="2852"/>
                  <a:pt x="722" y="3146"/>
                  <a:pt x="935" y="3360"/>
                </a:cubicBezTo>
                <a:cubicBezTo>
                  <a:pt x="1020" y="3445"/>
                  <a:pt x="1127" y="3483"/>
                  <a:pt x="1233" y="3483"/>
                </a:cubicBezTo>
                <a:cubicBezTo>
                  <a:pt x="1423" y="3483"/>
                  <a:pt x="1613" y="3361"/>
                  <a:pt x="1681" y="3172"/>
                </a:cubicBezTo>
                <a:cubicBezTo>
                  <a:pt x="1788" y="2826"/>
                  <a:pt x="1547" y="2560"/>
                  <a:pt x="1361" y="2319"/>
                </a:cubicBezTo>
                <a:cubicBezTo>
                  <a:pt x="1255" y="2212"/>
                  <a:pt x="1174" y="2106"/>
                  <a:pt x="1067" y="1999"/>
                </a:cubicBezTo>
                <a:cubicBezTo>
                  <a:pt x="1280" y="1707"/>
                  <a:pt x="1494" y="1440"/>
                  <a:pt x="1707" y="1174"/>
                </a:cubicBezTo>
                <a:cubicBezTo>
                  <a:pt x="1735" y="1174"/>
                  <a:pt x="1735" y="1174"/>
                  <a:pt x="1735" y="1199"/>
                </a:cubicBezTo>
                <a:cubicBezTo>
                  <a:pt x="1814" y="1280"/>
                  <a:pt x="1895" y="1359"/>
                  <a:pt x="1974" y="1466"/>
                </a:cubicBezTo>
                <a:cubicBezTo>
                  <a:pt x="1788" y="1626"/>
                  <a:pt x="1654" y="1920"/>
                  <a:pt x="1895" y="2133"/>
                </a:cubicBezTo>
                <a:cubicBezTo>
                  <a:pt x="1971" y="2219"/>
                  <a:pt x="2071" y="2257"/>
                  <a:pt x="2173" y="2257"/>
                </a:cubicBezTo>
                <a:cubicBezTo>
                  <a:pt x="2356" y="2257"/>
                  <a:pt x="2545" y="2135"/>
                  <a:pt x="2613" y="1946"/>
                </a:cubicBezTo>
                <a:cubicBezTo>
                  <a:pt x="2720" y="1626"/>
                  <a:pt x="2481" y="1334"/>
                  <a:pt x="2293" y="1093"/>
                </a:cubicBezTo>
                <a:cubicBezTo>
                  <a:pt x="2001" y="773"/>
                  <a:pt x="1707" y="480"/>
                  <a:pt x="1415" y="186"/>
                </a:cubicBezTo>
                <a:cubicBezTo>
                  <a:pt x="1380" y="82"/>
                  <a:pt x="1266" y="0"/>
                  <a:pt x="11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3"/>
          <p:cNvSpPr/>
          <p:nvPr/>
        </p:nvSpPr>
        <p:spPr>
          <a:xfrm>
            <a:off x="588700" y="680617"/>
            <a:ext cx="38638" cy="38718"/>
          </a:xfrm>
          <a:custGeom>
            <a:avLst/>
            <a:gdLst/>
            <a:ahLst/>
            <a:cxnLst/>
            <a:rect l="l" t="t" r="r" b="b"/>
            <a:pathLst>
              <a:path w="480" h="481" extrusionOk="0">
                <a:moveTo>
                  <a:pt x="241" y="0"/>
                </a:moveTo>
                <a:cubicBezTo>
                  <a:pt x="107" y="0"/>
                  <a:pt x="0" y="107"/>
                  <a:pt x="0" y="241"/>
                </a:cubicBezTo>
                <a:cubicBezTo>
                  <a:pt x="0" y="374"/>
                  <a:pt x="107" y="480"/>
                  <a:pt x="241" y="480"/>
                </a:cubicBezTo>
                <a:cubicBezTo>
                  <a:pt x="373" y="480"/>
                  <a:pt x="480" y="374"/>
                  <a:pt x="480" y="241"/>
                </a:cubicBezTo>
                <a:cubicBezTo>
                  <a:pt x="480" y="107"/>
                  <a:pt x="373" y="0"/>
                  <a:pt x="24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3"/>
          <p:cNvSpPr/>
          <p:nvPr/>
        </p:nvSpPr>
        <p:spPr>
          <a:xfrm>
            <a:off x="651970" y="326396"/>
            <a:ext cx="122513" cy="122433"/>
          </a:xfrm>
          <a:custGeom>
            <a:avLst/>
            <a:gdLst/>
            <a:ahLst/>
            <a:cxnLst/>
            <a:rect l="l" t="t" r="r" b="b"/>
            <a:pathLst>
              <a:path w="1522" h="1521" extrusionOk="0">
                <a:moveTo>
                  <a:pt x="775" y="0"/>
                </a:moveTo>
                <a:cubicBezTo>
                  <a:pt x="348" y="0"/>
                  <a:pt x="0" y="348"/>
                  <a:pt x="0" y="775"/>
                </a:cubicBezTo>
                <a:cubicBezTo>
                  <a:pt x="0" y="1201"/>
                  <a:pt x="348" y="1521"/>
                  <a:pt x="775" y="1521"/>
                </a:cubicBezTo>
                <a:cubicBezTo>
                  <a:pt x="1173" y="1521"/>
                  <a:pt x="1521" y="1201"/>
                  <a:pt x="1521" y="775"/>
                </a:cubicBezTo>
                <a:cubicBezTo>
                  <a:pt x="1521" y="348"/>
                  <a:pt x="1173" y="0"/>
                  <a:pt x="7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3"/>
          <p:cNvSpPr/>
          <p:nvPr/>
        </p:nvSpPr>
        <p:spPr>
          <a:xfrm>
            <a:off x="62963" y="526904"/>
            <a:ext cx="38638" cy="38718"/>
          </a:xfrm>
          <a:custGeom>
            <a:avLst/>
            <a:gdLst/>
            <a:ahLst/>
            <a:cxnLst/>
            <a:rect l="l" t="t" r="r" b="b"/>
            <a:pathLst>
              <a:path w="480" h="481" extrusionOk="0">
                <a:moveTo>
                  <a:pt x="241" y="0"/>
                </a:moveTo>
                <a:cubicBezTo>
                  <a:pt x="107" y="0"/>
                  <a:pt x="0" y="107"/>
                  <a:pt x="0" y="241"/>
                </a:cubicBezTo>
                <a:cubicBezTo>
                  <a:pt x="0" y="374"/>
                  <a:pt x="107" y="480"/>
                  <a:pt x="241" y="480"/>
                </a:cubicBezTo>
                <a:cubicBezTo>
                  <a:pt x="373" y="480"/>
                  <a:pt x="480" y="374"/>
                  <a:pt x="480" y="241"/>
                </a:cubicBezTo>
                <a:cubicBezTo>
                  <a:pt x="480" y="107"/>
                  <a:pt x="373" y="0"/>
                  <a:pt x="24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3"/>
          <p:cNvSpPr/>
          <p:nvPr/>
        </p:nvSpPr>
        <p:spPr>
          <a:xfrm>
            <a:off x="258400" y="808600"/>
            <a:ext cx="133200" cy="133200"/>
          </a:xfrm>
          <a:prstGeom prst="star4">
            <a:avLst>
              <a:gd name="adj" fmla="val 2037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3"/>
          <p:cNvSpPr/>
          <p:nvPr/>
        </p:nvSpPr>
        <p:spPr>
          <a:xfrm>
            <a:off x="396100" y="101750"/>
            <a:ext cx="192600" cy="192600"/>
          </a:xfrm>
          <a:prstGeom prst="star4">
            <a:avLst>
              <a:gd name="adj" fmla="val 2037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3"/>
          <p:cNvSpPr/>
          <p:nvPr/>
        </p:nvSpPr>
        <p:spPr>
          <a:xfrm>
            <a:off x="8458743" y="163527"/>
            <a:ext cx="236136" cy="306602"/>
          </a:xfrm>
          <a:custGeom>
            <a:avLst/>
            <a:gdLst/>
            <a:ahLst/>
            <a:cxnLst/>
            <a:rect l="l" t="t" r="r" b="b"/>
            <a:pathLst>
              <a:path w="3307" h="4294" extrusionOk="0">
                <a:moveTo>
                  <a:pt x="1707" y="728"/>
                </a:moveTo>
                <a:cubicBezTo>
                  <a:pt x="1788" y="860"/>
                  <a:pt x="1841" y="967"/>
                  <a:pt x="1920" y="1074"/>
                </a:cubicBezTo>
                <a:cubicBezTo>
                  <a:pt x="1547" y="1314"/>
                  <a:pt x="1201" y="1607"/>
                  <a:pt x="854" y="1901"/>
                </a:cubicBezTo>
                <a:cubicBezTo>
                  <a:pt x="800" y="1794"/>
                  <a:pt x="747" y="1713"/>
                  <a:pt x="694" y="1634"/>
                </a:cubicBezTo>
                <a:cubicBezTo>
                  <a:pt x="1041" y="1340"/>
                  <a:pt x="1361" y="1020"/>
                  <a:pt x="1707" y="728"/>
                </a:cubicBezTo>
                <a:close/>
                <a:moveTo>
                  <a:pt x="1803" y="0"/>
                </a:moveTo>
                <a:cubicBezTo>
                  <a:pt x="1745" y="0"/>
                  <a:pt x="1684" y="18"/>
                  <a:pt x="1628" y="60"/>
                </a:cubicBezTo>
                <a:cubicBezTo>
                  <a:pt x="1095" y="434"/>
                  <a:pt x="615" y="914"/>
                  <a:pt x="107" y="1368"/>
                </a:cubicBezTo>
                <a:cubicBezTo>
                  <a:pt x="82" y="1393"/>
                  <a:pt x="54" y="1421"/>
                  <a:pt x="54" y="1447"/>
                </a:cubicBezTo>
                <a:cubicBezTo>
                  <a:pt x="1" y="1528"/>
                  <a:pt x="1" y="1607"/>
                  <a:pt x="54" y="1713"/>
                </a:cubicBezTo>
                <a:cubicBezTo>
                  <a:pt x="54" y="1741"/>
                  <a:pt x="82" y="1741"/>
                  <a:pt x="82" y="1767"/>
                </a:cubicBezTo>
                <a:cubicBezTo>
                  <a:pt x="295" y="2114"/>
                  <a:pt x="508" y="2487"/>
                  <a:pt x="721" y="2833"/>
                </a:cubicBezTo>
                <a:cubicBezTo>
                  <a:pt x="775" y="2967"/>
                  <a:pt x="854" y="3100"/>
                  <a:pt x="907" y="3234"/>
                </a:cubicBezTo>
                <a:cubicBezTo>
                  <a:pt x="615" y="3394"/>
                  <a:pt x="401" y="3714"/>
                  <a:pt x="615" y="4034"/>
                </a:cubicBezTo>
                <a:cubicBezTo>
                  <a:pt x="717" y="4213"/>
                  <a:pt x="887" y="4294"/>
                  <a:pt x="1060" y="4294"/>
                </a:cubicBezTo>
                <a:cubicBezTo>
                  <a:pt x="1247" y="4294"/>
                  <a:pt x="1436" y="4200"/>
                  <a:pt x="1547" y="4034"/>
                </a:cubicBezTo>
                <a:cubicBezTo>
                  <a:pt x="1813" y="3660"/>
                  <a:pt x="1600" y="3234"/>
                  <a:pt x="1414" y="2886"/>
                </a:cubicBezTo>
                <a:cubicBezTo>
                  <a:pt x="1333" y="2726"/>
                  <a:pt x="1255" y="2566"/>
                  <a:pt x="1148" y="2406"/>
                </a:cubicBezTo>
                <a:lnTo>
                  <a:pt x="1173" y="2406"/>
                </a:lnTo>
                <a:cubicBezTo>
                  <a:pt x="1493" y="2114"/>
                  <a:pt x="1841" y="1848"/>
                  <a:pt x="2214" y="1581"/>
                </a:cubicBezTo>
                <a:lnTo>
                  <a:pt x="2214" y="1634"/>
                </a:lnTo>
                <a:cubicBezTo>
                  <a:pt x="2293" y="1741"/>
                  <a:pt x="2374" y="1873"/>
                  <a:pt x="2428" y="2008"/>
                </a:cubicBezTo>
                <a:cubicBezTo>
                  <a:pt x="2133" y="2193"/>
                  <a:pt x="1894" y="2487"/>
                  <a:pt x="2108" y="2833"/>
                </a:cubicBezTo>
                <a:cubicBezTo>
                  <a:pt x="2225" y="3003"/>
                  <a:pt x="2399" y="3083"/>
                  <a:pt x="2575" y="3083"/>
                </a:cubicBezTo>
                <a:cubicBezTo>
                  <a:pt x="2759" y="3083"/>
                  <a:pt x="2944" y="2996"/>
                  <a:pt x="3067" y="2833"/>
                </a:cubicBezTo>
                <a:cubicBezTo>
                  <a:pt x="3306" y="2460"/>
                  <a:pt x="3093" y="2033"/>
                  <a:pt x="2933" y="1660"/>
                </a:cubicBezTo>
                <a:cubicBezTo>
                  <a:pt x="2694" y="1208"/>
                  <a:pt x="2400" y="728"/>
                  <a:pt x="2133" y="274"/>
                </a:cubicBezTo>
                <a:cubicBezTo>
                  <a:pt x="2114" y="137"/>
                  <a:pt x="1966" y="0"/>
                  <a:pt x="18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3"/>
          <p:cNvSpPr/>
          <p:nvPr/>
        </p:nvSpPr>
        <p:spPr>
          <a:xfrm>
            <a:off x="8249400" y="611275"/>
            <a:ext cx="83829" cy="83827"/>
          </a:xfrm>
          <a:custGeom>
            <a:avLst/>
            <a:gdLst/>
            <a:ahLst/>
            <a:cxnLst/>
            <a:rect l="l" t="t" r="r" b="b"/>
            <a:pathLst>
              <a:path w="1174" h="1174" extrusionOk="0">
                <a:moveTo>
                  <a:pt x="587" y="1"/>
                </a:moveTo>
                <a:cubicBezTo>
                  <a:pt x="242" y="1"/>
                  <a:pt x="1" y="267"/>
                  <a:pt x="1" y="587"/>
                </a:cubicBezTo>
                <a:cubicBezTo>
                  <a:pt x="1" y="933"/>
                  <a:pt x="242" y="1174"/>
                  <a:pt x="587" y="1174"/>
                </a:cubicBezTo>
                <a:cubicBezTo>
                  <a:pt x="907" y="1174"/>
                  <a:pt x="1174" y="933"/>
                  <a:pt x="1174" y="587"/>
                </a:cubicBezTo>
                <a:cubicBezTo>
                  <a:pt x="1174" y="267"/>
                  <a:pt x="907" y="1"/>
                  <a:pt x="58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3"/>
          <p:cNvSpPr/>
          <p:nvPr/>
        </p:nvSpPr>
        <p:spPr>
          <a:xfrm>
            <a:off x="8517874" y="611275"/>
            <a:ext cx="177009" cy="318277"/>
          </a:xfrm>
          <a:custGeom>
            <a:avLst/>
            <a:gdLst/>
            <a:ahLst/>
            <a:cxnLst/>
            <a:rect l="l" t="t" r="r" b="b"/>
            <a:pathLst>
              <a:path w="2199" h="3954" extrusionOk="0">
                <a:moveTo>
                  <a:pt x="1572" y="359"/>
                </a:moveTo>
                <a:cubicBezTo>
                  <a:pt x="1644" y="359"/>
                  <a:pt x="1705" y="403"/>
                  <a:pt x="1725" y="460"/>
                </a:cubicBezTo>
                <a:cubicBezTo>
                  <a:pt x="1857" y="673"/>
                  <a:pt x="1644" y="886"/>
                  <a:pt x="1484" y="1020"/>
                </a:cubicBezTo>
                <a:lnTo>
                  <a:pt x="1324" y="1099"/>
                </a:lnTo>
                <a:cubicBezTo>
                  <a:pt x="1324" y="967"/>
                  <a:pt x="1352" y="860"/>
                  <a:pt x="1352" y="726"/>
                </a:cubicBezTo>
                <a:cubicBezTo>
                  <a:pt x="1377" y="619"/>
                  <a:pt x="1377" y="434"/>
                  <a:pt x="1484" y="381"/>
                </a:cubicBezTo>
                <a:cubicBezTo>
                  <a:pt x="1514" y="366"/>
                  <a:pt x="1543" y="359"/>
                  <a:pt x="1572" y="359"/>
                </a:cubicBezTo>
                <a:close/>
                <a:moveTo>
                  <a:pt x="1004" y="1607"/>
                </a:moveTo>
                <a:cubicBezTo>
                  <a:pt x="1004" y="1714"/>
                  <a:pt x="1032" y="1846"/>
                  <a:pt x="1032" y="1952"/>
                </a:cubicBezTo>
                <a:cubicBezTo>
                  <a:pt x="872" y="2140"/>
                  <a:pt x="844" y="2432"/>
                  <a:pt x="1057" y="2620"/>
                </a:cubicBezTo>
                <a:cubicBezTo>
                  <a:pt x="1057" y="2673"/>
                  <a:pt x="1057" y="2699"/>
                  <a:pt x="1032" y="2752"/>
                </a:cubicBezTo>
                <a:lnTo>
                  <a:pt x="1032" y="2833"/>
                </a:lnTo>
                <a:cubicBezTo>
                  <a:pt x="712" y="2727"/>
                  <a:pt x="471" y="2379"/>
                  <a:pt x="577" y="2059"/>
                </a:cubicBezTo>
                <a:cubicBezTo>
                  <a:pt x="631" y="1820"/>
                  <a:pt x="818" y="1714"/>
                  <a:pt x="1004" y="1607"/>
                </a:cubicBezTo>
                <a:close/>
                <a:moveTo>
                  <a:pt x="1479" y="2083"/>
                </a:moveTo>
                <a:cubicBezTo>
                  <a:pt x="1641" y="2083"/>
                  <a:pt x="1753" y="2210"/>
                  <a:pt x="1778" y="2379"/>
                </a:cubicBezTo>
                <a:cubicBezTo>
                  <a:pt x="1804" y="2620"/>
                  <a:pt x="1590" y="2780"/>
                  <a:pt x="1377" y="2833"/>
                </a:cubicBezTo>
                <a:lnTo>
                  <a:pt x="1377" y="2087"/>
                </a:lnTo>
                <a:lnTo>
                  <a:pt x="1431" y="2087"/>
                </a:lnTo>
                <a:cubicBezTo>
                  <a:pt x="1447" y="2084"/>
                  <a:pt x="1463" y="2083"/>
                  <a:pt x="1479" y="2083"/>
                </a:cubicBezTo>
                <a:close/>
                <a:moveTo>
                  <a:pt x="1534" y="0"/>
                </a:moveTo>
                <a:cubicBezTo>
                  <a:pt x="1042" y="0"/>
                  <a:pt x="981" y="759"/>
                  <a:pt x="1004" y="1259"/>
                </a:cubicBezTo>
                <a:cubicBezTo>
                  <a:pt x="925" y="1287"/>
                  <a:pt x="872" y="1313"/>
                  <a:pt x="791" y="1340"/>
                </a:cubicBezTo>
                <a:cubicBezTo>
                  <a:pt x="417" y="1554"/>
                  <a:pt x="125" y="1927"/>
                  <a:pt x="232" y="2379"/>
                </a:cubicBezTo>
                <a:cubicBezTo>
                  <a:pt x="311" y="2780"/>
                  <a:pt x="605" y="3072"/>
                  <a:pt x="978" y="3153"/>
                </a:cubicBezTo>
                <a:cubicBezTo>
                  <a:pt x="951" y="3232"/>
                  <a:pt x="925" y="3285"/>
                  <a:pt x="897" y="3366"/>
                </a:cubicBezTo>
                <a:cubicBezTo>
                  <a:pt x="872" y="3445"/>
                  <a:pt x="791" y="3580"/>
                  <a:pt x="684" y="3605"/>
                </a:cubicBezTo>
                <a:cubicBezTo>
                  <a:pt x="737" y="3473"/>
                  <a:pt x="684" y="3313"/>
                  <a:pt x="552" y="3232"/>
                </a:cubicBezTo>
                <a:cubicBezTo>
                  <a:pt x="525" y="3205"/>
                  <a:pt x="492" y="3192"/>
                  <a:pt x="458" y="3192"/>
                </a:cubicBezTo>
                <a:cubicBezTo>
                  <a:pt x="424" y="3192"/>
                  <a:pt x="391" y="3205"/>
                  <a:pt x="364" y="3232"/>
                </a:cubicBezTo>
                <a:cubicBezTo>
                  <a:pt x="0" y="3467"/>
                  <a:pt x="271" y="3954"/>
                  <a:pt x="631" y="3954"/>
                </a:cubicBezTo>
                <a:cubicBezTo>
                  <a:pt x="640" y="3954"/>
                  <a:pt x="649" y="3953"/>
                  <a:pt x="658" y="3953"/>
                </a:cubicBezTo>
                <a:cubicBezTo>
                  <a:pt x="1057" y="3925"/>
                  <a:pt x="1217" y="3552"/>
                  <a:pt x="1324" y="3206"/>
                </a:cubicBezTo>
                <a:cubicBezTo>
                  <a:pt x="1672" y="3179"/>
                  <a:pt x="1991" y="2940"/>
                  <a:pt x="2098" y="2592"/>
                </a:cubicBezTo>
                <a:cubicBezTo>
                  <a:pt x="2199" y="2164"/>
                  <a:pt x="1870" y="1735"/>
                  <a:pt x="1450" y="1735"/>
                </a:cubicBezTo>
                <a:cubicBezTo>
                  <a:pt x="1426" y="1735"/>
                  <a:pt x="1402" y="1736"/>
                  <a:pt x="1377" y="1739"/>
                </a:cubicBezTo>
                <a:lnTo>
                  <a:pt x="1352" y="1739"/>
                </a:lnTo>
                <a:lnTo>
                  <a:pt x="1352" y="1473"/>
                </a:lnTo>
                <a:cubicBezTo>
                  <a:pt x="1377" y="1447"/>
                  <a:pt x="1405" y="1447"/>
                  <a:pt x="1431" y="1419"/>
                </a:cubicBezTo>
                <a:cubicBezTo>
                  <a:pt x="1725" y="1287"/>
                  <a:pt x="2017" y="1074"/>
                  <a:pt x="2098" y="726"/>
                </a:cubicBezTo>
                <a:cubicBezTo>
                  <a:pt x="2151" y="434"/>
                  <a:pt x="2017" y="140"/>
                  <a:pt x="1725" y="33"/>
                </a:cubicBezTo>
                <a:cubicBezTo>
                  <a:pt x="1655" y="11"/>
                  <a:pt x="1592" y="0"/>
                  <a:pt x="153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33"/>
          <p:cNvSpPr/>
          <p:nvPr/>
        </p:nvSpPr>
        <p:spPr>
          <a:xfrm>
            <a:off x="8823575" y="418675"/>
            <a:ext cx="192600" cy="192600"/>
          </a:xfrm>
          <a:prstGeom prst="star4">
            <a:avLst>
              <a:gd name="adj" fmla="val 2037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3"/>
          <p:cNvSpPr/>
          <p:nvPr/>
        </p:nvSpPr>
        <p:spPr>
          <a:xfrm>
            <a:off x="8492700" y="4485350"/>
            <a:ext cx="204080" cy="235164"/>
          </a:xfrm>
          <a:custGeom>
            <a:avLst/>
            <a:gdLst/>
            <a:ahLst/>
            <a:cxnLst/>
            <a:rect l="l" t="t" r="r" b="b"/>
            <a:pathLst>
              <a:path w="2416" h="2784" extrusionOk="0">
                <a:moveTo>
                  <a:pt x="355" y="0"/>
                </a:moveTo>
                <a:cubicBezTo>
                  <a:pt x="188" y="0"/>
                  <a:pt x="1" y="194"/>
                  <a:pt x="123" y="356"/>
                </a:cubicBezTo>
                <a:lnTo>
                  <a:pt x="176" y="409"/>
                </a:lnTo>
                <a:lnTo>
                  <a:pt x="1055" y="1450"/>
                </a:lnTo>
                <a:cubicBezTo>
                  <a:pt x="1189" y="1636"/>
                  <a:pt x="1321" y="1796"/>
                  <a:pt x="1481" y="1956"/>
                </a:cubicBezTo>
                <a:cubicBezTo>
                  <a:pt x="1481" y="1983"/>
                  <a:pt x="1509" y="2009"/>
                  <a:pt x="1509" y="2009"/>
                </a:cubicBezTo>
                <a:cubicBezTo>
                  <a:pt x="1321" y="2250"/>
                  <a:pt x="1242" y="2623"/>
                  <a:pt x="1588" y="2755"/>
                </a:cubicBezTo>
                <a:cubicBezTo>
                  <a:pt x="1638" y="2775"/>
                  <a:pt x="1686" y="2784"/>
                  <a:pt x="1731" y="2784"/>
                </a:cubicBezTo>
                <a:cubicBezTo>
                  <a:pt x="1998" y="2784"/>
                  <a:pt x="2167" y="2474"/>
                  <a:pt x="2121" y="2222"/>
                </a:cubicBezTo>
                <a:cubicBezTo>
                  <a:pt x="2095" y="1849"/>
                  <a:pt x="1722" y="1503"/>
                  <a:pt x="1481" y="1237"/>
                </a:cubicBezTo>
                <a:lnTo>
                  <a:pt x="1108" y="783"/>
                </a:lnTo>
                <a:cubicBezTo>
                  <a:pt x="1189" y="757"/>
                  <a:pt x="1296" y="729"/>
                  <a:pt x="1402" y="704"/>
                </a:cubicBezTo>
                <a:cubicBezTo>
                  <a:pt x="1419" y="704"/>
                  <a:pt x="1638" y="633"/>
                  <a:pt x="1759" y="633"/>
                </a:cubicBezTo>
                <a:cubicBezTo>
                  <a:pt x="1819" y="633"/>
                  <a:pt x="1855" y="650"/>
                  <a:pt x="1829" y="704"/>
                </a:cubicBezTo>
                <a:cubicBezTo>
                  <a:pt x="1718" y="888"/>
                  <a:pt x="1888" y="1059"/>
                  <a:pt x="2047" y="1059"/>
                </a:cubicBezTo>
                <a:cubicBezTo>
                  <a:pt x="2118" y="1059"/>
                  <a:pt x="2187" y="1025"/>
                  <a:pt x="2228" y="943"/>
                </a:cubicBezTo>
                <a:cubicBezTo>
                  <a:pt x="2415" y="597"/>
                  <a:pt x="2202" y="171"/>
                  <a:pt x="1801" y="143"/>
                </a:cubicBezTo>
                <a:cubicBezTo>
                  <a:pt x="1789" y="142"/>
                  <a:pt x="1776" y="142"/>
                  <a:pt x="1763" y="142"/>
                </a:cubicBezTo>
                <a:cubicBezTo>
                  <a:pt x="1503" y="142"/>
                  <a:pt x="1187" y="310"/>
                  <a:pt x="915" y="310"/>
                </a:cubicBezTo>
                <a:cubicBezTo>
                  <a:pt x="800" y="310"/>
                  <a:pt x="694" y="280"/>
                  <a:pt x="602" y="196"/>
                </a:cubicBezTo>
                <a:cubicBezTo>
                  <a:pt x="575" y="143"/>
                  <a:pt x="549" y="117"/>
                  <a:pt x="496" y="64"/>
                </a:cubicBezTo>
                <a:cubicBezTo>
                  <a:pt x="458" y="19"/>
                  <a:pt x="408" y="0"/>
                  <a:pt x="355" y="0"/>
                </a:cubicBezTo>
                <a:close/>
              </a:path>
            </a:pathLst>
          </a:custGeom>
          <a:solidFill>
            <a:srgbClr val="555B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3"/>
          <p:cNvSpPr/>
          <p:nvPr/>
        </p:nvSpPr>
        <p:spPr>
          <a:xfrm>
            <a:off x="8336281" y="4664312"/>
            <a:ext cx="36153" cy="33788"/>
          </a:xfrm>
          <a:custGeom>
            <a:avLst/>
            <a:gdLst/>
            <a:ahLst/>
            <a:cxnLst/>
            <a:rect l="l" t="t" r="r" b="b"/>
            <a:pathLst>
              <a:path w="428" h="400" extrusionOk="0">
                <a:moveTo>
                  <a:pt x="214" y="0"/>
                </a:moveTo>
                <a:cubicBezTo>
                  <a:pt x="107" y="0"/>
                  <a:pt x="1" y="79"/>
                  <a:pt x="1" y="186"/>
                </a:cubicBezTo>
                <a:cubicBezTo>
                  <a:pt x="1" y="293"/>
                  <a:pt x="107" y="399"/>
                  <a:pt x="214" y="399"/>
                </a:cubicBezTo>
                <a:cubicBezTo>
                  <a:pt x="321" y="399"/>
                  <a:pt x="427" y="293"/>
                  <a:pt x="427" y="186"/>
                </a:cubicBezTo>
                <a:cubicBezTo>
                  <a:pt x="427" y="79"/>
                  <a:pt x="321" y="0"/>
                  <a:pt x="2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3"/>
          <p:cNvSpPr/>
          <p:nvPr/>
        </p:nvSpPr>
        <p:spPr>
          <a:xfrm>
            <a:off x="8820441" y="4781078"/>
            <a:ext cx="106010" cy="106010"/>
          </a:xfrm>
          <a:custGeom>
            <a:avLst/>
            <a:gdLst/>
            <a:ahLst/>
            <a:cxnLst/>
            <a:rect l="l" t="t" r="r" b="b"/>
            <a:pathLst>
              <a:path w="1255" h="1255" extrusionOk="0">
                <a:moveTo>
                  <a:pt x="640" y="1"/>
                </a:moveTo>
                <a:cubicBezTo>
                  <a:pt x="295" y="1"/>
                  <a:pt x="0" y="267"/>
                  <a:pt x="0" y="615"/>
                </a:cubicBezTo>
                <a:cubicBezTo>
                  <a:pt x="0" y="960"/>
                  <a:pt x="295" y="1255"/>
                  <a:pt x="640" y="1255"/>
                </a:cubicBezTo>
                <a:cubicBezTo>
                  <a:pt x="988" y="1255"/>
                  <a:pt x="1254" y="960"/>
                  <a:pt x="1254" y="615"/>
                </a:cubicBezTo>
                <a:cubicBezTo>
                  <a:pt x="1254" y="267"/>
                  <a:pt x="988" y="1"/>
                  <a:pt x="64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3"/>
          <p:cNvSpPr/>
          <p:nvPr/>
        </p:nvSpPr>
        <p:spPr>
          <a:xfrm>
            <a:off x="8523193" y="4920706"/>
            <a:ext cx="67660" cy="67660"/>
          </a:xfrm>
          <a:custGeom>
            <a:avLst/>
            <a:gdLst/>
            <a:ahLst/>
            <a:cxnLst/>
            <a:rect l="l" t="t" r="r" b="b"/>
            <a:pathLst>
              <a:path w="801" h="801" extrusionOk="0">
                <a:moveTo>
                  <a:pt x="401" y="1"/>
                </a:moveTo>
                <a:cubicBezTo>
                  <a:pt x="188" y="1"/>
                  <a:pt x="0" y="188"/>
                  <a:pt x="0" y="402"/>
                </a:cubicBezTo>
                <a:cubicBezTo>
                  <a:pt x="0" y="615"/>
                  <a:pt x="188" y="800"/>
                  <a:pt x="401" y="800"/>
                </a:cubicBezTo>
                <a:cubicBezTo>
                  <a:pt x="615" y="800"/>
                  <a:pt x="800" y="615"/>
                  <a:pt x="800" y="402"/>
                </a:cubicBezTo>
                <a:cubicBezTo>
                  <a:pt x="800" y="188"/>
                  <a:pt x="615" y="1"/>
                  <a:pt x="4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33"/>
          <p:cNvSpPr/>
          <p:nvPr/>
        </p:nvSpPr>
        <p:spPr>
          <a:xfrm>
            <a:off x="7935100" y="4488023"/>
            <a:ext cx="176999" cy="229826"/>
          </a:xfrm>
          <a:custGeom>
            <a:avLst/>
            <a:gdLst/>
            <a:ahLst/>
            <a:cxnLst/>
            <a:rect l="l" t="t" r="r" b="b"/>
            <a:pathLst>
              <a:path w="3307" h="4294" extrusionOk="0">
                <a:moveTo>
                  <a:pt x="1707" y="728"/>
                </a:moveTo>
                <a:cubicBezTo>
                  <a:pt x="1788" y="860"/>
                  <a:pt x="1841" y="967"/>
                  <a:pt x="1920" y="1074"/>
                </a:cubicBezTo>
                <a:cubicBezTo>
                  <a:pt x="1547" y="1314"/>
                  <a:pt x="1201" y="1607"/>
                  <a:pt x="854" y="1901"/>
                </a:cubicBezTo>
                <a:cubicBezTo>
                  <a:pt x="800" y="1794"/>
                  <a:pt x="747" y="1713"/>
                  <a:pt x="694" y="1634"/>
                </a:cubicBezTo>
                <a:cubicBezTo>
                  <a:pt x="1041" y="1340"/>
                  <a:pt x="1361" y="1020"/>
                  <a:pt x="1707" y="728"/>
                </a:cubicBezTo>
                <a:close/>
                <a:moveTo>
                  <a:pt x="1803" y="0"/>
                </a:moveTo>
                <a:cubicBezTo>
                  <a:pt x="1745" y="0"/>
                  <a:pt x="1684" y="18"/>
                  <a:pt x="1628" y="60"/>
                </a:cubicBezTo>
                <a:cubicBezTo>
                  <a:pt x="1095" y="434"/>
                  <a:pt x="615" y="914"/>
                  <a:pt x="107" y="1368"/>
                </a:cubicBezTo>
                <a:cubicBezTo>
                  <a:pt x="82" y="1393"/>
                  <a:pt x="54" y="1421"/>
                  <a:pt x="54" y="1447"/>
                </a:cubicBezTo>
                <a:cubicBezTo>
                  <a:pt x="1" y="1528"/>
                  <a:pt x="1" y="1607"/>
                  <a:pt x="54" y="1713"/>
                </a:cubicBezTo>
                <a:cubicBezTo>
                  <a:pt x="54" y="1741"/>
                  <a:pt x="82" y="1741"/>
                  <a:pt x="82" y="1767"/>
                </a:cubicBezTo>
                <a:cubicBezTo>
                  <a:pt x="295" y="2114"/>
                  <a:pt x="508" y="2487"/>
                  <a:pt x="721" y="2833"/>
                </a:cubicBezTo>
                <a:cubicBezTo>
                  <a:pt x="775" y="2967"/>
                  <a:pt x="854" y="3100"/>
                  <a:pt x="907" y="3234"/>
                </a:cubicBezTo>
                <a:cubicBezTo>
                  <a:pt x="615" y="3394"/>
                  <a:pt x="401" y="3714"/>
                  <a:pt x="615" y="4034"/>
                </a:cubicBezTo>
                <a:cubicBezTo>
                  <a:pt x="717" y="4213"/>
                  <a:pt x="887" y="4294"/>
                  <a:pt x="1060" y="4294"/>
                </a:cubicBezTo>
                <a:cubicBezTo>
                  <a:pt x="1247" y="4294"/>
                  <a:pt x="1436" y="4200"/>
                  <a:pt x="1547" y="4034"/>
                </a:cubicBezTo>
                <a:cubicBezTo>
                  <a:pt x="1813" y="3660"/>
                  <a:pt x="1600" y="3234"/>
                  <a:pt x="1414" y="2886"/>
                </a:cubicBezTo>
                <a:cubicBezTo>
                  <a:pt x="1333" y="2726"/>
                  <a:pt x="1255" y="2566"/>
                  <a:pt x="1148" y="2406"/>
                </a:cubicBezTo>
                <a:lnTo>
                  <a:pt x="1173" y="2406"/>
                </a:lnTo>
                <a:cubicBezTo>
                  <a:pt x="1493" y="2114"/>
                  <a:pt x="1841" y="1848"/>
                  <a:pt x="2214" y="1581"/>
                </a:cubicBezTo>
                <a:lnTo>
                  <a:pt x="2214" y="1634"/>
                </a:lnTo>
                <a:cubicBezTo>
                  <a:pt x="2293" y="1741"/>
                  <a:pt x="2374" y="1873"/>
                  <a:pt x="2428" y="2008"/>
                </a:cubicBezTo>
                <a:cubicBezTo>
                  <a:pt x="2133" y="2193"/>
                  <a:pt x="1894" y="2487"/>
                  <a:pt x="2108" y="2833"/>
                </a:cubicBezTo>
                <a:cubicBezTo>
                  <a:pt x="2225" y="3003"/>
                  <a:pt x="2399" y="3083"/>
                  <a:pt x="2575" y="3083"/>
                </a:cubicBezTo>
                <a:cubicBezTo>
                  <a:pt x="2759" y="3083"/>
                  <a:pt x="2944" y="2996"/>
                  <a:pt x="3067" y="2833"/>
                </a:cubicBezTo>
                <a:cubicBezTo>
                  <a:pt x="3306" y="2460"/>
                  <a:pt x="3093" y="2033"/>
                  <a:pt x="2933" y="1660"/>
                </a:cubicBezTo>
                <a:cubicBezTo>
                  <a:pt x="2694" y="1208"/>
                  <a:pt x="2400" y="728"/>
                  <a:pt x="2133" y="274"/>
                </a:cubicBezTo>
                <a:cubicBezTo>
                  <a:pt x="2114" y="137"/>
                  <a:pt x="1966" y="0"/>
                  <a:pt x="1803" y="0"/>
                </a:cubicBezTo>
                <a:close/>
              </a:path>
            </a:pathLst>
          </a:custGeom>
          <a:solidFill>
            <a:srgbClr val="CC36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3"/>
          <p:cNvSpPr/>
          <p:nvPr/>
        </p:nvSpPr>
        <p:spPr>
          <a:xfrm>
            <a:off x="472324" y="4498525"/>
            <a:ext cx="177009" cy="318277"/>
          </a:xfrm>
          <a:custGeom>
            <a:avLst/>
            <a:gdLst/>
            <a:ahLst/>
            <a:cxnLst/>
            <a:rect l="l" t="t" r="r" b="b"/>
            <a:pathLst>
              <a:path w="2199" h="3954" extrusionOk="0">
                <a:moveTo>
                  <a:pt x="1572" y="359"/>
                </a:moveTo>
                <a:cubicBezTo>
                  <a:pt x="1644" y="359"/>
                  <a:pt x="1705" y="403"/>
                  <a:pt x="1725" y="460"/>
                </a:cubicBezTo>
                <a:cubicBezTo>
                  <a:pt x="1857" y="673"/>
                  <a:pt x="1644" y="886"/>
                  <a:pt x="1484" y="1020"/>
                </a:cubicBezTo>
                <a:lnTo>
                  <a:pt x="1324" y="1099"/>
                </a:lnTo>
                <a:cubicBezTo>
                  <a:pt x="1324" y="967"/>
                  <a:pt x="1352" y="860"/>
                  <a:pt x="1352" y="726"/>
                </a:cubicBezTo>
                <a:cubicBezTo>
                  <a:pt x="1377" y="619"/>
                  <a:pt x="1377" y="434"/>
                  <a:pt x="1484" y="381"/>
                </a:cubicBezTo>
                <a:cubicBezTo>
                  <a:pt x="1514" y="366"/>
                  <a:pt x="1543" y="359"/>
                  <a:pt x="1572" y="359"/>
                </a:cubicBezTo>
                <a:close/>
                <a:moveTo>
                  <a:pt x="1004" y="1607"/>
                </a:moveTo>
                <a:cubicBezTo>
                  <a:pt x="1004" y="1714"/>
                  <a:pt x="1032" y="1846"/>
                  <a:pt x="1032" y="1952"/>
                </a:cubicBezTo>
                <a:cubicBezTo>
                  <a:pt x="872" y="2140"/>
                  <a:pt x="844" y="2432"/>
                  <a:pt x="1057" y="2620"/>
                </a:cubicBezTo>
                <a:cubicBezTo>
                  <a:pt x="1057" y="2673"/>
                  <a:pt x="1057" y="2699"/>
                  <a:pt x="1032" y="2752"/>
                </a:cubicBezTo>
                <a:lnTo>
                  <a:pt x="1032" y="2833"/>
                </a:lnTo>
                <a:cubicBezTo>
                  <a:pt x="712" y="2727"/>
                  <a:pt x="471" y="2379"/>
                  <a:pt x="577" y="2059"/>
                </a:cubicBezTo>
                <a:cubicBezTo>
                  <a:pt x="631" y="1820"/>
                  <a:pt x="818" y="1714"/>
                  <a:pt x="1004" y="1607"/>
                </a:cubicBezTo>
                <a:close/>
                <a:moveTo>
                  <a:pt x="1479" y="2083"/>
                </a:moveTo>
                <a:cubicBezTo>
                  <a:pt x="1641" y="2083"/>
                  <a:pt x="1753" y="2210"/>
                  <a:pt x="1778" y="2379"/>
                </a:cubicBezTo>
                <a:cubicBezTo>
                  <a:pt x="1804" y="2620"/>
                  <a:pt x="1590" y="2780"/>
                  <a:pt x="1377" y="2833"/>
                </a:cubicBezTo>
                <a:lnTo>
                  <a:pt x="1377" y="2087"/>
                </a:lnTo>
                <a:lnTo>
                  <a:pt x="1431" y="2087"/>
                </a:lnTo>
                <a:cubicBezTo>
                  <a:pt x="1447" y="2084"/>
                  <a:pt x="1463" y="2083"/>
                  <a:pt x="1479" y="2083"/>
                </a:cubicBezTo>
                <a:close/>
                <a:moveTo>
                  <a:pt x="1534" y="0"/>
                </a:moveTo>
                <a:cubicBezTo>
                  <a:pt x="1042" y="0"/>
                  <a:pt x="981" y="759"/>
                  <a:pt x="1004" y="1259"/>
                </a:cubicBezTo>
                <a:cubicBezTo>
                  <a:pt x="925" y="1287"/>
                  <a:pt x="872" y="1313"/>
                  <a:pt x="791" y="1340"/>
                </a:cubicBezTo>
                <a:cubicBezTo>
                  <a:pt x="417" y="1554"/>
                  <a:pt x="125" y="1927"/>
                  <a:pt x="232" y="2379"/>
                </a:cubicBezTo>
                <a:cubicBezTo>
                  <a:pt x="311" y="2780"/>
                  <a:pt x="605" y="3072"/>
                  <a:pt x="978" y="3153"/>
                </a:cubicBezTo>
                <a:cubicBezTo>
                  <a:pt x="951" y="3232"/>
                  <a:pt x="925" y="3285"/>
                  <a:pt x="897" y="3366"/>
                </a:cubicBezTo>
                <a:cubicBezTo>
                  <a:pt x="872" y="3445"/>
                  <a:pt x="791" y="3580"/>
                  <a:pt x="684" y="3605"/>
                </a:cubicBezTo>
                <a:cubicBezTo>
                  <a:pt x="737" y="3473"/>
                  <a:pt x="684" y="3313"/>
                  <a:pt x="552" y="3232"/>
                </a:cubicBezTo>
                <a:cubicBezTo>
                  <a:pt x="525" y="3205"/>
                  <a:pt x="492" y="3192"/>
                  <a:pt x="458" y="3192"/>
                </a:cubicBezTo>
                <a:cubicBezTo>
                  <a:pt x="424" y="3192"/>
                  <a:pt x="391" y="3205"/>
                  <a:pt x="364" y="3232"/>
                </a:cubicBezTo>
                <a:cubicBezTo>
                  <a:pt x="0" y="3467"/>
                  <a:pt x="271" y="3954"/>
                  <a:pt x="631" y="3954"/>
                </a:cubicBezTo>
                <a:cubicBezTo>
                  <a:pt x="640" y="3954"/>
                  <a:pt x="649" y="3953"/>
                  <a:pt x="658" y="3953"/>
                </a:cubicBezTo>
                <a:cubicBezTo>
                  <a:pt x="1057" y="3925"/>
                  <a:pt x="1217" y="3552"/>
                  <a:pt x="1324" y="3206"/>
                </a:cubicBezTo>
                <a:cubicBezTo>
                  <a:pt x="1672" y="3179"/>
                  <a:pt x="1991" y="2940"/>
                  <a:pt x="2098" y="2592"/>
                </a:cubicBezTo>
                <a:cubicBezTo>
                  <a:pt x="2199" y="2164"/>
                  <a:pt x="1870" y="1735"/>
                  <a:pt x="1450" y="1735"/>
                </a:cubicBezTo>
                <a:cubicBezTo>
                  <a:pt x="1426" y="1735"/>
                  <a:pt x="1402" y="1736"/>
                  <a:pt x="1377" y="1739"/>
                </a:cubicBezTo>
                <a:lnTo>
                  <a:pt x="1352" y="1739"/>
                </a:lnTo>
                <a:lnTo>
                  <a:pt x="1352" y="1473"/>
                </a:lnTo>
                <a:cubicBezTo>
                  <a:pt x="1377" y="1447"/>
                  <a:pt x="1405" y="1447"/>
                  <a:pt x="1431" y="1419"/>
                </a:cubicBezTo>
                <a:cubicBezTo>
                  <a:pt x="1725" y="1287"/>
                  <a:pt x="2017" y="1074"/>
                  <a:pt x="2098" y="726"/>
                </a:cubicBezTo>
                <a:cubicBezTo>
                  <a:pt x="2151" y="434"/>
                  <a:pt x="2017" y="140"/>
                  <a:pt x="1725" y="33"/>
                </a:cubicBezTo>
                <a:cubicBezTo>
                  <a:pt x="1655" y="11"/>
                  <a:pt x="1592" y="0"/>
                  <a:pt x="153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3"/>
          <p:cNvSpPr/>
          <p:nvPr/>
        </p:nvSpPr>
        <p:spPr>
          <a:xfrm>
            <a:off x="819325" y="4813988"/>
            <a:ext cx="192600" cy="192600"/>
          </a:xfrm>
          <a:prstGeom prst="star4">
            <a:avLst>
              <a:gd name="adj" fmla="val 2037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3"/>
          <p:cNvSpPr/>
          <p:nvPr/>
        </p:nvSpPr>
        <p:spPr>
          <a:xfrm>
            <a:off x="239206" y="4893400"/>
            <a:ext cx="36153" cy="33788"/>
          </a:xfrm>
          <a:custGeom>
            <a:avLst/>
            <a:gdLst/>
            <a:ahLst/>
            <a:cxnLst/>
            <a:rect l="l" t="t" r="r" b="b"/>
            <a:pathLst>
              <a:path w="428" h="400" extrusionOk="0">
                <a:moveTo>
                  <a:pt x="214" y="0"/>
                </a:moveTo>
                <a:cubicBezTo>
                  <a:pt x="107" y="0"/>
                  <a:pt x="1" y="79"/>
                  <a:pt x="1" y="186"/>
                </a:cubicBezTo>
                <a:cubicBezTo>
                  <a:pt x="1" y="293"/>
                  <a:pt x="107" y="399"/>
                  <a:pt x="214" y="399"/>
                </a:cubicBezTo>
                <a:cubicBezTo>
                  <a:pt x="321" y="399"/>
                  <a:pt x="427" y="293"/>
                  <a:pt x="427" y="186"/>
                </a:cubicBezTo>
                <a:cubicBezTo>
                  <a:pt x="427" y="79"/>
                  <a:pt x="321" y="0"/>
                  <a:pt x="2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4"/>
          <p:cNvSpPr/>
          <p:nvPr/>
        </p:nvSpPr>
        <p:spPr>
          <a:xfrm>
            <a:off x="-52" y="0"/>
            <a:ext cx="9144103" cy="5154425"/>
          </a:xfrm>
          <a:custGeom>
            <a:avLst/>
            <a:gdLst/>
            <a:ahLst/>
            <a:cxnLst/>
            <a:rect l="l" t="t" r="r" b="b"/>
            <a:pathLst>
              <a:path w="82409" h="46453" extrusionOk="0">
                <a:moveTo>
                  <a:pt x="4241" y="3348"/>
                </a:moveTo>
                <a:lnTo>
                  <a:pt x="10087" y="3369"/>
                </a:lnTo>
                <a:lnTo>
                  <a:pt x="10131" y="8521"/>
                </a:lnTo>
                <a:lnTo>
                  <a:pt x="10131" y="8521"/>
                </a:lnTo>
                <a:lnTo>
                  <a:pt x="4284" y="8499"/>
                </a:lnTo>
                <a:lnTo>
                  <a:pt x="4241" y="3348"/>
                </a:lnTo>
                <a:close/>
                <a:moveTo>
                  <a:pt x="10304" y="3369"/>
                </a:moveTo>
                <a:lnTo>
                  <a:pt x="16130" y="3391"/>
                </a:lnTo>
                <a:lnTo>
                  <a:pt x="16174" y="8542"/>
                </a:lnTo>
                <a:lnTo>
                  <a:pt x="16174" y="8542"/>
                </a:lnTo>
                <a:lnTo>
                  <a:pt x="10348" y="8521"/>
                </a:lnTo>
                <a:lnTo>
                  <a:pt x="10304" y="3369"/>
                </a:lnTo>
                <a:close/>
                <a:moveTo>
                  <a:pt x="22173" y="3391"/>
                </a:moveTo>
                <a:lnTo>
                  <a:pt x="22217" y="8565"/>
                </a:lnTo>
                <a:lnTo>
                  <a:pt x="16391" y="8542"/>
                </a:lnTo>
                <a:lnTo>
                  <a:pt x="16347" y="3391"/>
                </a:lnTo>
                <a:close/>
                <a:moveTo>
                  <a:pt x="22413" y="3391"/>
                </a:moveTo>
                <a:lnTo>
                  <a:pt x="28239" y="3412"/>
                </a:lnTo>
                <a:lnTo>
                  <a:pt x="28282" y="8586"/>
                </a:lnTo>
                <a:lnTo>
                  <a:pt x="22457" y="8565"/>
                </a:lnTo>
                <a:lnTo>
                  <a:pt x="22413" y="3391"/>
                </a:lnTo>
                <a:close/>
                <a:moveTo>
                  <a:pt x="28456" y="3412"/>
                </a:moveTo>
                <a:lnTo>
                  <a:pt x="34282" y="3435"/>
                </a:lnTo>
                <a:lnTo>
                  <a:pt x="34325" y="8608"/>
                </a:lnTo>
                <a:lnTo>
                  <a:pt x="28500" y="8586"/>
                </a:lnTo>
                <a:lnTo>
                  <a:pt x="28456" y="3412"/>
                </a:lnTo>
                <a:close/>
                <a:moveTo>
                  <a:pt x="34499" y="3435"/>
                </a:moveTo>
                <a:lnTo>
                  <a:pt x="40325" y="3456"/>
                </a:lnTo>
                <a:lnTo>
                  <a:pt x="40389" y="8629"/>
                </a:lnTo>
                <a:lnTo>
                  <a:pt x="34543" y="8608"/>
                </a:lnTo>
                <a:lnTo>
                  <a:pt x="34499" y="3435"/>
                </a:lnTo>
                <a:close/>
                <a:moveTo>
                  <a:pt x="40563" y="3456"/>
                </a:moveTo>
                <a:lnTo>
                  <a:pt x="46389" y="3478"/>
                </a:lnTo>
                <a:lnTo>
                  <a:pt x="46432" y="8652"/>
                </a:lnTo>
                <a:lnTo>
                  <a:pt x="40607" y="8629"/>
                </a:lnTo>
                <a:lnTo>
                  <a:pt x="40563" y="3456"/>
                </a:lnTo>
                <a:close/>
                <a:moveTo>
                  <a:pt x="46606" y="3478"/>
                </a:moveTo>
                <a:lnTo>
                  <a:pt x="52432" y="3499"/>
                </a:lnTo>
                <a:lnTo>
                  <a:pt x="52475" y="8673"/>
                </a:lnTo>
                <a:lnTo>
                  <a:pt x="46650" y="8652"/>
                </a:lnTo>
                <a:lnTo>
                  <a:pt x="46606" y="3478"/>
                </a:lnTo>
                <a:close/>
                <a:moveTo>
                  <a:pt x="52649" y="3499"/>
                </a:moveTo>
                <a:lnTo>
                  <a:pt x="58498" y="3522"/>
                </a:lnTo>
                <a:lnTo>
                  <a:pt x="58541" y="8695"/>
                </a:lnTo>
                <a:lnTo>
                  <a:pt x="52715" y="8673"/>
                </a:lnTo>
                <a:lnTo>
                  <a:pt x="52649" y="3499"/>
                </a:lnTo>
                <a:close/>
                <a:moveTo>
                  <a:pt x="58715" y="3522"/>
                </a:moveTo>
                <a:lnTo>
                  <a:pt x="64541" y="3543"/>
                </a:lnTo>
                <a:lnTo>
                  <a:pt x="64584" y="8695"/>
                </a:lnTo>
                <a:lnTo>
                  <a:pt x="58758" y="8695"/>
                </a:lnTo>
                <a:lnTo>
                  <a:pt x="58715" y="3522"/>
                </a:lnTo>
                <a:close/>
                <a:moveTo>
                  <a:pt x="64758" y="3543"/>
                </a:moveTo>
                <a:lnTo>
                  <a:pt x="70584" y="3565"/>
                </a:lnTo>
                <a:lnTo>
                  <a:pt x="70648" y="8716"/>
                </a:lnTo>
                <a:lnTo>
                  <a:pt x="64801" y="8695"/>
                </a:lnTo>
                <a:lnTo>
                  <a:pt x="64758" y="3543"/>
                </a:lnTo>
                <a:close/>
                <a:moveTo>
                  <a:pt x="70822" y="3565"/>
                </a:moveTo>
                <a:lnTo>
                  <a:pt x="76648" y="3586"/>
                </a:lnTo>
                <a:lnTo>
                  <a:pt x="76691" y="8739"/>
                </a:lnTo>
                <a:lnTo>
                  <a:pt x="70865" y="8716"/>
                </a:lnTo>
                <a:lnTo>
                  <a:pt x="70822" y="3565"/>
                </a:lnTo>
                <a:close/>
                <a:moveTo>
                  <a:pt x="4305" y="8716"/>
                </a:moveTo>
                <a:lnTo>
                  <a:pt x="10131" y="8739"/>
                </a:lnTo>
                <a:lnTo>
                  <a:pt x="10174" y="13912"/>
                </a:lnTo>
                <a:lnTo>
                  <a:pt x="10174" y="13912"/>
                </a:lnTo>
                <a:lnTo>
                  <a:pt x="4348" y="13890"/>
                </a:lnTo>
                <a:lnTo>
                  <a:pt x="4305" y="8716"/>
                </a:lnTo>
                <a:close/>
                <a:moveTo>
                  <a:pt x="10348" y="8739"/>
                </a:moveTo>
                <a:lnTo>
                  <a:pt x="16174" y="8760"/>
                </a:lnTo>
                <a:lnTo>
                  <a:pt x="16217" y="13933"/>
                </a:lnTo>
                <a:lnTo>
                  <a:pt x="10391" y="13912"/>
                </a:lnTo>
                <a:lnTo>
                  <a:pt x="10348" y="8739"/>
                </a:lnTo>
                <a:close/>
                <a:moveTo>
                  <a:pt x="16391" y="8760"/>
                </a:moveTo>
                <a:lnTo>
                  <a:pt x="22239" y="8782"/>
                </a:lnTo>
                <a:lnTo>
                  <a:pt x="22283" y="13956"/>
                </a:lnTo>
                <a:lnTo>
                  <a:pt x="16434" y="13933"/>
                </a:lnTo>
                <a:lnTo>
                  <a:pt x="16391" y="8760"/>
                </a:lnTo>
                <a:close/>
                <a:moveTo>
                  <a:pt x="22457" y="8782"/>
                </a:moveTo>
                <a:lnTo>
                  <a:pt x="28282" y="8803"/>
                </a:lnTo>
                <a:lnTo>
                  <a:pt x="28326" y="13977"/>
                </a:lnTo>
                <a:lnTo>
                  <a:pt x="22500" y="13956"/>
                </a:lnTo>
                <a:lnTo>
                  <a:pt x="22457" y="8782"/>
                </a:lnTo>
                <a:close/>
                <a:moveTo>
                  <a:pt x="28500" y="8803"/>
                </a:moveTo>
                <a:lnTo>
                  <a:pt x="34325" y="8826"/>
                </a:lnTo>
                <a:lnTo>
                  <a:pt x="34369" y="13999"/>
                </a:lnTo>
                <a:lnTo>
                  <a:pt x="28543" y="13977"/>
                </a:lnTo>
                <a:lnTo>
                  <a:pt x="28500" y="8803"/>
                </a:lnTo>
                <a:close/>
                <a:moveTo>
                  <a:pt x="34543" y="8826"/>
                </a:moveTo>
                <a:lnTo>
                  <a:pt x="40389" y="8847"/>
                </a:lnTo>
                <a:lnTo>
                  <a:pt x="40433" y="13999"/>
                </a:lnTo>
                <a:lnTo>
                  <a:pt x="34607" y="13999"/>
                </a:lnTo>
                <a:lnTo>
                  <a:pt x="34543" y="8826"/>
                </a:lnTo>
                <a:close/>
                <a:moveTo>
                  <a:pt x="40607" y="8847"/>
                </a:moveTo>
                <a:lnTo>
                  <a:pt x="46432" y="8869"/>
                </a:lnTo>
                <a:lnTo>
                  <a:pt x="46476" y="14020"/>
                </a:lnTo>
                <a:lnTo>
                  <a:pt x="40650" y="13999"/>
                </a:lnTo>
                <a:lnTo>
                  <a:pt x="40607" y="8847"/>
                </a:lnTo>
                <a:close/>
                <a:moveTo>
                  <a:pt x="46650" y="8869"/>
                </a:moveTo>
                <a:lnTo>
                  <a:pt x="52475" y="8890"/>
                </a:lnTo>
                <a:lnTo>
                  <a:pt x="52541" y="14043"/>
                </a:lnTo>
                <a:lnTo>
                  <a:pt x="46693" y="14020"/>
                </a:lnTo>
                <a:lnTo>
                  <a:pt x="46650" y="8869"/>
                </a:lnTo>
                <a:close/>
                <a:moveTo>
                  <a:pt x="52715" y="8890"/>
                </a:moveTo>
                <a:lnTo>
                  <a:pt x="58541" y="8913"/>
                </a:lnTo>
                <a:lnTo>
                  <a:pt x="58584" y="14064"/>
                </a:lnTo>
                <a:lnTo>
                  <a:pt x="52759" y="14043"/>
                </a:lnTo>
                <a:lnTo>
                  <a:pt x="52715" y="8890"/>
                </a:lnTo>
                <a:close/>
                <a:moveTo>
                  <a:pt x="58758" y="8913"/>
                </a:moveTo>
                <a:lnTo>
                  <a:pt x="64584" y="8934"/>
                </a:lnTo>
                <a:lnTo>
                  <a:pt x="64628" y="14086"/>
                </a:lnTo>
                <a:lnTo>
                  <a:pt x="58802" y="14064"/>
                </a:lnTo>
                <a:lnTo>
                  <a:pt x="58758" y="8913"/>
                </a:lnTo>
                <a:close/>
                <a:moveTo>
                  <a:pt x="64801" y="8934"/>
                </a:moveTo>
                <a:lnTo>
                  <a:pt x="70648" y="8956"/>
                </a:lnTo>
                <a:lnTo>
                  <a:pt x="70691" y="14107"/>
                </a:lnTo>
                <a:lnTo>
                  <a:pt x="64866" y="14086"/>
                </a:lnTo>
                <a:lnTo>
                  <a:pt x="64801" y="8934"/>
                </a:lnTo>
                <a:close/>
                <a:moveTo>
                  <a:pt x="76691" y="8956"/>
                </a:moveTo>
                <a:lnTo>
                  <a:pt x="76734" y="14130"/>
                </a:lnTo>
                <a:lnTo>
                  <a:pt x="70909" y="14107"/>
                </a:lnTo>
                <a:lnTo>
                  <a:pt x="70865" y="8956"/>
                </a:lnTo>
                <a:close/>
                <a:moveTo>
                  <a:pt x="4348" y="14107"/>
                </a:moveTo>
                <a:lnTo>
                  <a:pt x="10174" y="14130"/>
                </a:lnTo>
                <a:lnTo>
                  <a:pt x="10217" y="19303"/>
                </a:lnTo>
                <a:lnTo>
                  <a:pt x="4392" y="19281"/>
                </a:lnTo>
                <a:lnTo>
                  <a:pt x="4348" y="14107"/>
                </a:lnTo>
                <a:close/>
                <a:moveTo>
                  <a:pt x="10391" y="14130"/>
                </a:moveTo>
                <a:lnTo>
                  <a:pt x="16217" y="14150"/>
                </a:lnTo>
                <a:lnTo>
                  <a:pt x="16261" y="19303"/>
                </a:lnTo>
                <a:lnTo>
                  <a:pt x="10435" y="19303"/>
                </a:lnTo>
                <a:lnTo>
                  <a:pt x="10391" y="14130"/>
                </a:lnTo>
                <a:close/>
                <a:moveTo>
                  <a:pt x="16457" y="14150"/>
                </a:moveTo>
                <a:lnTo>
                  <a:pt x="22283" y="14173"/>
                </a:lnTo>
                <a:lnTo>
                  <a:pt x="22326" y="19324"/>
                </a:lnTo>
                <a:lnTo>
                  <a:pt x="22326" y="19324"/>
                </a:lnTo>
                <a:lnTo>
                  <a:pt x="16501" y="19303"/>
                </a:lnTo>
                <a:lnTo>
                  <a:pt x="16457" y="14150"/>
                </a:lnTo>
                <a:close/>
                <a:moveTo>
                  <a:pt x="22500" y="14173"/>
                </a:moveTo>
                <a:lnTo>
                  <a:pt x="28326" y="14194"/>
                </a:lnTo>
                <a:lnTo>
                  <a:pt x="28369" y="19347"/>
                </a:lnTo>
                <a:lnTo>
                  <a:pt x="22544" y="19324"/>
                </a:lnTo>
                <a:lnTo>
                  <a:pt x="22500" y="14173"/>
                </a:lnTo>
                <a:close/>
                <a:moveTo>
                  <a:pt x="28543" y="14194"/>
                </a:moveTo>
                <a:lnTo>
                  <a:pt x="34390" y="14217"/>
                </a:lnTo>
                <a:lnTo>
                  <a:pt x="34433" y="19367"/>
                </a:lnTo>
                <a:lnTo>
                  <a:pt x="28587" y="19347"/>
                </a:lnTo>
                <a:lnTo>
                  <a:pt x="28543" y="14194"/>
                </a:lnTo>
                <a:close/>
                <a:moveTo>
                  <a:pt x="34607" y="14217"/>
                </a:moveTo>
                <a:lnTo>
                  <a:pt x="40433" y="14237"/>
                </a:lnTo>
                <a:lnTo>
                  <a:pt x="40476" y="19390"/>
                </a:lnTo>
                <a:lnTo>
                  <a:pt x="34651" y="19367"/>
                </a:lnTo>
                <a:lnTo>
                  <a:pt x="34607" y="14217"/>
                </a:lnTo>
                <a:close/>
                <a:moveTo>
                  <a:pt x="40650" y="14237"/>
                </a:moveTo>
                <a:lnTo>
                  <a:pt x="46476" y="14260"/>
                </a:lnTo>
                <a:lnTo>
                  <a:pt x="46519" y="19411"/>
                </a:lnTo>
                <a:lnTo>
                  <a:pt x="40694" y="19390"/>
                </a:lnTo>
                <a:lnTo>
                  <a:pt x="40650" y="14237"/>
                </a:lnTo>
                <a:close/>
                <a:moveTo>
                  <a:pt x="52541" y="14260"/>
                </a:moveTo>
                <a:lnTo>
                  <a:pt x="52585" y="19434"/>
                </a:lnTo>
                <a:lnTo>
                  <a:pt x="46759" y="19411"/>
                </a:lnTo>
                <a:lnTo>
                  <a:pt x="46693" y="14260"/>
                </a:lnTo>
                <a:close/>
                <a:moveTo>
                  <a:pt x="52759" y="14260"/>
                </a:moveTo>
                <a:lnTo>
                  <a:pt x="58584" y="14281"/>
                </a:lnTo>
                <a:lnTo>
                  <a:pt x="58628" y="19454"/>
                </a:lnTo>
                <a:lnTo>
                  <a:pt x="52802" y="19434"/>
                </a:lnTo>
                <a:lnTo>
                  <a:pt x="52759" y="14260"/>
                </a:lnTo>
                <a:close/>
                <a:moveTo>
                  <a:pt x="58802" y="14281"/>
                </a:moveTo>
                <a:lnTo>
                  <a:pt x="64628" y="14304"/>
                </a:lnTo>
                <a:lnTo>
                  <a:pt x="64692" y="19477"/>
                </a:lnTo>
                <a:lnTo>
                  <a:pt x="58845" y="19454"/>
                </a:lnTo>
                <a:lnTo>
                  <a:pt x="58802" y="14281"/>
                </a:lnTo>
                <a:close/>
                <a:moveTo>
                  <a:pt x="64866" y="14304"/>
                </a:moveTo>
                <a:lnTo>
                  <a:pt x="70691" y="14324"/>
                </a:lnTo>
                <a:lnTo>
                  <a:pt x="70735" y="19498"/>
                </a:lnTo>
                <a:lnTo>
                  <a:pt x="64909" y="19477"/>
                </a:lnTo>
                <a:lnTo>
                  <a:pt x="64866" y="14304"/>
                </a:lnTo>
                <a:close/>
                <a:moveTo>
                  <a:pt x="70909" y="14324"/>
                </a:moveTo>
                <a:lnTo>
                  <a:pt x="76734" y="14347"/>
                </a:lnTo>
                <a:lnTo>
                  <a:pt x="76778" y="19521"/>
                </a:lnTo>
                <a:lnTo>
                  <a:pt x="70952" y="19498"/>
                </a:lnTo>
                <a:lnTo>
                  <a:pt x="70909" y="14324"/>
                </a:lnTo>
                <a:close/>
                <a:moveTo>
                  <a:pt x="4392" y="19498"/>
                </a:moveTo>
                <a:lnTo>
                  <a:pt x="10217" y="19521"/>
                </a:lnTo>
                <a:lnTo>
                  <a:pt x="10261" y="24671"/>
                </a:lnTo>
                <a:lnTo>
                  <a:pt x="4435" y="24651"/>
                </a:lnTo>
                <a:lnTo>
                  <a:pt x="4392" y="19498"/>
                </a:lnTo>
                <a:close/>
                <a:moveTo>
                  <a:pt x="10435" y="19521"/>
                </a:moveTo>
                <a:lnTo>
                  <a:pt x="16283" y="19541"/>
                </a:lnTo>
                <a:lnTo>
                  <a:pt x="16327" y="24694"/>
                </a:lnTo>
                <a:lnTo>
                  <a:pt x="10478" y="24671"/>
                </a:lnTo>
                <a:lnTo>
                  <a:pt x="10435" y="19521"/>
                </a:lnTo>
                <a:close/>
                <a:moveTo>
                  <a:pt x="16501" y="19541"/>
                </a:moveTo>
                <a:lnTo>
                  <a:pt x="22326" y="19564"/>
                </a:lnTo>
                <a:lnTo>
                  <a:pt x="22370" y="24715"/>
                </a:lnTo>
                <a:lnTo>
                  <a:pt x="16544" y="24694"/>
                </a:lnTo>
                <a:lnTo>
                  <a:pt x="16501" y="19541"/>
                </a:lnTo>
                <a:close/>
                <a:moveTo>
                  <a:pt x="28369" y="19564"/>
                </a:moveTo>
                <a:lnTo>
                  <a:pt x="28413" y="24737"/>
                </a:lnTo>
                <a:lnTo>
                  <a:pt x="22587" y="24715"/>
                </a:lnTo>
                <a:lnTo>
                  <a:pt x="22544" y="19564"/>
                </a:lnTo>
                <a:close/>
                <a:moveTo>
                  <a:pt x="28607" y="19564"/>
                </a:moveTo>
                <a:lnTo>
                  <a:pt x="34433" y="19585"/>
                </a:lnTo>
                <a:lnTo>
                  <a:pt x="34477" y="24758"/>
                </a:lnTo>
                <a:lnTo>
                  <a:pt x="28651" y="24737"/>
                </a:lnTo>
                <a:lnTo>
                  <a:pt x="28607" y="19564"/>
                </a:lnTo>
                <a:close/>
                <a:moveTo>
                  <a:pt x="34651" y="19585"/>
                </a:moveTo>
                <a:lnTo>
                  <a:pt x="40476" y="19607"/>
                </a:lnTo>
                <a:lnTo>
                  <a:pt x="40520" y="24781"/>
                </a:lnTo>
                <a:lnTo>
                  <a:pt x="34694" y="24758"/>
                </a:lnTo>
                <a:lnTo>
                  <a:pt x="34651" y="19585"/>
                </a:lnTo>
                <a:close/>
                <a:moveTo>
                  <a:pt x="40694" y="19607"/>
                </a:moveTo>
                <a:lnTo>
                  <a:pt x="46519" y="19628"/>
                </a:lnTo>
                <a:lnTo>
                  <a:pt x="46585" y="24802"/>
                </a:lnTo>
                <a:lnTo>
                  <a:pt x="40737" y="24781"/>
                </a:lnTo>
                <a:lnTo>
                  <a:pt x="40694" y="19607"/>
                </a:lnTo>
                <a:close/>
                <a:moveTo>
                  <a:pt x="46759" y="19628"/>
                </a:moveTo>
                <a:lnTo>
                  <a:pt x="52585" y="19651"/>
                </a:lnTo>
                <a:lnTo>
                  <a:pt x="52628" y="24824"/>
                </a:lnTo>
                <a:lnTo>
                  <a:pt x="50672" y="24802"/>
                </a:lnTo>
                <a:lnTo>
                  <a:pt x="46803" y="24802"/>
                </a:lnTo>
                <a:lnTo>
                  <a:pt x="46759" y="19628"/>
                </a:lnTo>
                <a:close/>
                <a:moveTo>
                  <a:pt x="52802" y="19651"/>
                </a:moveTo>
                <a:lnTo>
                  <a:pt x="58628" y="19672"/>
                </a:lnTo>
                <a:lnTo>
                  <a:pt x="58671" y="24845"/>
                </a:lnTo>
                <a:lnTo>
                  <a:pt x="52846" y="24824"/>
                </a:lnTo>
                <a:lnTo>
                  <a:pt x="52802" y="19651"/>
                </a:lnTo>
                <a:close/>
                <a:moveTo>
                  <a:pt x="58845" y="19672"/>
                </a:moveTo>
                <a:lnTo>
                  <a:pt x="64692" y="19694"/>
                </a:lnTo>
                <a:lnTo>
                  <a:pt x="64735" y="24868"/>
                </a:lnTo>
                <a:lnTo>
                  <a:pt x="58910" y="24845"/>
                </a:lnTo>
                <a:lnTo>
                  <a:pt x="58845" y="19672"/>
                </a:lnTo>
                <a:close/>
                <a:moveTo>
                  <a:pt x="64909" y="19694"/>
                </a:moveTo>
                <a:lnTo>
                  <a:pt x="70735" y="19715"/>
                </a:lnTo>
                <a:lnTo>
                  <a:pt x="70778" y="24868"/>
                </a:lnTo>
                <a:lnTo>
                  <a:pt x="64953" y="24868"/>
                </a:lnTo>
                <a:lnTo>
                  <a:pt x="64909" y="19694"/>
                </a:lnTo>
                <a:close/>
                <a:moveTo>
                  <a:pt x="70952" y="19715"/>
                </a:moveTo>
                <a:lnTo>
                  <a:pt x="76778" y="19738"/>
                </a:lnTo>
                <a:lnTo>
                  <a:pt x="76844" y="24889"/>
                </a:lnTo>
                <a:lnTo>
                  <a:pt x="70996" y="24868"/>
                </a:lnTo>
                <a:lnTo>
                  <a:pt x="70952" y="19715"/>
                </a:lnTo>
                <a:close/>
                <a:moveTo>
                  <a:pt x="4435" y="24868"/>
                </a:moveTo>
                <a:lnTo>
                  <a:pt x="10261" y="24889"/>
                </a:lnTo>
                <a:lnTo>
                  <a:pt x="10327" y="30062"/>
                </a:lnTo>
                <a:lnTo>
                  <a:pt x="4479" y="30041"/>
                </a:lnTo>
                <a:lnTo>
                  <a:pt x="4479" y="29628"/>
                </a:lnTo>
                <a:lnTo>
                  <a:pt x="4435" y="24868"/>
                </a:lnTo>
                <a:close/>
                <a:moveTo>
                  <a:pt x="10501" y="24889"/>
                </a:moveTo>
                <a:lnTo>
                  <a:pt x="16327" y="24911"/>
                </a:lnTo>
                <a:lnTo>
                  <a:pt x="16370" y="30085"/>
                </a:lnTo>
                <a:lnTo>
                  <a:pt x="16370" y="30085"/>
                </a:lnTo>
                <a:lnTo>
                  <a:pt x="10544" y="30062"/>
                </a:lnTo>
                <a:lnTo>
                  <a:pt x="10501" y="24889"/>
                </a:lnTo>
                <a:close/>
                <a:moveTo>
                  <a:pt x="16544" y="24911"/>
                </a:moveTo>
                <a:lnTo>
                  <a:pt x="22370" y="24932"/>
                </a:lnTo>
                <a:lnTo>
                  <a:pt x="22413" y="30106"/>
                </a:lnTo>
                <a:lnTo>
                  <a:pt x="16587" y="30085"/>
                </a:lnTo>
                <a:lnTo>
                  <a:pt x="16544" y="24911"/>
                </a:lnTo>
                <a:close/>
                <a:moveTo>
                  <a:pt x="22587" y="24932"/>
                </a:moveTo>
                <a:lnTo>
                  <a:pt x="28434" y="24955"/>
                </a:lnTo>
                <a:lnTo>
                  <a:pt x="28477" y="30128"/>
                </a:lnTo>
                <a:lnTo>
                  <a:pt x="22631" y="30106"/>
                </a:lnTo>
                <a:lnTo>
                  <a:pt x="22587" y="24932"/>
                </a:lnTo>
                <a:close/>
                <a:moveTo>
                  <a:pt x="28651" y="24955"/>
                </a:moveTo>
                <a:lnTo>
                  <a:pt x="34477" y="24976"/>
                </a:lnTo>
                <a:lnTo>
                  <a:pt x="34520" y="30149"/>
                </a:lnTo>
                <a:lnTo>
                  <a:pt x="28694" y="30128"/>
                </a:lnTo>
                <a:lnTo>
                  <a:pt x="28651" y="24955"/>
                </a:lnTo>
                <a:close/>
                <a:moveTo>
                  <a:pt x="34694" y="24976"/>
                </a:moveTo>
                <a:lnTo>
                  <a:pt x="40520" y="24998"/>
                </a:lnTo>
                <a:lnTo>
                  <a:pt x="40563" y="30172"/>
                </a:lnTo>
                <a:lnTo>
                  <a:pt x="34737" y="30149"/>
                </a:lnTo>
                <a:lnTo>
                  <a:pt x="34694" y="24976"/>
                </a:lnTo>
                <a:close/>
                <a:moveTo>
                  <a:pt x="40737" y="24998"/>
                </a:moveTo>
                <a:lnTo>
                  <a:pt x="46585" y="25019"/>
                </a:lnTo>
                <a:lnTo>
                  <a:pt x="46629" y="30172"/>
                </a:lnTo>
                <a:lnTo>
                  <a:pt x="40803" y="30172"/>
                </a:lnTo>
                <a:lnTo>
                  <a:pt x="40737" y="24998"/>
                </a:lnTo>
                <a:close/>
                <a:moveTo>
                  <a:pt x="46803" y="25019"/>
                </a:moveTo>
                <a:lnTo>
                  <a:pt x="52628" y="25042"/>
                </a:lnTo>
                <a:lnTo>
                  <a:pt x="52672" y="30193"/>
                </a:lnTo>
                <a:lnTo>
                  <a:pt x="52672" y="30193"/>
                </a:lnTo>
                <a:lnTo>
                  <a:pt x="46846" y="30172"/>
                </a:lnTo>
                <a:lnTo>
                  <a:pt x="46803" y="25019"/>
                </a:lnTo>
                <a:close/>
                <a:moveTo>
                  <a:pt x="52846" y="25042"/>
                </a:moveTo>
                <a:lnTo>
                  <a:pt x="58671" y="25063"/>
                </a:lnTo>
                <a:lnTo>
                  <a:pt x="58736" y="30215"/>
                </a:lnTo>
                <a:lnTo>
                  <a:pt x="52889" y="30193"/>
                </a:lnTo>
                <a:lnTo>
                  <a:pt x="52846" y="25042"/>
                </a:lnTo>
                <a:close/>
                <a:moveTo>
                  <a:pt x="58910" y="25063"/>
                </a:moveTo>
                <a:lnTo>
                  <a:pt x="64735" y="25085"/>
                </a:lnTo>
                <a:lnTo>
                  <a:pt x="64779" y="30236"/>
                </a:lnTo>
                <a:lnTo>
                  <a:pt x="58953" y="30215"/>
                </a:lnTo>
                <a:lnTo>
                  <a:pt x="58910" y="25063"/>
                </a:lnTo>
                <a:close/>
                <a:moveTo>
                  <a:pt x="64953" y="25085"/>
                </a:moveTo>
                <a:lnTo>
                  <a:pt x="70778" y="25106"/>
                </a:lnTo>
                <a:lnTo>
                  <a:pt x="70822" y="30259"/>
                </a:lnTo>
                <a:lnTo>
                  <a:pt x="64996" y="30236"/>
                </a:lnTo>
                <a:lnTo>
                  <a:pt x="64953" y="25085"/>
                </a:lnTo>
                <a:close/>
                <a:moveTo>
                  <a:pt x="70996" y="25106"/>
                </a:moveTo>
                <a:lnTo>
                  <a:pt x="76844" y="25129"/>
                </a:lnTo>
                <a:lnTo>
                  <a:pt x="76888" y="30280"/>
                </a:lnTo>
                <a:lnTo>
                  <a:pt x="71062" y="30259"/>
                </a:lnTo>
                <a:lnTo>
                  <a:pt x="70996" y="25106"/>
                </a:lnTo>
                <a:close/>
                <a:moveTo>
                  <a:pt x="4479" y="30259"/>
                </a:moveTo>
                <a:lnTo>
                  <a:pt x="10327" y="30280"/>
                </a:lnTo>
                <a:lnTo>
                  <a:pt x="10371" y="35453"/>
                </a:lnTo>
                <a:lnTo>
                  <a:pt x="4522" y="35432"/>
                </a:lnTo>
                <a:lnTo>
                  <a:pt x="4479" y="30259"/>
                </a:lnTo>
                <a:close/>
                <a:moveTo>
                  <a:pt x="10544" y="30280"/>
                </a:moveTo>
                <a:lnTo>
                  <a:pt x="16370" y="30302"/>
                </a:lnTo>
                <a:lnTo>
                  <a:pt x="16414" y="35453"/>
                </a:lnTo>
                <a:lnTo>
                  <a:pt x="10588" y="35453"/>
                </a:lnTo>
                <a:lnTo>
                  <a:pt x="10544" y="30280"/>
                </a:lnTo>
                <a:close/>
                <a:moveTo>
                  <a:pt x="16587" y="30302"/>
                </a:moveTo>
                <a:lnTo>
                  <a:pt x="22413" y="30323"/>
                </a:lnTo>
                <a:lnTo>
                  <a:pt x="22457" y="35476"/>
                </a:lnTo>
                <a:lnTo>
                  <a:pt x="16631" y="35476"/>
                </a:lnTo>
                <a:lnTo>
                  <a:pt x="16587" y="30302"/>
                </a:lnTo>
                <a:close/>
                <a:moveTo>
                  <a:pt x="22651" y="30323"/>
                </a:moveTo>
                <a:lnTo>
                  <a:pt x="28477" y="30346"/>
                </a:lnTo>
                <a:lnTo>
                  <a:pt x="28521" y="35497"/>
                </a:lnTo>
                <a:lnTo>
                  <a:pt x="22695" y="35476"/>
                </a:lnTo>
                <a:lnTo>
                  <a:pt x="22651" y="30323"/>
                </a:lnTo>
                <a:close/>
                <a:moveTo>
                  <a:pt x="28694" y="30346"/>
                </a:moveTo>
                <a:lnTo>
                  <a:pt x="34520" y="30367"/>
                </a:lnTo>
                <a:lnTo>
                  <a:pt x="34564" y="35519"/>
                </a:lnTo>
                <a:lnTo>
                  <a:pt x="34564" y="35519"/>
                </a:lnTo>
                <a:lnTo>
                  <a:pt x="28738" y="35497"/>
                </a:lnTo>
                <a:lnTo>
                  <a:pt x="28694" y="30346"/>
                </a:lnTo>
                <a:close/>
                <a:moveTo>
                  <a:pt x="34737" y="30367"/>
                </a:moveTo>
                <a:lnTo>
                  <a:pt x="40586" y="30389"/>
                </a:lnTo>
                <a:lnTo>
                  <a:pt x="40629" y="35540"/>
                </a:lnTo>
                <a:lnTo>
                  <a:pt x="40629" y="35540"/>
                </a:lnTo>
                <a:lnTo>
                  <a:pt x="34781" y="35519"/>
                </a:lnTo>
                <a:lnTo>
                  <a:pt x="34737" y="30367"/>
                </a:lnTo>
                <a:close/>
                <a:moveTo>
                  <a:pt x="40803" y="30389"/>
                </a:moveTo>
                <a:lnTo>
                  <a:pt x="46629" y="30410"/>
                </a:lnTo>
                <a:lnTo>
                  <a:pt x="46672" y="35563"/>
                </a:lnTo>
                <a:lnTo>
                  <a:pt x="40847" y="35540"/>
                </a:lnTo>
                <a:lnTo>
                  <a:pt x="40803" y="30389"/>
                </a:lnTo>
                <a:close/>
                <a:moveTo>
                  <a:pt x="46846" y="30410"/>
                </a:moveTo>
                <a:lnTo>
                  <a:pt x="52672" y="30433"/>
                </a:lnTo>
                <a:lnTo>
                  <a:pt x="52715" y="35584"/>
                </a:lnTo>
                <a:lnTo>
                  <a:pt x="46890" y="35563"/>
                </a:lnTo>
                <a:lnTo>
                  <a:pt x="46846" y="30410"/>
                </a:lnTo>
                <a:close/>
                <a:moveTo>
                  <a:pt x="58736" y="30433"/>
                </a:moveTo>
                <a:lnTo>
                  <a:pt x="58779" y="35606"/>
                </a:lnTo>
                <a:lnTo>
                  <a:pt x="52954" y="35584"/>
                </a:lnTo>
                <a:lnTo>
                  <a:pt x="52889" y="30433"/>
                </a:lnTo>
                <a:close/>
                <a:moveTo>
                  <a:pt x="58953" y="30433"/>
                </a:moveTo>
                <a:lnTo>
                  <a:pt x="64779" y="30454"/>
                </a:lnTo>
                <a:lnTo>
                  <a:pt x="64822" y="35627"/>
                </a:lnTo>
                <a:lnTo>
                  <a:pt x="58997" y="35606"/>
                </a:lnTo>
                <a:lnTo>
                  <a:pt x="58953" y="30433"/>
                </a:lnTo>
                <a:close/>
                <a:moveTo>
                  <a:pt x="64996" y="30454"/>
                </a:moveTo>
                <a:lnTo>
                  <a:pt x="70822" y="30476"/>
                </a:lnTo>
                <a:lnTo>
                  <a:pt x="70888" y="35650"/>
                </a:lnTo>
                <a:lnTo>
                  <a:pt x="70888" y="35650"/>
                </a:lnTo>
                <a:lnTo>
                  <a:pt x="65040" y="35627"/>
                </a:lnTo>
                <a:lnTo>
                  <a:pt x="64996" y="30454"/>
                </a:lnTo>
                <a:close/>
                <a:moveTo>
                  <a:pt x="71062" y="30476"/>
                </a:moveTo>
                <a:lnTo>
                  <a:pt x="76888" y="30497"/>
                </a:lnTo>
                <a:lnTo>
                  <a:pt x="76931" y="35671"/>
                </a:lnTo>
                <a:lnTo>
                  <a:pt x="71105" y="35650"/>
                </a:lnTo>
                <a:lnTo>
                  <a:pt x="71062" y="30476"/>
                </a:lnTo>
                <a:close/>
                <a:moveTo>
                  <a:pt x="4545" y="35650"/>
                </a:moveTo>
                <a:lnTo>
                  <a:pt x="10371" y="35671"/>
                </a:lnTo>
                <a:lnTo>
                  <a:pt x="10414" y="40823"/>
                </a:lnTo>
                <a:lnTo>
                  <a:pt x="4588" y="40801"/>
                </a:lnTo>
                <a:lnTo>
                  <a:pt x="4545" y="35650"/>
                </a:lnTo>
                <a:close/>
                <a:moveTo>
                  <a:pt x="10588" y="35671"/>
                </a:moveTo>
                <a:lnTo>
                  <a:pt x="16414" y="35693"/>
                </a:lnTo>
                <a:lnTo>
                  <a:pt x="16457" y="40844"/>
                </a:lnTo>
                <a:lnTo>
                  <a:pt x="10631" y="40823"/>
                </a:lnTo>
                <a:lnTo>
                  <a:pt x="10588" y="35671"/>
                </a:lnTo>
                <a:close/>
                <a:moveTo>
                  <a:pt x="16631" y="35693"/>
                </a:moveTo>
                <a:lnTo>
                  <a:pt x="22477" y="35714"/>
                </a:lnTo>
                <a:lnTo>
                  <a:pt x="22521" y="40867"/>
                </a:lnTo>
                <a:lnTo>
                  <a:pt x="16674" y="40844"/>
                </a:lnTo>
                <a:lnTo>
                  <a:pt x="16631" y="35693"/>
                </a:lnTo>
                <a:close/>
                <a:moveTo>
                  <a:pt x="22695" y="35714"/>
                </a:moveTo>
                <a:lnTo>
                  <a:pt x="28521" y="35737"/>
                </a:lnTo>
                <a:lnTo>
                  <a:pt x="28564" y="40887"/>
                </a:lnTo>
                <a:lnTo>
                  <a:pt x="22738" y="40867"/>
                </a:lnTo>
                <a:lnTo>
                  <a:pt x="22695" y="35714"/>
                </a:lnTo>
                <a:close/>
                <a:moveTo>
                  <a:pt x="34564" y="35737"/>
                </a:moveTo>
                <a:lnTo>
                  <a:pt x="34607" y="40910"/>
                </a:lnTo>
                <a:lnTo>
                  <a:pt x="28781" y="40887"/>
                </a:lnTo>
                <a:lnTo>
                  <a:pt x="28738" y="35737"/>
                </a:lnTo>
                <a:close/>
                <a:moveTo>
                  <a:pt x="34804" y="35737"/>
                </a:moveTo>
                <a:lnTo>
                  <a:pt x="40629" y="35757"/>
                </a:lnTo>
                <a:lnTo>
                  <a:pt x="40673" y="40931"/>
                </a:lnTo>
                <a:lnTo>
                  <a:pt x="34847" y="40910"/>
                </a:lnTo>
                <a:lnTo>
                  <a:pt x="34804" y="35737"/>
                </a:lnTo>
                <a:close/>
                <a:moveTo>
                  <a:pt x="40847" y="35757"/>
                </a:moveTo>
                <a:lnTo>
                  <a:pt x="46672" y="35780"/>
                </a:lnTo>
                <a:lnTo>
                  <a:pt x="46716" y="40954"/>
                </a:lnTo>
                <a:lnTo>
                  <a:pt x="40890" y="40931"/>
                </a:lnTo>
                <a:lnTo>
                  <a:pt x="40847" y="35757"/>
                </a:lnTo>
                <a:close/>
                <a:moveTo>
                  <a:pt x="46890" y="35780"/>
                </a:moveTo>
                <a:lnTo>
                  <a:pt x="52715" y="35801"/>
                </a:lnTo>
                <a:lnTo>
                  <a:pt x="52780" y="40974"/>
                </a:lnTo>
                <a:lnTo>
                  <a:pt x="50672" y="40954"/>
                </a:lnTo>
                <a:lnTo>
                  <a:pt x="46933" y="40954"/>
                </a:lnTo>
                <a:lnTo>
                  <a:pt x="46890" y="35780"/>
                </a:lnTo>
                <a:close/>
                <a:moveTo>
                  <a:pt x="52954" y="35801"/>
                </a:moveTo>
                <a:lnTo>
                  <a:pt x="58779" y="35824"/>
                </a:lnTo>
                <a:lnTo>
                  <a:pt x="58823" y="40997"/>
                </a:lnTo>
                <a:lnTo>
                  <a:pt x="52997" y="40974"/>
                </a:lnTo>
                <a:lnTo>
                  <a:pt x="52954" y="35801"/>
                </a:lnTo>
                <a:close/>
                <a:moveTo>
                  <a:pt x="58997" y="35824"/>
                </a:moveTo>
                <a:lnTo>
                  <a:pt x="64822" y="35844"/>
                </a:lnTo>
                <a:lnTo>
                  <a:pt x="64866" y="41018"/>
                </a:lnTo>
                <a:lnTo>
                  <a:pt x="59040" y="40997"/>
                </a:lnTo>
                <a:lnTo>
                  <a:pt x="58997" y="35824"/>
                </a:lnTo>
                <a:close/>
                <a:moveTo>
                  <a:pt x="65040" y="35844"/>
                </a:moveTo>
                <a:lnTo>
                  <a:pt x="70888" y="35867"/>
                </a:lnTo>
                <a:lnTo>
                  <a:pt x="70931" y="41041"/>
                </a:lnTo>
                <a:lnTo>
                  <a:pt x="65106" y="41018"/>
                </a:lnTo>
                <a:lnTo>
                  <a:pt x="65040" y="35844"/>
                </a:lnTo>
                <a:close/>
                <a:moveTo>
                  <a:pt x="71105" y="35867"/>
                </a:moveTo>
                <a:lnTo>
                  <a:pt x="76931" y="35888"/>
                </a:lnTo>
                <a:lnTo>
                  <a:pt x="76974" y="41041"/>
                </a:lnTo>
                <a:lnTo>
                  <a:pt x="71149" y="41041"/>
                </a:lnTo>
                <a:lnTo>
                  <a:pt x="71105" y="35867"/>
                </a:lnTo>
                <a:close/>
                <a:moveTo>
                  <a:pt x="10414" y="41041"/>
                </a:moveTo>
                <a:lnTo>
                  <a:pt x="10457" y="46214"/>
                </a:lnTo>
                <a:lnTo>
                  <a:pt x="4632" y="46191"/>
                </a:lnTo>
                <a:lnTo>
                  <a:pt x="4588" y="41041"/>
                </a:lnTo>
                <a:close/>
                <a:moveTo>
                  <a:pt x="10631" y="41041"/>
                </a:moveTo>
                <a:lnTo>
                  <a:pt x="16457" y="41061"/>
                </a:lnTo>
                <a:lnTo>
                  <a:pt x="16521" y="46235"/>
                </a:lnTo>
                <a:lnTo>
                  <a:pt x="10675" y="46214"/>
                </a:lnTo>
                <a:lnTo>
                  <a:pt x="10631" y="41041"/>
                </a:lnTo>
                <a:close/>
                <a:moveTo>
                  <a:pt x="16695" y="41061"/>
                </a:moveTo>
                <a:lnTo>
                  <a:pt x="22521" y="41084"/>
                </a:lnTo>
                <a:lnTo>
                  <a:pt x="22564" y="46258"/>
                </a:lnTo>
                <a:lnTo>
                  <a:pt x="16739" y="46235"/>
                </a:lnTo>
                <a:lnTo>
                  <a:pt x="16695" y="41061"/>
                </a:lnTo>
                <a:close/>
                <a:moveTo>
                  <a:pt x="22738" y="41084"/>
                </a:moveTo>
                <a:lnTo>
                  <a:pt x="28564" y="41105"/>
                </a:lnTo>
                <a:lnTo>
                  <a:pt x="28607" y="46278"/>
                </a:lnTo>
                <a:lnTo>
                  <a:pt x="22782" y="46258"/>
                </a:lnTo>
                <a:lnTo>
                  <a:pt x="22738" y="41084"/>
                </a:lnTo>
                <a:close/>
                <a:moveTo>
                  <a:pt x="28781" y="41105"/>
                </a:moveTo>
                <a:lnTo>
                  <a:pt x="34630" y="41127"/>
                </a:lnTo>
                <a:lnTo>
                  <a:pt x="34673" y="46301"/>
                </a:lnTo>
                <a:lnTo>
                  <a:pt x="28825" y="46278"/>
                </a:lnTo>
                <a:lnTo>
                  <a:pt x="28781" y="41105"/>
                </a:lnTo>
                <a:close/>
                <a:moveTo>
                  <a:pt x="34847" y="41127"/>
                </a:moveTo>
                <a:lnTo>
                  <a:pt x="40673" y="41148"/>
                </a:lnTo>
                <a:lnTo>
                  <a:pt x="40716" y="46322"/>
                </a:lnTo>
                <a:lnTo>
                  <a:pt x="34890" y="46301"/>
                </a:lnTo>
                <a:lnTo>
                  <a:pt x="34847" y="41127"/>
                </a:lnTo>
                <a:close/>
                <a:moveTo>
                  <a:pt x="10609" y="46322"/>
                </a:moveTo>
                <a:lnTo>
                  <a:pt x="10588" y="46344"/>
                </a:lnTo>
                <a:lnTo>
                  <a:pt x="10565" y="46344"/>
                </a:lnTo>
                <a:lnTo>
                  <a:pt x="10565" y="46322"/>
                </a:lnTo>
                <a:close/>
                <a:moveTo>
                  <a:pt x="40890" y="41148"/>
                </a:moveTo>
                <a:lnTo>
                  <a:pt x="46716" y="41171"/>
                </a:lnTo>
                <a:lnTo>
                  <a:pt x="46759" y="46344"/>
                </a:lnTo>
                <a:lnTo>
                  <a:pt x="40934" y="46322"/>
                </a:lnTo>
                <a:lnTo>
                  <a:pt x="40890" y="41148"/>
                </a:lnTo>
                <a:close/>
                <a:moveTo>
                  <a:pt x="4001" y="0"/>
                </a:moveTo>
                <a:lnTo>
                  <a:pt x="4023" y="3131"/>
                </a:lnTo>
                <a:lnTo>
                  <a:pt x="1" y="3108"/>
                </a:lnTo>
                <a:lnTo>
                  <a:pt x="1" y="3325"/>
                </a:lnTo>
                <a:lnTo>
                  <a:pt x="4023" y="3348"/>
                </a:lnTo>
                <a:lnTo>
                  <a:pt x="4067" y="8499"/>
                </a:lnTo>
                <a:lnTo>
                  <a:pt x="1" y="8499"/>
                </a:lnTo>
                <a:lnTo>
                  <a:pt x="1" y="8716"/>
                </a:lnTo>
                <a:lnTo>
                  <a:pt x="4067" y="8716"/>
                </a:lnTo>
                <a:lnTo>
                  <a:pt x="4131" y="13890"/>
                </a:lnTo>
                <a:lnTo>
                  <a:pt x="1" y="13869"/>
                </a:lnTo>
                <a:lnTo>
                  <a:pt x="1" y="14086"/>
                </a:lnTo>
                <a:lnTo>
                  <a:pt x="4131" y="14107"/>
                </a:lnTo>
                <a:lnTo>
                  <a:pt x="4174" y="19281"/>
                </a:lnTo>
                <a:lnTo>
                  <a:pt x="1" y="19260"/>
                </a:lnTo>
                <a:lnTo>
                  <a:pt x="1" y="19477"/>
                </a:lnTo>
                <a:lnTo>
                  <a:pt x="4174" y="19498"/>
                </a:lnTo>
                <a:lnTo>
                  <a:pt x="4218" y="24651"/>
                </a:lnTo>
                <a:lnTo>
                  <a:pt x="1" y="24651"/>
                </a:lnTo>
                <a:lnTo>
                  <a:pt x="1" y="24868"/>
                </a:lnTo>
                <a:lnTo>
                  <a:pt x="4218" y="24868"/>
                </a:lnTo>
                <a:lnTo>
                  <a:pt x="4261" y="30041"/>
                </a:lnTo>
                <a:lnTo>
                  <a:pt x="1" y="30019"/>
                </a:lnTo>
                <a:lnTo>
                  <a:pt x="1" y="30236"/>
                </a:lnTo>
                <a:lnTo>
                  <a:pt x="4261" y="30259"/>
                </a:lnTo>
                <a:lnTo>
                  <a:pt x="4305" y="35432"/>
                </a:lnTo>
                <a:lnTo>
                  <a:pt x="1" y="35410"/>
                </a:lnTo>
                <a:lnTo>
                  <a:pt x="1" y="35627"/>
                </a:lnTo>
                <a:lnTo>
                  <a:pt x="4305" y="35650"/>
                </a:lnTo>
                <a:lnTo>
                  <a:pt x="4371" y="40801"/>
                </a:lnTo>
                <a:lnTo>
                  <a:pt x="1" y="40801"/>
                </a:lnTo>
                <a:lnTo>
                  <a:pt x="1" y="41018"/>
                </a:lnTo>
                <a:lnTo>
                  <a:pt x="4371" y="41018"/>
                </a:lnTo>
                <a:lnTo>
                  <a:pt x="4414" y="46191"/>
                </a:lnTo>
                <a:lnTo>
                  <a:pt x="1" y="46171"/>
                </a:lnTo>
                <a:lnTo>
                  <a:pt x="1" y="46409"/>
                </a:lnTo>
                <a:lnTo>
                  <a:pt x="4414" y="46409"/>
                </a:lnTo>
                <a:lnTo>
                  <a:pt x="4414" y="46452"/>
                </a:lnTo>
                <a:lnTo>
                  <a:pt x="4632" y="46452"/>
                </a:lnTo>
                <a:lnTo>
                  <a:pt x="4632" y="46409"/>
                </a:lnTo>
                <a:lnTo>
                  <a:pt x="10457" y="46431"/>
                </a:lnTo>
                <a:lnTo>
                  <a:pt x="10457" y="46452"/>
                </a:lnTo>
                <a:lnTo>
                  <a:pt x="10631" y="46452"/>
                </a:lnTo>
                <a:lnTo>
                  <a:pt x="10675" y="46431"/>
                </a:lnTo>
                <a:lnTo>
                  <a:pt x="14956" y="46452"/>
                </a:lnTo>
                <a:lnTo>
                  <a:pt x="47258" y="46452"/>
                </a:lnTo>
                <a:lnTo>
                  <a:pt x="47258" y="46344"/>
                </a:lnTo>
                <a:lnTo>
                  <a:pt x="46997" y="46344"/>
                </a:lnTo>
                <a:lnTo>
                  <a:pt x="46933" y="41171"/>
                </a:lnTo>
                <a:lnTo>
                  <a:pt x="52780" y="41192"/>
                </a:lnTo>
                <a:lnTo>
                  <a:pt x="52823" y="46388"/>
                </a:lnTo>
                <a:lnTo>
                  <a:pt x="52823" y="46452"/>
                </a:lnTo>
                <a:lnTo>
                  <a:pt x="53041" y="46452"/>
                </a:lnTo>
                <a:lnTo>
                  <a:pt x="52997" y="41192"/>
                </a:lnTo>
                <a:lnTo>
                  <a:pt x="58823" y="41214"/>
                </a:lnTo>
                <a:lnTo>
                  <a:pt x="58866" y="46388"/>
                </a:lnTo>
                <a:lnTo>
                  <a:pt x="58866" y="46452"/>
                </a:lnTo>
                <a:lnTo>
                  <a:pt x="59084" y="46452"/>
                </a:lnTo>
                <a:lnTo>
                  <a:pt x="59040" y="41214"/>
                </a:lnTo>
                <a:lnTo>
                  <a:pt x="64866" y="41235"/>
                </a:lnTo>
                <a:lnTo>
                  <a:pt x="64932" y="46388"/>
                </a:lnTo>
                <a:lnTo>
                  <a:pt x="64932" y="46452"/>
                </a:lnTo>
                <a:lnTo>
                  <a:pt x="65149" y="46452"/>
                </a:lnTo>
                <a:lnTo>
                  <a:pt x="65106" y="41235"/>
                </a:lnTo>
                <a:lnTo>
                  <a:pt x="65106" y="41235"/>
                </a:lnTo>
                <a:lnTo>
                  <a:pt x="70931" y="41258"/>
                </a:lnTo>
                <a:lnTo>
                  <a:pt x="70975" y="46388"/>
                </a:lnTo>
                <a:lnTo>
                  <a:pt x="70975" y="46452"/>
                </a:lnTo>
                <a:lnTo>
                  <a:pt x="71192" y="46452"/>
                </a:lnTo>
                <a:lnTo>
                  <a:pt x="71149" y="41258"/>
                </a:lnTo>
                <a:lnTo>
                  <a:pt x="71149" y="41258"/>
                </a:lnTo>
                <a:lnTo>
                  <a:pt x="76974" y="41279"/>
                </a:lnTo>
                <a:lnTo>
                  <a:pt x="77018" y="46388"/>
                </a:lnTo>
                <a:lnTo>
                  <a:pt x="77018" y="46452"/>
                </a:lnTo>
                <a:lnTo>
                  <a:pt x="77256" y="46452"/>
                </a:lnTo>
                <a:lnTo>
                  <a:pt x="77192" y="41279"/>
                </a:lnTo>
                <a:lnTo>
                  <a:pt x="82409" y="41279"/>
                </a:lnTo>
                <a:lnTo>
                  <a:pt x="82409" y="41061"/>
                </a:lnTo>
                <a:lnTo>
                  <a:pt x="77192" y="41041"/>
                </a:lnTo>
                <a:lnTo>
                  <a:pt x="77148" y="35888"/>
                </a:lnTo>
                <a:lnTo>
                  <a:pt x="82386" y="35911"/>
                </a:lnTo>
                <a:lnTo>
                  <a:pt x="82409" y="35911"/>
                </a:lnTo>
                <a:lnTo>
                  <a:pt x="82409" y="35693"/>
                </a:lnTo>
                <a:lnTo>
                  <a:pt x="77148" y="35671"/>
                </a:lnTo>
                <a:lnTo>
                  <a:pt x="77105" y="30497"/>
                </a:lnTo>
                <a:lnTo>
                  <a:pt x="82386" y="30520"/>
                </a:lnTo>
                <a:lnTo>
                  <a:pt x="82409" y="30520"/>
                </a:lnTo>
                <a:lnTo>
                  <a:pt x="82409" y="30302"/>
                </a:lnTo>
                <a:lnTo>
                  <a:pt x="77105" y="30280"/>
                </a:lnTo>
                <a:lnTo>
                  <a:pt x="77061" y="25129"/>
                </a:lnTo>
                <a:lnTo>
                  <a:pt x="82409" y="25129"/>
                </a:lnTo>
                <a:lnTo>
                  <a:pt x="82409" y="24911"/>
                </a:lnTo>
                <a:lnTo>
                  <a:pt x="77061" y="24889"/>
                </a:lnTo>
                <a:lnTo>
                  <a:pt x="77018" y="19738"/>
                </a:lnTo>
                <a:lnTo>
                  <a:pt x="82386" y="19759"/>
                </a:lnTo>
                <a:lnTo>
                  <a:pt x="82409" y="19759"/>
                </a:lnTo>
                <a:lnTo>
                  <a:pt x="82409" y="19541"/>
                </a:lnTo>
                <a:lnTo>
                  <a:pt x="76995" y="19521"/>
                </a:lnTo>
                <a:lnTo>
                  <a:pt x="76952" y="14347"/>
                </a:lnTo>
                <a:lnTo>
                  <a:pt x="82386" y="14368"/>
                </a:lnTo>
                <a:lnTo>
                  <a:pt x="82409" y="14368"/>
                </a:lnTo>
                <a:lnTo>
                  <a:pt x="82409" y="14150"/>
                </a:lnTo>
                <a:lnTo>
                  <a:pt x="76952" y="14130"/>
                </a:lnTo>
                <a:lnTo>
                  <a:pt x="76908" y="8977"/>
                </a:lnTo>
                <a:lnTo>
                  <a:pt x="82409" y="8977"/>
                </a:lnTo>
                <a:lnTo>
                  <a:pt x="82409" y="8760"/>
                </a:lnTo>
                <a:lnTo>
                  <a:pt x="76908" y="8739"/>
                </a:lnTo>
                <a:lnTo>
                  <a:pt x="76865" y="3586"/>
                </a:lnTo>
                <a:lnTo>
                  <a:pt x="82386" y="3609"/>
                </a:lnTo>
                <a:lnTo>
                  <a:pt x="82409" y="3609"/>
                </a:lnTo>
                <a:lnTo>
                  <a:pt x="82409" y="3391"/>
                </a:lnTo>
                <a:lnTo>
                  <a:pt x="76865" y="3369"/>
                </a:lnTo>
                <a:lnTo>
                  <a:pt x="76821" y="21"/>
                </a:lnTo>
                <a:lnTo>
                  <a:pt x="76821" y="0"/>
                </a:lnTo>
                <a:lnTo>
                  <a:pt x="76604" y="0"/>
                </a:lnTo>
                <a:lnTo>
                  <a:pt x="76648" y="3369"/>
                </a:lnTo>
                <a:lnTo>
                  <a:pt x="76648" y="3369"/>
                </a:lnTo>
                <a:lnTo>
                  <a:pt x="70801" y="3348"/>
                </a:lnTo>
                <a:lnTo>
                  <a:pt x="70778" y="21"/>
                </a:lnTo>
                <a:lnTo>
                  <a:pt x="70778" y="0"/>
                </a:lnTo>
                <a:lnTo>
                  <a:pt x="70561" y="0"/>
                </a:lnTo>
                <a:lnTo>
                  <a:pt x="70584" y="3348"/>
                </a:lnTo>
                <a:lnTo>
                  <a:pt x="70584" y="3348"/>
                </a:lnTo>
                <a:lnTo>
                  <a:pt x="64758" y="3325"/>
                </a:lnTo>
                <a:lnTo>
                  <a:pt x="64735" y="21"/>
                </a:lnTo>
                <a:lnTo>
                  <a:pt x="64735" y="0"/>
                </a:lnTo>
                <a:lnTo>
                  <a:pt x="64518" y="0"/>
                </a:lnTo>
                <a:lnTo>
                  <a:pt x="64541" y="3325"/>
                </a:lnTo>
                <a:lnTo>
                  <a:pt x="58715" y="3304"/>
                </a:lnTo>
                <a:lnTo>
                  <a:pt x="58671" y="21"/>
                </a:lnTo>
                <a:lnTo>
                  <a:pt x="58671" y="0"/>
                </a:lnTo>
                <a:lnTo>
                  <a:pt x="58454" y="0"/>
                </a:lnTo>
                <a:lnTo>
                  <a:pt x="58498" y="3304"/>
                </a:lnTo>
                <a:lnTo>
                  <a:pt x="58498" y="3304"/>
                </a:lnTo>
                <a:lnTo>
                  <a:pt x="52649" y="3282"/>
                </a:lnTo>
                <a:lnTo>
                  <a:pt x="52628" y="21"/>
                </a:lnTo>
                <a:lnTo>
                  <a:pt x="52628" y="0"/>
                </a:lnTo>
                <a:lnTo>
                  <a:pt x="52411" y="0"/>
                </a:lnTo>
                <a:lnTo>
                  <a:pt x="52432" y="3282"/>
                </a:lnTo>
                <a:lnTo>
                  <a:pt x="46606" y="3261"/>
                </a:lnTo>
                <a:lnTo>
                  <a:pt x="46585" y="21"/>
                </a:lnTo>
                <a:lnTo>
                  <a:pt x="46585" y="0"/>
                </a:lnTo>
                <a:lnTo>
                  <a:pt x="46345" y="0"/>
                </a:lnTo>
                <a:lnTo>
                  <a:pt x="46389" y="3261"/>
                </a:lnTo>
                <a:lnTo>
                  <a:pt x="46389" y="3261"/>
                </a:lnTo>
                <a:lnTo>
                  <a:pt x="40563" y="3238"/>
                </a:lnTo>
                <a:lnTo>
                  <a:pt x="40520" y="21"/>
                </a:lnTo>
                <a:lnTo>
                  <a:pt x="40520" y="0"/>
                </a:lnTo>
                <a:lnTo>
                  <a:pt x="40302" y="0"/>
                </a:lnTo>
                <a:lnTo>
                  <a:pt x="40325" y="3238"/>
                </a:lnTo>
                <a:lnTo>
                  <a:pt x="34499" y="3217"/>
                </a:lnTo>
                <a:lnTo>
                  <a:pt x="34477" y="21"/>
                </a:lnTo>
                <a:lnTo>
                  <a:pt x="34477" y="0"/>
                </a:lnTo>
                <a:lnTo>
                  <a:pt x="34259" y="0"/>
                </a:lnTo>
                <a:lnTo>
                  <a:pt x="34282" y="3217"/>
                </a:lnTo>
                <a:lnTo>
                  <a:pt x="34282" y="3217"/>
                </a:lnTo>
                <a:lnTo>
                  <a:pt x="28456" y="3195"/>
                </a:lnTo>
                <a:lnTo>
                  <a:pt x="28434" y="21"/>
                </a:lnTo>
                <a:lnTo>
                  <a:pt x="28413" y="0"/>
                </a:lnTo>
                <a:lnTo>
                  <a:pt x="28195" y="0"/>
                </a:lnTo>
                <a:lnTo>
                  <a:pt x="28239" y="3195"/>
                </a:lnTo>
                <a:lnTo>
                  <a:pt x="28239" y="3195"/>
                </a:lnTo>
                <a:lnTo>
                  <a:pt x="22391" y="3174"/>
                </a:lnTo>
                <a:lnTo>
                  <a:pt x="22370" y="21"/>
                </a:lnTo>
                <a:lnTo>
                  <a:pt x="22370" y="0"/>
                </a:lnTo>
                <a:lnTo>
                  <a:pt x="22152" y="0"/>
                </a:lnTo>
                <a:lnTo>
                  <a:pt x="22173" y="3174"/>
                </a:lnTo>
                <a:lnTo>
                  <a:pt x="22173" y="3174"/>
                </a:lnTo>
                <a:lnTo>
                  <a:pt x="16347" y="3151"/>
                </a:lnTo>
                <a:lnTo>
                  <a:pt x="16327" y="21"/>
                </a:lnTo>
                <a:lnTo>
                  <a:pt x="16327" y="0"/>
                </a:lnTo>
                <a:lnTo>
                  <a:pt x="16109" y="0"/>
                </a:lnTo>
                <a:lnTo>
                  <a:pt x="16130" y="3151"/>
                </a:lnTo>
                <a:lnTo>
                  <a:pt x="10304" y="3131"/>
                </a:lnTo>
                <a:lnTo>
                  <a:pt x="10261" y="21"/>
                </a:lnTo>
                <a:lnTo>
                  <a:pt x="10261" y="0"/>
                </a:lnTo>
                <a:lnTo>
                  <a:pt x="10044" y="0"/>
                </a:lnTo>
                <a:lnTo>
                  <a:pt x="10066" y="3131"/>
                </a:lnTo>
                <a:lnTo>
                  <a:pt x="4241" y="3131"/>
                </a:lnTo>
                <a:lnTo>
                  <a:pt x="4218" y="21"/>
                </a:lnTo>
                <a:lnTo>
                  <a:pt x="4218" y="0"/>
                </a:lnTo>
                <a:close/>
              </a:path>
            </a:pathLst>
          </a:custGeom>
          <a:solidFill>
            <a:srgbClr val="601232">
              <a:alpha val="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4"/>
          <p:cNvSpPr/>
          <p:nvPr/>
        </p:nvSpPr>
        <p:spPr>
          <a:xfrm>
            <a:off x="8592184" y="187373"/>
            <a:ext cx="192464" cy="194878"/>
          </a:xfrm>
          <a:custGeom>
            <a:avLst/>
            <a:gdLst/>
            <a:ahLst/>
            <a:cxnLst/>
            <a:rect l="l" t="t" r="r" b="b"/>
            <a:pathLst>
              <a:path w="2391" h="2421" extrusionOk="0">
                <a:moveTo>
                  <a:pt x="1744" y="0"/>
                </a:moveTo>
                <a:cubicBezTo>
                  <a:pt x="1689" y="0"/>
                  <a:pt x="1636" y="25"/>
                  <a:pt x="1600" y="83"/>
                </a:cubicBezTo>
                <a:cubicBezTo>
                  <a:pt x="1600" y="83"/>
                  <a:pt x="1572" y="111"/>
                  <a:pt x="1572" y="137"/>
                </a:cubicBezTo>
                <a:cubicBezTo>
                  <a:pt x="1359" y="484"/>
                  <a:pt x="1145" y="858"/>
                  <a:pt x="932" y="1203"/>
                </a:cubicBezTo>
                <a:cubicBezTo>
                  <a:pt x="853" y="1391"/>
                  <a:pt x="747" y="1551"/>
                  <a:pt x="640" y="1736"/>
                </a:cubicBezTo>
                <a:lnTo>
                  <a:pt x="612" y="1764"/>
                </a:lnTo>
                <a:cubicBezTo>
                  <a:pt x="543" y="1743"/>
                  <a:pt x="468" y="1731"/>
                  <a:pt x="395" y="1731"/>
                </a:cubicBezTo>
                <a:cubicBezTo>
                  <a:pt x="189" y="1731"/>
                  <a:pt x="0" y="1827"/>
                  <a:pt x="0" y="2084"/>
                </a:cubicBezTo>
                <a:cubicBezTo>
                  <a:pt x="0" y="2315"/>
                  <a:pt x="196" y="2421"/>
                  <a:pt x="394" y="2421"/>
                </a:cubicBezTo>
                <a:cubicBezTo>
                  <a:pt x="470" y="2421"/>
                  <a:pt x="546" y="2405"/>
                  <a:pt x="612" y="2376"/>
                </a:cubicBezTo>
                <a:cubicBezTo>
                  <a:pt x="932" y="2216"/>
                  <a:pt x="1092" y="1790"/>
                  <a:pt x="1280" y="1497"/>
                </a:cubicBezTo>
                <a:lnTo>
                  <a:pt x="1546" y="1043"/>
                </a:lnTo>
                <a:cubicBezTo>
                  <a:pt x="1572" y="1124"/>
                  <a:pt x="1653" y="1203"/>
                  <a:pt x="1706" y="1256"/>
                </a:cubicBezTo>
                <a:cubicBezTo>
                  <a:pt x="1706" y="1308"/>
                  <a:pt x="1977" y="1631"/>
                  <a:pt x="1855" y="1631"/>
                </a:cubicBezTo>
                <a:cubicBezTo>
                  <a:pt x="1850" y="1631"/>
                  <a:pt x="1845" y="1631"/>
                  <a:pt x="1838" y="1630"/>
                </a:cubicBezTo>
                <a:cubicBezTo>
                  <a:pt x="1831" y="1629"/>
                  <a:pt x="1823" y="1628"/>
                  <a:pt x="1816" y="1628"/>
                </a:cubicBezTo>
                <a:cubicBezTo>
                  <a:pt x="1568" y="1628"/>
                  <a:pt x="1501" y="2031"/>
                  <a:pt x="1760" y="2056"/>
                </a:cubicBezTo>
                <a:cubicBezTo>
                  <a:pt x="1787" y="2060"/>
                  <a:pt x="1814" y="2062"/>
                  <a:pt x="1841" y="2062"/>
                </a:cubicBezTo>
                <a:cubicBezTo>
                  <a:pt x="2149" y="2062"/>
                  <a:pt x="2391" y="1788"/>
                  <a:pt x="2293" y="1444"/>
                </a:cubicBezTo>
                <a:cubicBezTo>
                  <a:pt x="2212" y="1124"/>
                  <a:pt x="1732" y="804"/>
                  <a:pt x="1892" y="431"/>
                </a:cubicBezTo>
                <a:cubicBezTo>
                  <a:pt x="1920" y="403"/>
                  <a:pt x="1945" y="350"/>
                  <a:pt x="1973" y="324"/>
                </a:cubicBezTo>
                <a:cubicBezTo>
                  <a:pt x="2050" y="170"/>
                  <a:pt x="1889" y="0"/>
                  <a:pt x="17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34"/>
          <p:cNvSpPr/>
          <p:nvPr/>
        </p:nvSpPr>
        <p:spPr>
          <a:xfrm>
            <a:off x="8119729" y="144626"/>
            <a:ext cx="218946" cy="280364"/>
          </a:xfrm>
          <a:custGeom>
            <a:avLst/>
            <a:gdLst/>
            <a:ahLst/>
            <a:cxnLst/>
            <a:rect l="l" t="t" r="r" b="b"/>
            <a:pathLst>
              <a:path w="2720" h="3483" extrusionOk="0">
                <a:moveTo>
                  <a:pt x="1174" y="613"/>
                </a:moveTo>
                <a:lnTo>
                  <a:pt x="1387" y="826"/>
                </a:lnTo>
                <a:cubicBezTo>
                  <a:pt x="1148" y="1093"/>
                  <a:pt x="935" y="1359"/>
                  <a:pt x="722" y="1653"/>
                </a:cubicBezTo>
                <a:lnTo>
                  <a:pt x="562" y="1493"/>
                </a:lnTo>
                <a:cubicBezTo>
                  <a:pt x="775" y="1199"/>
                  <a:pt x="961" y="879"/>
                  <a:pt x="1174" y="613"/>
                </a:cubicBezTo>
                <a:close/>
                <a:moveTo>
                  <a:pt x="1154" y="0"/>
                </a:moveTo>
                <a:cubicBezTo>
                  <a:pt x="1094" y="0"/>
                  <a:pt x="1034" y="24"/>
                  <a:pt x="988" y="80"/>
                </a:cubicBezTo>
                <a:cubicBezTo>
                  <a:pt x="641" y="480"/>
                  <a:pt x="374" y="960"/>
                  <a:pt x="54" y="1387"/>
                </a:cubicBezTo>
                <a:cubicBezTo>
                  <a:pt x="54" y="1412"/>
                  <a:pt x="29" y="1440"/>
                  <a:pt x="29" y="1466"/>
                </a:cubicBezTo>
                <a:cubicBezTo>
                  <a:pt x="1" y="1519"/>
                  <a:pt x="29" y="1600"/>
                  <a:pt x="82" y="1653"/>
                </a:cubicBezTo>
                <a:cubicBezTo>
                  <a:pt x="82" y="1679"/>
                  <a:pt x="107" y="1707"/>
                  <a:pt x="107" y="1707"/>
                </a:cubicBezTo>
                <a:cubicBezTo>
                  <a:pt x="348" y="1946"/>
                  <a:pt x="587" y="2159"/>
                  <a:pt x="801" y="2400"/>
                </a:cubicBezTo>
                <a:cubicBezTo>
                  <a:pt x="882" y="2506"/>
                  <a:pt x="961" y="2585"/>
                  <a:pt x="1042" y="2666"/>
                </a:cubicBezTo>
                <a:cubicBezTo>
                  <a:pt x="828" y="2852"/>
                  <a:pt x="722" y="3146"/>
                  <a:pt x="935" y="3360"/>
                </a:cubicBezTo>
                <a:cubicBezTo>
                  <a:pt x="1020" y="3445"/>
                  <a:pt x="1127" y="3483"/>
                  <a:pt x="1233" y="3483"/>
                </a:cubicBezTo>
                <a:cubicBezTo>
                  <a:pt x="1423" y="3483"/>
                  <a:pt x="1613" y="3361"/>
                  <a:pt x="1681" y="3172"/>
                </a:cubicBezTo>
                <a:cubicBezTo>
                  <a:pt x="1788" y="2826"/>
                  <a:pt x="1547" y="2560"/>
                  <a:pt x="1361" y="2319"/>
                </a:cubicBezTo>
                <a:cubicBezTo>
                  <a:pt x="1255" y="2212"/>
                  <a:pt x="1174" y="2106"/>
                  <a:pt x="1067" y="1999"/>
                </a:cubicBezTo>
                <a:cubicBezTo>
                  <a:pt x="1280" y="1707"/>
                  <a:pt x="1494" y="1440"/>
                  <a:pt x="1707" y="1174"/>
                </a:cubicBezTo>
                <a:cubicBezTo>
                  <a:pt x="1735" y="1174"/>
                  <a:pt x="1735" y="1174"/>
                  <a:pt x="1735" y="1199"/>
                </a:cubicBezTo>
                <a:cubicBezTo>
                  <a:pt x="1814" y="1280"/>
                  <a:pt x="1895" y="1359"/>
                  <a:pt x="1974" y="1466"/>
                </a:cubicBezTo>
                <a:cubicBezTo>
                  <a:pt x="1788" y="1626"/>
                  <a:pt x="1654" y="1920"/>
                  <a:pt x="1895" y="2133"/>
                </a:cubicBezTo>
                <a:cubicBezTo>
                  <a:pt x="1971" y="2219"/>
                  <a:pt x="2071" y="2257"/>
                  <a:pt x="2173" y="2257"/>
                </a:cubicBezTo>
                <a:cubicBezTo>
                  <a:pt x="2356" y="2257"/>
                  <a:pt x="2545" y="2135"/>
                  <a:pt x="2613" y="1946"/>
                </a:cubicBezTo>
                <a:cubicBezTo>
                  <a:pt x="2720" y="1626"/>
                  <a:pt x="2481" y="1334"/>
                  <a:pt x="2293" y="1093"/>
                </a:cubicBezTo>
                <a:cubicBezTo>
                  <a:pt x="2001" y="773"/>
                  <a:pt x="1707" y="480"/>
                  <a:pt x="1415" y="186"/>
                </a:cubicBezTo>
                <a:cubicBezTo>
                  <a:pt x="1380" y="82"/>
                  <a:pt x="1266" y="0"/>
                  <a:pt x="11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34"/>
          <p:cNvSpPr/>
          <p:nvPr/>
        </p:nvSpPr>
        <p:spPr>
          <a:xfrm>
            <a:off x="8592174" y="879150"/>
            <a:ext cx="177009" cy="318277"/>
          </a:xfrm>
          <a:custGeom>
            <a:avLst/>
            <a:gdLst/>
            <a:ahLst/>
            <a:cxnLst/>
            <a:rect l="l" t="t" r="r" b="b"/>
            <a:pathLst>
              <a:path w="2199" h="3954" extrusionOk="0">
                <a:moveTo>
                  <a:pt x="1572" y="359"/>
                </a:moveTo>
                <a:cubicBezTo>
                  <a:pt x="1644" y="359"/>
                  <a:pt x="1705" y="403"/>
                  <a:pt x="1725" y="460"/>
                </a:cubicBezTo>
                <a:cubicBezTo>
                  <a:pt x="1857" y="673"/>
                  <a:pt x="1644" y="886"/>
                  <a:pt x="1484" y="1020"/>
                </a:cubicBezTo>
                <a:lnTo>
                  <a:pt x="1324" y="1099"/>
                </a:lnTo>
                <a:cubicBezTo>
                  <a:pt x="1324" y="967"/>
                  <a:pt x="1352" y="860"/>
                  <a:pt x="1352" y="726"/>
                </a:cubicBezTo>
                <a:cubicBezTo>
                  <a:pt x="1377" y="619"/>
                  <a:pt x="1377" y="434"/>
                  <a:pt x="1484" y="381"/>
                </a:cubicBezTo>
                <a:cubicBezTo>
                  <a:pt x="1514" y="366"/>
                  <a:pt x="1543" y="359"/>
                  <a:pt x="1572" y="359"/>
                </a:cubicBezTo>
                <a:close/>
                <a:moveTo>
                  <a:pt x="1004" y="1607"/>
                </a:moveTo>
                <a:cubicBezTo>
                  <a:pt x="1004" y="1714"/>
                  <a:pt x="1032" y="1846"/>
                  <a:pt x="1032" y="1952"/>
                </a:cubicBezTo>
                <a:cubicBezTo>
                  <a:pt x="872" y="2140"/>
                  <a:pt x="844" y="2432"/>
                  <a:pt x="1057" y="2620"/>
                </a:cubicBezTo>
                <a:cubicBezTo>
                  <a:pt x="1057" y="2673"/>
                  <a:pt x="1057" y="2699"/>
                  <a:pt x="1032" y="2752"/>
                </a:cubicBezTo>
                <a:lnTo>
                  <a:pt x="1032" y="2833"/>
                </a:lnTo>
                <a:cubicBezTo>
                  <a:pt x="712" y="2727"/>
                  <a:pt x="471" y="2379"/>
                  <a:pt x="577" y="2059"/>
                </a:cubicBezTo>
                <a:cubicBezTo>
                  <a:pt x="631" y="1820"/>
                  <a:pt x="818" y="1714"/>
                  <a:pt x="1004" y="1607"/>
                </a:cubicBezTo>
                <a:close/>
                <a:moveTo>
                  <a:pt x="1479" y="2083"/>
                </a:moveTo>
                <a:cubicBezTo>
                  <a:pt x="1641" y="2083"/>
                  <a:pt x="1753" y="2210"/>
                  <a:pt x="1778" y="2379"/>
                </a:cubicBezTo>
                <a:cubicBezTo>
                  <a:pt x="1804" y="2620"/>
                  <a:pt x="1590" y="2780"/>
                  <a:pt x="1377" y="2833"/>
                </a:cubicBezTo>
                <a:lnTo>
                  <a:pt x="1377" y="2087"/>
                </a:lnTo>
                <a:lnTo>
                  <a:pt x="1431" y="2087"/>
                </a:lnTo>
                <a:cubicBezTo>
                  <a:pt x="1447" y="2084"/>
                  <a:pt x="1463" y="2083"/>
                  <a:pt x="1479" y="2083"/>
                </a:cubicBezTo>
                <a:close/>
                <a:moveTo>
                  <a:pt x="1534" y="0"/>
                </a:moveTo>
                <a:cubicBezTo>
                  <a:pt x="1042" y="0"/>
                  <a:pt x="981" y="759"/>
                  <a:pt x="1004" y="1259"/>
                </a:cubicBezTo>
                <a:cubicBezTo>
                  <a:pt x="925" y="1287"/>
                  <a:pt x="872" y="1313"/>
                  <a:pt x="791" y="1340"/>
                </a:cubicBezTo>
                <a:cubicBezTo>
                  <a:pt x="417" y="1554"/>
                  <a:pt x="125" y="1927"/>
                  <a:pt x="232" y="2379"/>
                </a:cubicBezTo>
                <a:cubicBezTo>
                  <a:pt x="311" y="2780"/>
                  <a:pt x="605" y="3072"/>
                  <a:pt x="978" y="3153"/>
                </a:cubicBezTo>
                <a:cubicBezTo>
                  <a:pt x="951" y="3232"/>
                  <a:pt x="925" y="3285"/>
                  <a:pt x="897" y="3366"/>
                </a:cubicBezTo>
                <a:cubicBezTo>
                  <a:pt x="872" y="3445"/>
                  <a:pt x="791" y="3580"/>
                  <a:pt x="684" y="3605"/>
                </a:cubicBezTo>
                <a:cubicBezTo>
                  <a:pt x="737" y="3473"/>
                  <a:pt x="684" y="3313"/>
                  <a:pt x="552" y="3232"/>
                </a:cubicBezTo>
                <a:cubicBezTo>
                  <a:pt x="525" y="3205"/>
                  <a:pt x="492" y="3192"/>
                  <a:pt x="458" y="3192"/>
                </a:cubicBezTo>
                <a:cubicBezTo>
                  <a:pt x="424" y="3192"/>
                  <a:pt x="391" y="3205"/>
                  <a:pt x="364" y="3232"/>
                </a:cubicBezTo>
                <a:cubicBezTo>
                  <a:pt x="0" y="3467"/>
                  <a:pt x="271" y="3954"/>
                  <a:pt x="631" y="3954"/>
                </a:cubicBezTo>
                <a:cubicBezTo>
                  <a:pt x="640" y="3954"/>
                  <a:pt x="649" y="3953"/>
                  <a:pt x="658" y="3953"/>
                </a:cubicBezTo>
                <a:cubicBezTo>
                  <a:pt x="1057" y="3925"/>
                  <a:pt x="1217" y="3552"/>
                  <a:pt x="1324" y="3206"/>
                </a:cubicBezTo>
                <a:cubicBezTo>
                  <a:pt x="1672" y="3179"/>
                  <a:pt x="1991" y="2940"/>
                  <a:pt x="2098" y="2592"/>
                </a:cubicBezTo>
                <a:cubicBezTo>
                  <a:pt x="2199" y="2164"/>
                  <a:pt x="1870" y="1735"/>
                  <a:pt x="1450" y="1735"/>
                </a:cubicBezTo>
                <a:cubicBezTo>
                  <a:pt x="1426" y="1735"/>
                  <a:pt x="1402" y="1736"/>
                  <a:pt x="1377" y="1739"/>
                </a:cubicBezTo>
                <a:lnTo>
                  <a:pt x="1352" y="1739"/>
                </a:lnTo>
                <a:lnTo>
                  <a:pt x="1352" y="1473"/>
                </a:lnTo>
                <a:cubicBezTo>
                  <a:pt x="1377" y="1447"/>
                  <a:pt x="1405" y="1447"/>
                  <a:pt x="1431" y="1419"/>
                </a:cubicBezTo>
                <a:cubicBezTo>
                  <a:pt x="1725" y="1287"/>
                  <a:pt x="2017" y="1074"/>
                  <a:pt x="2098" y="726"/>
                </a:cubicBezTo>
                <a:cubicBezTo>
                  <a:pt x="2151" y="434"/>
                  <a:pt x="2017" y="140"/>
                  <a:pt x="1725" y="33"/>
                </a:cubicBezTo>
                <a:cubicBezTo>
                  <a:pt x="1655" y="11"/>
                  <a:pt x="1592" y="0"/>
                  <a:pt x="15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34"/>
          <p:cNvSpPr/>
          <p:nvPr/>
        </p:nvSpPr>
        <p:spPr>
          <a:xfrm>
            <a:off x="8230875" y="1123204"/>
            <a:ext cx="38638" cy="38718"/>
          </a:xfrm>
          <a:custGeom>
            <a:avLst/>
            <a:gdLst/>
            <a:ahLst/>
            <a:cxnLst/>
            <a:rect l="l" t="t" r="r" b="b"/>
            <a:pathLst>
              <a:path w="480" h="481" extrusionOk="0">
                <a:moveTo>
                  <a:pt x="241" y="0"/>
                </a:moveTo>
                <a:cubicBezTo>
                  <a:pt x="107" y="0"/>
                  <a:pt x="0" y="107"/>
                  <a:pt x="0" y="241"/>
                </a:cubicBezTo>
                <a:cubicBezTo>
                  <a:pt x="0" y="374"/>
                  <a:pt x="107" y="480"/>
                  <a:pt x="241" y="480"/>
                </a:cubicBezTo>
                <a:cubicBezTo>
                  <a:pt x="373" y="480"/>
                  <a:pt x="480" y="374"/>
                  <a:pt x="480" y="241"/>
                </a:cubicBezTo>
                <a:cubicBezTo>
                  <a:pt x="480" y="107"/>
                  <a:pt x="373" y="0"/>
                  <a:pt x="24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4"/>
          <p:cNvSpPr/>
          <p:nvPr/>
        </p:nvSpPr>
        <p:spPr>
          <a:xfrm>
            <a:off x="8072907" y="790221"/>
            <a:ext cx="122513" cy="122433"/>
          </a:xfrm>
          <a:custGeom>
            <a:avLst/>
            <a:gdLst/>
            <a:ahLst/>
            <a:cxnLst/>
            <a:rect l="l" t="t" r="r" b="b"/>
            <a:pathLst>
              <a:path w="1522" h="1521" extrusionOk="0">
                <a:moveTo>
                  <a:pt x="775" y="0"/>
                </a:moveTo>
                <a:cubicBezTo>
                  <a:pt x="348" y="0"/>
                  <a:pt x="0" y="348"/>
                  <a:pt x="0" y="775"/>
                </a:cubicBezTo>
                <a:cubicBezTo>
                  <a:pt x="0" y="1201"/>
                  <a:pt x="348" y="1521"/>
                  <a:pt x="775" y="1521"/>
                </a:cubicBezTo>
                <a:cubicBezTo>
                  <a:pt x="1173" y="1521"/>
                  <a:pt x="1521" y="1201"/>
                  <a:pt x="1521" y="775"/>
                </a:cubicBezTo>
                <a:cubicBezTo>
                  <a:pt x="1521" y="348"/>
                  <a:pt x="1173" y="0"/>
                  <a:pt x="7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34"/>
          <p:cNvSpPr/>
          <p:nvPr/>
        </p:nvSpPr>
        <p:spPr>
          <a:xfrm>
            <a:off x="8269514" y="540967"/>
            <a:ext cx="77356" cy="77356"/>
          </a:xfrm>
          <a:custGeom>
            <a:avLst/>
            <a:gdLst/>
            <a:ahLst/>
            <a:cxnLst/>
            <a:rect l="l" t="t" r="r" b="b"/>
            <a:pathLst>
              <a:path w="961" h="961" extrusionOk="0">
                <a:moveTo>
                  <a:pt x="480" y="0"/>
                </a:moveTo>
                <a:cubicBezTo>
                  <a:pt x="214" y="0"/>
                  <a:pt x="1" y="214"/>
                  <a:pt x="1" y="480"/>
                </a:cubicBezTo>
                <a:cubicBezTo>
                  <a:pt x="1" y="747"/>
                  <a:pt x="214" y="960"/>
                  <a:pt x="480" y="960"/>
                </a:cubicBezTo>
                <a:cubicBezTo>
                  <a:pt x="747" y="960"/>
                  <a:pt x="960" y="747"/>
                  <a:pt x="960" y="480"/>
                </a:cubicBezTo>
                <a:cubicBezTo>
                  <a:pt x="960" y="214"/>
                  <a:pt x="747" y="0"/>
                  <a:pt x="48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34"/>
          <p:cNvSpPr/>
          <p:nvPr/>
        </p:nvSpPr>
        <p:spPr>
          <a:xfrm>
            <a:off x="1101650" y="363600"/>
            <a:ext cx="204080" cy="235164"/>
          </a:xfrm>
          <a:custGeom>
            <a:avLst/>
            <a:gdLst/>
            <a:ahLst/>
            <a:cxnLst/>
            <a:rect l="l" t="t" r="r" b="b"/>
            <a:pathLst>
              <a:path w="2416" h="2784" extrusionOk="0">
                <a:moveTo>
                  <a:pt x="355" y="0"/>
                </a:moveTo>
                <a:cubicBezTo>
                  <a:pt x="188" y="0"/>
                  <a:pt x="1" y="194"/>
                  <a:pt x="123" y="356"/>
                </a:cubicBezTo>
                <a:lnTo>
                  <a:pt x="176" y="409"/>
                </a:lnTo>
                <a:lnTo>
                  <a:pt x="1055" y="1450"/>
                </a:lnTo>
                <a:cubicBezTo>
                  <a:pt x="1189" y="1636"/>
                  <a:pt x="1321" y="1796"/>
                  <a:pt x="1481" y="1956"/>
                </a:cubicBezTo>
                <a:cubicBezTo>
                  <a:pt x="1481" y="1983"/>
                  <a:pt x="1509" y="2009"/>
                  <a:pt x="1509" y="2009"/>
                </a:cubicBezTo>
                <a:cubicBezTo>
                  <a:pt x="1321" y="2250"/>
                  <a:pt x="1242" y="2623"/>
                  <a:pt x="1588" y="2755"/>
                </a:cubicBezTo>
                <a:cubicBezTo>
                  <a:pt x="1638" y="2775"/>
                  <a:pt x="1686" y="2784"/>
                  <a:pt x="1731" y="2784"/>
                </a:cubicBezTo>
                <a:cubicBezTo>
                  <a:pt x="1998" y="2784"/>
                  <a:pt x="2167" y="2474"/>
                  <a:pt x="2121" y="2222"/>
                </a:cubicBezTo>
                <a:cubicBezTo>
                  <a:pt x="2095" y="1849"/>
                  <a:pt x="1722" y="1503"/>
                  <a:pt x="1481" y="1237"/>
                </a:cubicBezTo>
                <a:lnTo>
                  <a:pt x="1108" y="783"/>
                </a:lnTo>
                <a:cubicBezTo>
                  <a:pt x="1189" y="757"/>
                  <a:pt x="1296" y="729"/>
                  <a:pt x="1402" y="704"/>
                </a:cubicBezTo>
                <a:cubicBezTo>
                  <a:pt x="1419" y="704"/>
                  <a:pt x="1638" y="633"/>
                  <a:pt x="1759" y="633"/>
                </a:cubicBezTo>
                <a:cubicBezTo>
                  <a:pt x="1819" y="633"/>
                  <a:pt x="1855" y="650"/>
                  <a:pt x="1829" y="704"/>
                </a:cubicBezTo>
                <a:cubicBezTo>
                  <a:pt x="1718" y="888"/>
                  <a:pt x="1888" y="1059"/>
                  <a:pt x="2047" y="1059"/>
                </a:cubicBezTo>
                <a:cubicBezTo>
                  <a:pt x="2118" y="1059"/>
                  <a:pt x="2187" y="1025"/>
                  <a:pt x="2228" y="943"/>
                </a:cubicBezTo>
                <a:cubicBezTo>
                  <a:pt x="2415" y="597"/>
                  <a:pt x="2202" y="171"/>
                  <a:pt x="1801" y="143"/>
                </a:cubicBezTo>
                <a:cubicBezTo>
                  <a:pt x="1789" y="142"/>
                  <a:pt x="1776" y="142"/>
                  <a:pt x="1763" y="142"/>
                </a:cubicBezTo>
                <a:cubicBezTo>
                  <a:pt x="1503" y="142"/>
                  <a:pt x="1187" y="310"/>
                  <a:pt x="915" y="310"/>
                </a:cubicBezTo>
                <a:cubicBezTo>
                  <a:pt x="800" y="310"/>
                  <a:pt x="694" y="280"/>
                  <a:pt x="602" y="196"/>
                </a:cubicBezTo>
                <a:cubicBezTo>
                  <a:pt x="575" y="143"/>
                  <a:pt x="549" y="117"/>
                  <a:pt x="496" y="64"/>
                </a:cubicBezTo>
                <a:cubicBezTo>
                  <a:pt x="458" y="19"/>
                  <a:pt x="408" y="0"/>
                  <a:pt x="355" y="0"/>
                </a:cubicBezTo>
                <a:close/>
              </a:path>
            </a:pathLst>
          </a:custGeom>
          <a:solidFill>
            <a:srgbClr val="555B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34"/>
          <p:cNvSpPr/>
          <p:nvPr/>
        </p:nvSpPr>
        <p:spPr>
          <a:xfrm>
            <a:off x="718266" y="718353"/>
            <a:ext cx="106010" cy="106010"/>
          </a:xfrm>
          <a:custGeom>
            <a:avLst/>
            <a:gdLst/>
            <a:ahLst/>
            <a:cxnLst/>
            <a:rect l="l" t="t" r="r" b="b"/>
            <a:pathLst>
              <a:path w="1255" h="1255" extrusionOk="0">
                <a:moveTo>
                  <a:pt x="640" y="1"/>
                </a:moveTo>
                <a:cubicBezTo>
                  <a:pt x="295" y="1"/>
                  <a:pt x="0" y="267"/>
                  <a:pt x="0" y="615"/>
                </a:cubicBezTo>
                <a:cubicBezTo>
                  <a:pt x="0" y="960"/>
                  <a:pt x="295" y="1255"/>
                  <a:pt x="640" y="1255"/>
                </a:cubicBezTo>
                <a:cubicBezTo>
                  <a:pt x="988" y="1255"/>
                  <a:pt x="1254" y="960"/>
                  <a:pt x="1254" y="615"/>
                </a:cubicBezTo>
                <a:cubicBezTo>
                  <a:pt x="1254" y="267"/>
                  <a:pt x="988" y="1"/>
                  <a:pt x="64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34"/>
          <p:cNvSpPr/>
          <p:nvPr/>
        </p:nvSpPr>
        <p:spPr>
          <a:xfrm>
            <a:off x="1132143" y="798956"/>
            <a:ext cx="67660" cy="67660"/>
          </a:xfrm>
          <a:custGeom>
            <a:avLst/>
            <a:gdLst/>
            <a:ahLst/>
            <a:cxnLst/>
            <a:rect l="l" t="t" r="r" b="b"/>
            <a:pathLst>
              <a:path w="801" h="801" extrusionOk="0">
                <a:moveTo>
                  <a:pt x="401" y="1"/>
                </a:moveTo>
                <a:cubicBezTo>
                  <a:pt x="188" y="1"/>
                  <a:pt x="0" y="188"/>
                  <a:pt x="0" y="402"/>
                </a:cubicBezTo>
                <a:cubicBezTo>
                  <a:pt x="0" y="615"/>
                  <a:pt x="188" y="800"/>
                  <a:pt x="401" y="800"/>
                </a:cubicBezTo>
                <a:cubicBezTo>
                  <a:pt x="615" y="800"/>
                  <a:pt x="800" y="615"/>
                  <a:pt x="800" y="402"/>
                </a:cubicBezTo>
                <a:cubicBezTo>
                  <a:pt x="800" y="188"/>
                  <a:pt x="615" y="1"/>
                  <a:pt x="4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4"/>
          <p:cNvSpPr/>
          <p:nvPr/>
        </p:nvSpPr>
        <p:spPr>
          <a:xfrm>
            <a:off x="541275" y="366273"/>
            <a:ext cx="176999" cy="229826"/>
          </a:xfrm>
          <a:custGeom>
            <a:avLst/>
            <a:gdLst/>
            <a:ahLst/>
            <a:cxnLst/>
            <a:rect l="l" t="t" r="r" b="b"/>
            <a:pathLst>
              <a:path w="3307" h="4294" extrusionOk="0">
                <a:moveTo>
                  <a:pt x="1707" y="728"/>
                </a:moveTo>
                <a:cubicBezTo>
                  <a:pt x="1788" y="860"/>
                  <a:pt x="1841" y="967"/>
                  <a:pt x="1920" y="1074"/>
                </a:cubicBezTo>
                <a:cubicBezTo>
                  <a:pt x="1547" y="1314"/>
                  <a:pt x="1201" y="1607"/>
                  <a:pt x="854" y="1901"/>
                </a:cubicBezTo>
                <a:cubicBezTo>
                  <a:pt x="800" y="1794"/>
                  <a:pt x="747" y="1713"/>
                  <a:pt x="694" y="1634"/>
                </a:cubicBezTo>
                <a:cubicBezTo>
                  <a:pt x="1041" y="1340"/>
                  <a:pt x="1361" y="1020"/>
                  <a:pt x="1707" y="728"/>
                </a:cubicBezTo>
                <a:close/>
                <a:moveTo>
                  <a:pt x="1803" y="0"/>
                </a:moveTo>
                <a:cubicBezTo>
                  <a:pt x="1745" y="0"/>
                  <a:pt x="1684" y="18"/>
                  <a:pt x="1628" y="60"/>
                </a:cubicBezTo>
                <a:cubicBezTo>
                  <a:pt x="1095" y="434"/>
                  <a:pt x="615" y="914"/>
                  <a:pt x="107" y="1368"/>
                </a:cubicBezTo>
                <a:cubicBezTo>
                  <a:pt x="82" y="1393"/>
                  <a:pt x="54" y="1421"/>
                  <a:pt x="54" y="1447"/>
                </a:cubicBezTo>
                <a:cubicBezTo>
                  <a:pt x="1" y="1528"/>
                  <a:pt x="1" y="1607"/>
                  <a:pt x="54" y="1713"/>
                </a:cubicBezTo>
                <a:cubicBezTo>
                  <a:pt x="54" y="1741"/>
                  <a:pt x="82" y="1741"/>
                  <a:pt x="82" y="1767"/>
                </a:cubicBezTo>
                <a:cubicBezTo>
                  <a:pt x="295" y="2114"/>
                  <a:pt x="508" y="2487"/>
                  <a:pt x="721" y="2833"/>
                </a:cubicBezTo>
                <a:cubicBezTo>
                  <a:pt x="775" y="2967"/>
                  <a:pt x="854" y="3100"/>
                  <a:pt x="907" y="3234"/>
                </a:cubicBezTo>
                <a:cubicBezTo>
                  <a:pt x="615" y="3394"/>
                  <a:pt x="401" y="3714"/>
                  <a:pt x="615" y="4034"/>
                </a:cubicBezTo>
                <a:cubicBezTo>
                  <a:pt x="717" y="4213"/>
                  <a:pt x="887" y="4294"/>
                  <a:pt x="1060" y="4294"/>
                </a:cubicBezTo>
                <a:cubicBezTo>
                  <a:pt x="1247" y="4294"/>
                  <a:pt x="1436" y="4200"/>
                  <a:pt x="1547" y="4034"/>
                </a:cubicBezTo>
                <a:cubicBezTo>
                  <a:pt x="1813" y="3660"/>
                  <a:pt x="1600" y="3234"/>
                  <a:pt x="1414" y="2886"/>
                </a:cubicBezTo>
                <a:cubicBezTo>
                  <a:pt x="1333" y="2726"/>
                  <a:pt x="1255" y="2566"/>
                  <a:pt x="1148" y="2406"/>
                </a:cubicBezTo>
                <a:lnTo>
                  <a:pt x="1173" y="2406"/>
                </a:lnTo>
                <a:cubicBezTo>
                  <a:pt x="1493" y="2114"/>
                  <a:pt x="1841" y="1848"/>
                  <a:pt x="2214" y="1581"/>
                </a:cubicBezTo>
                <a:lnTo>
                  <a:pt x="2214" y="1634"/>
                </a:lnTo>
                <a:cubicBezTo>
                  <a:pt x="2293" y="1741"/>
                  <a:pt x="2374" y="1873"/>
                  <a:pt x="2428" y="2008"/>
                </a:cubicBezTo>
                <a:cubicBezTo>
                  <a:pt x="2133" y="2193"/>
                  <a:pt x="1894" y="2487"/>
                  <a:pt x="2108" y="2833"/>
                </a:cubicBezTo>
                <a:cubicBezTo>
                  <a:pt x="2225" y="3003"/>
                  <a:pt x="2399" y="3083"/>
                  <a:pt x="2575" y="3083"/>
                </a:cubicBezTo>
                <a:cubicBezTo>
                  <a:pt x="2759" y="3083"/>
                  <a:pt x="2944" y="2996"/>
                  <a:pt x="3067" y="2833"/>
                </a:cubicBezTo>
                <a:cubicBezTo>
                  <a:pt x="3306" y="2460"/>
                  <a:pt x="3093" y="2033"/>
                  <a:pt x="2933" y="1660"/>
                </a:cubicBezTo>
                <a:cubicBezTo>
                  <a:pt x="2694" y="1208"/>
                  <a:pt x="2400" y="728"/>
                  <a:pt x="2133" y="274"/>
                </a:cubicBezTo>
                <a:cubicBezTo>
                  <a:pt x="2114" y="137"/>
                  <a:pt x="1966" y="0"/>
                  <a:pt x="1803" y="0"/>
                </a:cubicBezTo>
                <a:close/>
              </a:path>
            </a:pathLst>
          </a:custGeom>
          <a:solidFill>
            <a:srgbClr val="CC36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4"/>
          <p:cNvSpPr/>
          <p:nvPr/>
        </p:nvSpPr>
        <p:spPr>
          <a:xfrm>
            <a:off x="824275" y="366275"/>
            <a:ext cx="133200" cy="133200"/>
          </a:xfrm>
          <a:prstGeom prst="star4">
            <a:avLst>
              <a:gd name="adj" fmla="val 2037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34"/>
          <p:cNvSpPr/>
          <p:nvPr/>
        </p:nvSpPr>
        <p:spPr>
          <a:xfrm>
            <a:off x="367700" y="4557300"/>
            <a:ext cx="83829" cy="83827"/>
          </a:xfrm>
          <a:custGeom>
            <a:avLst/>
            <a:gdLst/>
            <a:ahLst/>
            <a:cxnLst/>
            <a:rect l="l" t="t" r="r" b="b"/>
            <a:pathLst>
              <a:path w="1174" h="1174" extrusionOk="0">
                <a:moveTo>
                  <a:pt x="587" y="1"/>
                </a:moveTo>
                <a:cubicBezTo>
                  <a:pt x="242" y="1"/>
                  <a:pt x="1" y="267"/>
                  <a:pt x="1" y="587"/>
                </a:cubicBezTo>
                <a:cubicBezTo>
                  <a:pt x="1" y="933"/>
                  <a:pt x="242" y="1174"/>
                  <a:pt x="587" y="1174"/>
                </a:cubicBezTo>
                <a:cubicBezTo>
                  <a:pt x="907" y="1174"/>
                  <a:pt x="1174" y="933"/>
                  <a:pt x="1174" y="587"/>
                </a:cubicBezTo>
                <a:cubicBezTo>
                  <a:pt x="1174" y="267"/>
                  <a:pt x="907" y="1"/>
                  <a:pt x="58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4"/>
          <p:cNvSpPr/>
          <p:nvPr/>
        </p:nvSpPr>
        <p:spPr>
          <a:xfrm>
            <a:off x="696605" y="4394752"/>
            <a:ext cx="236136" cy="306602"/>
          </a:xfrm>
          <a:custGeom>
            <a:avLst/>
            <a:gdLst/>
            <a:ahLst/>
            <a:cxnLst/>
            <a:rect l="l" t="t" r="r" b="b"/>
            <a:pathLst>
              <a:path w="3307" h="4294" extrusionOk="0">
                <a:moveTo>
                  <a:pt x="1707" y="728"/>
                </a:moveTo>
                <a:cubicBezTo>
                  <a:pt x="1788" y="860"/>
                  <a:pt x="1841" y="967"/>
                  <a:pt x="1920" y="1074"/>
                </a:cubicBezTo>
                <a:cubicBezTo>
                  <a:pt x="1547" y="1314"/>
                  <a:pt x="1201" y="1607"/>
                  <a:pt x="854" y="1901"/>
                </a:cubicBezTo>
                <a:cubicBezTo>
                  <a:pt x="800" y="1794"/>
                  <a:pt x="747" y="1713"/>
                  <a:pt x="694" y="1634"/>
                </a:cubicBezTo>
                <a:cubicBezTo>
                  <a:pt x="1041" y="1340"/>
                  <a:pt x="1361" y="1020"/>
                  <a:pt x="1707" y="728"/>
                </a:cubicBezTo>
                <a:close/>
                <a:moveTo>
                  <a:pt x="1803" y="0"/>
                </a:moveTo>
                <a:cubicBezTo>
                  <a:pt x="1745" y="0"/>
                  <a:pt x="1684" y="18"/>
                  <a:pt x="1628" y="60"/>
                </a:cubicBezTo>
                <a:cubicBezTo>
                  <a:pt x="1095" y="434"/>
                  <a:pt x="615" y="914"/>
                  <a:pt x="107" y="1368"/>
                </a:cubicBezTo>
                <a:cubicBezTo>
                  <a:pt x="82" y="1393"/>
                  <a:pt x="54" y="1421"/>
                  <a:pt x="54" y="1447"/>
                </a:cubicBezTo>
                <a:cubicBezTo>
                  <a:pt x="1" y="1528"/>
                  <a:pt x="1" y="1607"/>
                  <a:pt x="54" y="1713"/>
                </a:cubicBezTo>
                <a:cubicBezTo>
                  <a:pt x="54" y="1741"/>
                  <a:pt x="82" y="1741"/>
                  <a:pt x="82" y="1767"/>
                </a:cubicBezTo>
                <a:cubicBezTo>
                  <a:pt x="295" y="2114"/>
                  <a:pt x="508" y="2487"/>
                  <a:pt x="721" y="2833"/>
                </a:cubicBezTo>
                <a:cubicBezTo>
                  <a:pt x="775" y="2967"/>
                  <a:pt x="854" y="3100"/>
                  <a:pt x="907" y="3234"/>
                </a:cubicBezTo>
                <a:cubicBezTo>
                  <a:pt x="615" y="3394"/>
                  <a:pt x="401" y="3714"/>
                  <a:pt x="615" y="4034"/>
                </a:cubicBezTo>
                <a:cubicBezTo>
                  <a:pt x="717" y="4213"/>
                  <a:pt x="887" y="4294"/>
                  <a:pt x="1060" y="4294"/>
                </a:cubicBezTo>
                <a:cubicBezTo>
                  <a:pt x="1247" y="4294"/>
                  <a:pt x="1436" y="4200"/>
                  <a:pt x="1547" y="4034"/>
                </a:cubicBezTo>
                <a:cubicBezTo>
                  <a:pt x="1813" y="3660"/>
                  <a:pt x="1600" y="3234"/>
                  <a:pt x="1414" y="2886"/>
                </a:cubicBezTo>
                <a:cubicBezTo>
                  <a:pt x="1333" y="2726"/>
                  <a:pt x="1255" y="2566"/>
                  <a:pt x="1148" y="2406"/>
                </a:cubicBezTo>
                <a:lnTo>
                  <a:pt x="1173" y="2406"/>
                </a:lnTo>
                <a:cubicBezTo>
                  <a:pt x="1493" y="2114"/>
                  <a:pt x="1841" y="1848"/>
                  <a:pt x="2214" y="1581"/>
                </a:cubicBezTo>
                <a:lnTo>
                  <a:pt x="2214" y="1634"/>
                </a:lnTo>
                <a:cubicBezTo>
                  <a:pt x="2293" y="1741"/>
                  <a:pt x="2374" y="1873"/>
                  <a:pt x="2428" y="2008"/>
                </a:cubicBezTo>
                <a:cubicBezTo>
                  <a:pt x="2133" y="2193"/>
                  <a:pt x="1894" y="2487"/>
                  <a:pt x="2108" y="2833"/>
                </a:cubicBezTo>
                <a:cubicBezTo>
                  <a:pt x="2225" y="3003"/>
                  <a:pt x="2399" y="3083"/>
                  <a:pt x="2575" y="3083"/>
                </a:cubicBezTo>
                <a:cubicBezTo>
                  <a:pt x="2759" y="3083"/>
                  <a:pt x="2944" y="2996"/>
                  <a:pt x="3067" y="2833"/>
                </a:cubicBezTo>
                <a:cubicBezTo>
                  <a:pt x="3306" y="2460"/>
                  <a:pt x="3093" y="2033"/>
                  <a:pt x="2933" y="1660"/>
                </a:cubicBezTo>
                <a:cubicBezTo>
                  <a:pt x="2694" y="1208"/>
                  <a:pt x="2400" y="728"/>
                  <a:pt x="2133" y="274"/>
                </a:cubicBezTo>
                <a:cubicBezTo>
                  <a:pt x="2114" y="137"/>
                  <a:pt x="1966" y="0"/>
                  <a:pt x="18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4"/>
          <p:cNvSpPr/>
          <p:nvPr/>
        </p:nvSpPr>
        <p:spPr>
          <a:xfrm>
            <a:off x="466137" y="4287934"/>
            <a:ext cx="133313" cy="133308"/>
          </a:xfrm>
          <a:custGeom>
            <a:avLst/>
            <a:gdLst/>
            <a:ahLst/>
            <a:cxnLst/>
            <a:rect l="l" t="t" r="r" b="b"/>
            <a:pathLst>
              <a:path w="1867" h="1867" extrusionOk="0">
                <a:moveTo>
                  <a:pt x="933" y="0"/>
                </a:moveTo>
                <a:cubicBezTo>
                  <a:pt x="427" y="0"/>
                  <a:pt x="1" y="401"/>
                  <a:pt x="1" y="935"/>
                </a:cubicBezTo>
                <a:cubicBezTo>
                  <a:pt x="1" y="1440"/>
                  <a:pt x="427" y="1867"/>
                  <a:pt x="933" y="1867"/>
                </a:cubicBezTo>
                <a:cubicBezTo>
                  <a:pt x="1440" y="1867"/>
                  <a:pt x="1867" y="1440"/>
                  <a:pt x="1867" y="935"/>
                </a:cubicBezTo>
                <a:cubicBezTo>
                  <a:pt x="1867" y="401"/>
                  <a:pt x="1440" y="0"/>
                  <a:pt x="9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4"/>
          <p:cNvSpPr/>
          <p:nvPr/>
        </p:nvSpPr>
        <p:spPr>
          <a:xfrm>
            <a:off x="512651" y="4754875"/>
            <a:ext cx="54749" cy="54726"/>
          </a:xfrm>
          <a:custGeom>
            <a:avLst/>
            <a:gdLst/>
            <a:ahLst/>
            <a:cxnLst/>
            <a:rect l="l" t="t" r="r" b="b"/>
            <a:pathLst>
              <a:path w="1174" h="1174" extrusionOk="0">
                <a:moveTo>
                  <a:pt x="587" y="1"/>
                </a:moveTo>
                <a:cubicBezTo>
                  <a:pt x="242" y="1"/>
                  <a:pt x="1" y="267"/>
                  <a:pt x="1" y="587"/>
                </a:cubicBezTo>
                <a:cubicBezTo>
                  <a:pt x="1" y="933"/>
                  <a:pt x="242" y="1174"/>
                  <a:pt x="587" y="1174"/>
                </a:cubicBezTo>
                <a:cubicBezTo>
                  <a:pt x="907" y="1174"/>
                  <a:pt x="1174" y="933"/>
                  <a:pt x="1174" y="587"/>
                </a:cubicBezTo>
                <a:cubicBezTo>
                  <a:pt x="1174" y="267"/>
                  <a:pt x="907" y="1"/>
                  <a:pt x="58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4"/>
          <p:cNvSpPr/>
          <p:nvPr/>
        </p:nvSpPr>
        <p:spPr>
          <a:xfrm>
            <a:off x="8334547" y="4083961"/>
            <a:ext cx="192464" cy="194878"/>
          </a:xfrm>
          <a:custGeom>
            <a:avLst/>
            <a:gdLst/>
            <a:ahLst/>
            <a:cxnLst/>
            <a:rect l="l" t="t" r="r" b="b"/>
            <a:pathLst>
              <a:path w="2391" h="2421" extrusionOk="0">
                <a:moveTo>
                  <a:pt x="1744" y="0"/>
                </a:moveTo>
                <a:cubicBezTo>
                  <a:pt x="1689" y="0"/>
                  <a:pt x="1636" y="25"/>
                  <a:pt x="1600" y="83"/>
                </a:cubicBezTo>
                <a:cubicBezTo>
                  <a:pt x="1600" y="83"/>
                  <a:pt x="1572" y="111"/>
                  <a:pt x="1572" y="137"/>
                </a:cubicBezTo>
                <a:cubicBezTo>
                  <a:pt x="1359" y="484"/>
                  <a:pt x="1145" y="858"/>
                  <a:pt x="932" y="1203"/>
                </a:cubicBezTo>
                <a:cubicBezTo>
                  <a:pt x="853" y="1391"/>
                  <a:pt x="747" y="1551"/>
                  <a:pt x="640" y="1736"/>
                </a:cubicBezTo>
                <a:lnTo>
                  <a:pt x="612" y="1764"/>
                </a:lnTo>
                <a:cubicBezTo>
                  <a:pt x="543" y="1743"/>
                  <a:pt x="468" y="1731"/>
                  <a:pt x="395" y="1731"/>
                </a:cubicBezTo>
                <a:cubicBezTo>
                  <a:pt x="189" y="1731"/>
                  <a:pt x="0" y="1827"/>
                  <a:pt x="0" y="2084"/>
                </a:cubicBezTo>
                <a:cubicBezTo>
                  <a:pt x="0" y="2315"/>
                  <a:pt x="196" y="2421"/>
                  <a:pt x="394" y="2421"/>
                </a:cubicBezTo>
                <a:cubicBezTo>
                  <a:pt x="470" y="2421"/>
                  <a:pt x="546" y="2405"/>
                  <a:pt x="612" y="2376"/>
                </a:cubicBezTo>
                <a:cubicBezTo>
                  <a:pt x="932" y="2216"/>
                  <a:pt x="1092" y="1790"/>
                  <a:pt x="1280" y="1497"/>
                </a:cubicBezTo>
                <a:lnTo>
                  <a:pt x="1546" y="1043"/>
                </a:lnTo>
                <a:cubicBezTo>
                  <a:pt x="1572" y="1124"/>
                  <a:pt x="1653" y="1203"/>
                  <a:pt x="1706" y="1256"/>
                </a:cubicBezTo>
                <a:cubicBezTo>
                  <a:pt x="1706" y="1308"/>
                  <a:pt x="1977" y="1631"/>
                  <a:pt x="1855" y="1631"/>
                </a:cubicBezTo>
                <a:cubicBezTo>
                  <a:pt x="1850" y="1631"/>
                  <a:pt x="1845" y="1631"/>
                  <a:pt x="1838" y="1630"/>
                </a:cubicBezTo>
                <a:cubicBezTo>
                  <a:pt x="1831" y="1629"/>
                  <a:pt x="1823" y="1628"/>
                  <a:pt x="1816" y="1628"/>
                </a:cubicBezTo>
                <a:cubicBezTo>
                  <a:pt x="1568" y="1628"/>
                  <a:pt x="1501" y="2031"/>
                  <a:pt x="1760" y="2056"/>
                </a:cubicBezTo>
                <a:cubicBezTo>
                  <a:pt x="1787" y="2060"/>
                  <a:pt x="1814" y="2062"/>
                  <a:pt x="1841" y="2062"/>
                </a:cubicBezTo>
                <a:cubicBezTo>
                  <a:pt x="2149" y="2062"/>
                  <a:pt x="2391" y="1788"/>
                  <a:pt x="2293" y="1444"/>
                </a:cubicBezTo>
                <a:cubicBezTo>
                  <a:pt x="2212" y="1124"/>
                  <a:pt x="1732" y="804"/>
                  <a:pt x="1892" y="431"/>
                </a:cubicBezTo>
                <a:cubicBezTo>
                  <a:pt x="1920" y="403"/>
                  <a:pt x="1945" y="350"/>
                  <a:pt x="1973" y="324"/>
                </a:cubicBezTo>
                <a:cubicBezTo>
                  <a:pt x="2050" y="170"/>
                  <a:pt x="1889" y="0"/>
                  <a:pt x="17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4"/>
          <p:cNvSpPr/>
          <p:nvPr/>
        </p:nvSpPr>
        <p:spPr>
          <a:xfrm>
            <a:off x="8672429" y="4340138"/>
            <a:ext cx="218946" cy="280364"/>
          </a:xfrm>
          <a:custGeom>
            <a:avLst/>
            <a:gdLst/>
            <a:ahLst/>
            <a:cxnLst/>
            <a:rect l="l" t="t" r="r" b="b"/>
            <a:pathLst>
              <a:path w="2720" h="3483" extrusionOk="0">
                <a:moveTo>
                  <a:pt x="1174" y="613"/>
                </a:moveTo>
                <a:lnTo>
                  <a:pt x="1387" y="826"/>
                </a:lnTo>
                <a:cubicBezTo>
                  <a:pt x="1148" y="1093"/>
                  <a:pt x="935" y="1359"/>
                  <a:pt x="722" y="1653"/>
                </a:cubicBezTo>
                <a:lnTo>
                  <a:pt x="562" y="1493"/>
                </a:lnTo>
                <a:cubicBezTo>
                  <a:pt x="775" y="1199"/>
                  <a:pt x="961" y="879"/>
                  <a:pt x="1174" y="613"/>
                </a:cubicBezTo>
                <a:close/>
                <a:moveTo>
                  <a:pt x="1154" y="0"/>
                </a:moveTo>
                <a:cubicBezTo>
                  <a:pt x="1094" y="0"/>
                  <a:pt x="1034" y="24"/>
                  <a:pt x="988" y="80"/>
                </a:cubicBezTo>
                <a:cubicBezTo>
                  <a:pt x="641" y="480"/>
                  <a:pt x="374" y="960"/>
                  <a:pt x="54" y="1387"/>
                </a:cubicBezTo>
                <a:cubicBezTo>
                  <a:pt x="54" y="1412"/>
                  <a:pt x="29" y="1440"/>
                  <a:pt x="29" y="1466"/>
                </a:cubicBezTo>
                <a:cubicBezTo>
                  <a:pt x="1" y="1519"/>
                  <a:pt x="29" y="1600"/>
                  <a:pt x="82" y="1653"/>
                </a:cubicBezTo>
                <a:cubicBezTo>
                  <a:pt x="82" y="1679"/>
                  <a:pt x="107" y="1707"/>
                  <a:pt x="107" y="1707"/>
                </a:cubicBezTo>
                <a:cubicBezTo>
                  <a:pt x="348" y="1946"/>
                  <a:pt x="587" y="2159"/>
                  <a:pt x="801" y="2400"/>
                </a:cubicBezTo>
                <a:cubicBezTo>
                  <a:pt x="882" y="2506"/>
                  <a:pt x="961" y="2585"/>
                  <a:pt x="1042" y="2666"/>
                </a:cubicBezTo>
                <a:cubicBezTo>
                  <a:pt x="828" y="2852"/>
                  <a:pt x="722" y="3146"/>
                  <a:pt x="935" y="3360"/>
                </a:cubicBezTo>
                <a:cubicBezTo>
                  <a:pt x="1020" y="3445"/>
                  <a:pt x="1127" y="3483"/>
                  <a:pt x="1233" y="3483"/>
                </a:cubicBezTo>
                <a:cubicBezTo>
                  <a:pt x="1423" y="3483"/>
                  <a:pt x="1613" y="3361"/>
                  <a:pt x="1681" y="3172"/>
                </a:cubicBezTo>
                <a:cubicBezTo>
                  <a:pt x="1788" y="2826"/>
                  <a:pt x="1547" y="2560"/>
                  <a:pt x="1361" y="2319"/>
                </a:cubicBezTo>
                <a:cubicBezTo>
                  <a:pt x="1255" y="2212"/>
                  <a:pt x="1174" y="2106"/>
                  <a:pt x="1067" y="1999"/>
                </a:cubicBezTo>
                <a:cubicBezTo>
                  <a:pt x="1280" y="1707"/>
                  <a:pt x="1494" y="1440"/>
                  <a:pt x="1707" y="1174"/>
                </a:cubicBezTo>
                <a:cubicBezTo>
                  <a:pt x="1735" y="1174"/>
                  <a:pt x="1735" y="1174"/>
                  <a:pt x="1735" y="1199"/>
                </a:cubicBezTo>
                <a:cubicBezTo>
                  <a:pt x="1814" y="1280"/>
                  <a:pt x="1895" y="1359"/>
                  <a:pt x="1974" y="1466"/>
                </a:cubicBezTo>
                <a:cubicBezTo>
                  <a:pt x="1788" y="1626"/>
                  <a:pt x="1654" y="1920"/>
                  <a:pt x="1895" y="2133"/>
                </a:cubicBezTo>
                <a:cubicBezTo>
                  <a:pt x="1971" y="2219"/>
                  <a:pt x="2071" y="2257"/>
                  <a:pt x="2173" y="2257"/>
                </a:cubicBezTo>
                <a:cubicBezTo>
                  <a:pt x="2356" y="2257"/>
                  <a:pt x="2545" y="2135"/>
                  <a:pt x="2613" y="1946"/>
                </a:cubicBezTo>
                <a:cubicBezTo>
                  <a:pt x="2720" y="1626"/>
                  <a:pt x="2481" y="1334"/>
                  <a:pt x="2293" y="1093"/>
                </a:cubicBezTo>
                <a:cubicBezTo>
                  <a:pt x="2001" y="773"/>
                  <a:pt x="1707" y="480"/>
                  <a:pt x="1415" y="186"/>
                </a:cubicBezTo>
                <a:cubicBezTo>
                  <a:pt x="1380" y="82"/>
                  <a:pt x="1266" y="0"/>
                  <a:pt x="11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4"/>
          <p:cNvSpPr/>
          <p:nvPr/>
        </p:nvSpPr>
        <p:spPr>
          <a:xfrm>
            <a:off x="8669088" y="4162042"/>
            <a:ext cx="38638" cy="38718"/>
          </a:xfrm>
          <a:custGeom>
            <a:avLst/>
            <a:gdLst/>
            <a:ahLst/>
            <a:cxnLst/>
            <a:rect l="l" t="t" r="r" b="b"/>
            <a:pathLst>
              <a:path w="480" h="481" extrusionOk="0">
                <a:moveTo>
                  <a:pt x="241" y="0"/>
                </a:moveTo>
                <a:cubicBezTo>
                  <a:pt x="107" y="0"/>
                  <a:pt x="0" y="107"/>
                  <a:pt x="0" y="241"/>
                </a:cubicBezTo>
                <a:cubicBezTo>
                  <a:pt x="0" y="374"/>
                  <a:pt x="107" y="480"/>
                  <a:pt x="241" y="480"/>
                </a:cubicBezTo>
                <a:cubicBezTo>
                  <a:pt x="373" y="480"/>
                  <a:pt x="480" y="374"/>
                  <a:pt x="480" y="241"/>
                </a:cubicBezTo>
                <a:cubicBezTo>
                  <a:pt x="480" y="107"/>
                  <a:pt x="373" y="0"/>
                  <a:pt x="24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4"/>
          <p:cNvSpPr/>
          <p:nvPr/>
        </p:nvSpPr>
        <p:spPr>
          <a:xfrm>
            <a:off x="8436589" y="4369854"/>
            <a:ext cx="77356" cy="77356"/>
          </a:xfrm>
          <a:custGeom>
            <a:avLst/>
            <a:gdLst/>
            <a:ahLst/>
            <a:cxnLst/>
            <a:rect l="l" t="t" r="r" b="b"/>
            <a:pathLst>
              <a:path w="961" h="961" extrusionOk="0">
                <a:moveTo>
                  <a:pt x="480" y="0"/>
                </a:moveTo>
                <a:cubicBezTo>
                  <a:pt x="214" y="0"/>
                  <a:pt x="1" y="214"/>
                  <a:pt x="1" y="480"/>
                </a:cubicBezTo>
                <a:cubicBezTo>
                  <a:pt x="1" y="747"/>
                  <a:pt x="214" y="960"/>
                  <a:pt x="480" y="960"/>
                </a:cubicBezTo>
                <a:cubicBezTo>
                  <a:pt x="747" y="960"/>
                  <a:pt x="960" y="747"/>
                  <a:pt x="960" y="480"/>
                </a:cubicBezTo>
                <a:cubicBezTo>
                  <a:pt x="960" y="214"/>
                  <a:pt x="747" y="0"/>
                  <a:pt x="48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4"/>
          <p:cNvSpPr/>
          <p:nvPr/>
        </p:nvSpPr>
        <p:spPr>
          <a:xfrm>
            <a:off x="8436600" y="4600350"/>
            <a:ext cx="192600" cy="192600"/>
          </a:xfrm>
          <a:prstGeom prst="star4">
            <a:avLst>
              <a:gd name="adj" fmla="val 2037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tan One"/>
              <a:buNone/>
              <a:defRPr sz="350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tan One"/>
              <a:buNone/>
              <a:defRPr sz="350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tan One"/>
              <a:buNone/>
              <a:defRPr sz="350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tan One"/>
              <a:buNone/>
              <a:defRPr sz="350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tan One"/>
              <a:buNone/>
              <a:defRPr sz="350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tan One"/>
              <a:buNone/>
              <a:defRPr sz="350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tan One"/>
              <a:buNone/>
              <a:defRPr sz="350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tan One"/>
              <a:buNone/>
              <a:defRPr sz="350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tan One"/>
              <a:buNone/>
              <a:defRPr sz="350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2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●"/>
              <a:defRPr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○"/>
              <a:defRPr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■"/>
              <a:defRPr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●"/>
              <a:defRPr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○"/>
              <a:defRPr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■"/>
              <a:defRPr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●"/>
              <a:defRPr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○"/>
              <a:defRPr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bin"/>
              <a:buChar char="■"/>
              <a:defRPr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8" r:id="rId5"/>
    <p:sldLayoutId id="2147483659" r:id="rId6"/>
    <p:sldLayoutId id="2147483661" r:id="rId7"/>
    <p:sldLayoutId id="2147483679" r:id="rId8"/>
    <p:sldLayoutId id="214748368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38"/>
          <p:cNvSpPr txBox="1">
            <a:spLocks noGrp="1"/>
          </p:cNvSpPr>
          <p:nvPr>
            <p:ph type="ctrTitle"/>
          </p:nvPr>
        </p:nvSpPr>
        <p:spPr>
          <a:xfrm>
            <a:off x="2515110" y="828142"/>
            <a:ext cx="5948128" cy="13350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500" dirty="0">
                <a:solidFill>
                  <a:schemeClr val="accent3"/>
                </a:solidFill>
              </a:rPr>
              <a:t>Analysís on Chinook Database</a:t>
            </a:r>
            <a:endParaRPr sz="3500" dirty="0">
              <a:solidFill>
                <a:schemeClr val="accent3"/>
              </a:solidFill>
            </a:endParaRPr>
          </a:p>
        </p:txBody>
      </p:sp>
      <p:sp>
        <p:nvSpPr>
          <p:cNvPr id="739" name="Google Shape;739;p38"/>
          <p:cNvSpPr txBox="1">
            <a:spLocks noGrp="1"/>
          </p:cNvSpPr>
          <p:nvPr>
            <p:ph type="subTitle" idx="1"/>
          </p:nvPr>
        </p:nvSpPr>
        <p:spPr>
          <a:xfrm>
            <a:off x="3603935" y="2196590"/>
            <a:ext cx="37665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MySQL Project’s Report</a:t>
            </a:r>
            <a:endParaRPr sz="2000" b="1" dirty="0"/>
          </a:p>
        </p:txBody>
      </p:sp>
      <p:grpSp>
        <p:nvGrpSpPr>
          <p:cNvPr id="39" name="Google Shape;1130;p45">
            <a:extLst>
              <a:ext uri="{FF2B5EF4-FFF2-40B4-BE49-F238E27FC236}">
                <a16:creationId xmlns="" xmlns:a16="http://schemas.microsoft.com/office/drawing/2014/main" id="{B6CCB13E-1E58-F245-4BE7-776BBF85FE5A}"/>
              </a:ext>
            </a:extLst>
          </p:cNvPr>
          <p:cNvGrpSpPr/>
          <p:nvPr/>
        </p:nvGrpSpPr>
        <p:grpSpPr>
          <a:xfrm>
            <a:off x="135142" y="869966"/>
            <a:ext cx="1815776" cy="3062748"/>
            <a:chOff x="2530700" y="3444425"/>
            <a:chExt cx="383950" cy="647625"/>
          </a:xfrm>
        </p:grpSpPr>
        <p:sp>
          <p:nvSpPr>
            <p:cNvPr id="40" name="Google Shape;1131;p45">
              <a:extLst>
                <a:ext uri="{FF2B5EF4-FFF2-40B4-BE49-F238E27FC236}">
                  <a16:creationId xmlns="" xmlns:a16="http://schemas.microsoft.com/office/drawing/2014/main" id="{7C67A759-1EAB-908D-7C7B-7CEDE027964E}"/>
                </a:ext>
              </a:extLst>
            </p:cNvPr>
            <p:cNvSpPr/>
            <p:nvPr/>
          </p:nvSpPr>
          <p:spPr>
            <a:xfrm>
              <a:off x="2564050" y="3461750"/>
              <a:ext cx="350600" cy="630300"/>
            </a:xfrm>
            <a:custGeom>
              <a:avLst/>
              <a:gdLst/>
              <a:ahLst/>
              <a:cxnLst/>
              <a:rect l="l" t="t" r="r" b="b"/>
              <a:pathLst>
                <a:path w="14024" h="25212" extrusionOk="0">
                  <a:moveTo>
                    <a:pt x="8559" y="0"/>
                  </a:moveTo>
                  <a:cubicBezTo>
                    <a:pt x="7518" y="0"/>
                    <a:pt x="6586" y="800"/>
                    <a:pt x="6185" y="1760"/>
                  </a:cubicBezTo>
                  <a:cubicBezTo>
                    <a:pt x="5787" y="2720"/>
                    <a:pt x="5840" y="3812"/>
                    <a:pt x="6026" y="4852"/>
                  </a:cubicBezTo>
                  <a:cubicBezTo>
                    <a:pt x="6426" y="6797"/>
                    <a:pt x="7333" y="8610"/>
                    <a:pt x="8186" y="10423"/>
                  </a:cubicBezTo>
                  <a:cubicBezTo>
                    <a:pt x="9011" y="12236"/>
                    <a:pt x="9758" y="14183"/>
                    <a:pt x="9732" y="16181"/>
                  </a:cubicBezTo>
                  <a:cubicBezTo>
                    <a:pt x="9732" y="16475"/>
                    <a:pt x="9704" y="16767"/>
                    <a:pt x="9572" y="17034"/>
                  </a:cubicBezTo>
                  <a:cubicBezTo>
                    <a:pt x="9466" y="17301"/>
                    <a:pt x="9199" y="17542"/>
                    <a:pt x="8905" y="17567"/>
                  </a:cubicBezTo>
                  <a:cubicBezTo>
                    <a:pt x="8638" y="17567"/>
                    <a:pt x="8371" y="17435"/>
                    <a:pt x="8158" y="17247"/>
                  </a:cubicBezTo>
                  <a:cubicBezTo>
                    <a:pt x="7919" y="17062"/>
                    <a:pt x="7706" y="16874"/>
                    <a:pt x="7518" y="16661"/>
                  </a:cubicBezTo>
                  <a:cubicBezTo>
                    <a:pt x="7386" y="16529"/>
                    <a:pt x="7280" y="16369"/>
                    <a:pt x="7173" y="16234"/>
                  </a:cubicBezTo>
                  <a:cubicBezTo>
                    <a:pt x="6960" y="15968"/>
                    <a:pt x="6800" y="15701"/>
                    <a:pt x="6665" y="15435"/>
                  </a:cubicBezTo>
                  <a:cubicBezTo>
                    <a:pt x="6239" y="14635"/>
                    <a:pt x="6000" y="13703"/>
                    <a:pt x="6026" y="12796"/>
                  </a:cubicBezTo>
                  <a:lnTo>
                    <a:pt x="6026" y="12796"/>
                  </a:lnTo>
                  <a:cubicBezTo>
                    <a:pt x="3946" y="14236"/>
                    <a:pt x="1948" y="15782"/>
                    <a:pt x="1" y="17407"/>
                  </a:cubicBezTo>
                  <a:cubicBezTo>
                    <a:pt x="935" y="17780"/>
                    <a:pt x="1735" y="18395"/>
                    <a:pt x="2428" y="19113"/>
                  </a:cubicBezTo>
                  <a:cubicBezTo>
                    <a:pt x="2613" y="19327"/>
                    <a:pt x="2801" y="19568"/>
                    <a:pt x="2986" y="19806"/>
                  </a:cubicBezTo>
                  <a:cubicBezTo>
                    <a:pt x="3093" y="19913"/>
                    <a:pt x="3174" y="20047"/>
                    <a:pt x="3281" y="20180"/>
                  </a:cubicBezTo>
                  <a:cubicBezTo>
                    <a:pt x="3306" y="20207"/>
                    <a:pt x="3334" y="20261"/>
                    <a:pt x="3360" y="20286"/>
                  </a:cubicBezTo>
                  <a:lnTo>
                    <a:pt x="3840" y="21007"/>
                  </a:lnTo>
                  <a:cubicBezTo>
                    <a:pt x="4479" y="21939"/>
                    <a:pt x="5094" y="22873"/>
                    <a:pt x="5893" y="23673"/>
                  </a:cubicBezTo>
                  <a:cubicBezTo>
                    <a:pt x="6820" y="24554"/>
                    <a:pt x="8029" y="25212"/>
                    <a:pt x="9275" y="25212"/>
                  </a:cubicBezTo>
                  <a:cubicBezTo>
                    <a:pt x="9463" y="25212"/>
                    <a:pt x="9651" y="25197"/>
                    <a:pt x="9839" y="25166"/>
                  </a:cubicBezTo>
                  <a:cubicBezTo>
                    <a:pt x="10905" y="24978"/>
                    <a:pt x="11837" y="24285"/>
                    <a:pt x="12477" y="23406"/>
                  </a:cubicBezTo>
                  <a:cubicBezTo>
                    <a:pt x="13731" y="21700"/>
                    <a:pt x="14023" y="19433"/>
                    <a:pt x="13650" y="17354"/>
                  </a:cubicBezTo>
                  <a:cubicBezTo>
                    <a:pt x="13277" y="15275"/>
                    <a:pt x="12291" y="13383"/>
                    <a:pt x="11225" y="11542"/>
                  </a:cubicBezTo>
                  <a:cubicBezTo>
                    <a:pt x="10159" y="9730"/>
                    <a:pt x="8986" y="7970"/>
                    <a:pt x="8105" y="6051"/>
                  </a:cubicBezTo>
                  <a:cubicBezTo>
                    <a:pt x="7706" y="5144"/>
                    <a:pt x="7386" y="4185"/>
                    <a:pt x="7412" y="3199"/>
                  </a:cubicBezTo>
                  <a:cubicBezTo>
                    <a:pt x="7465" y="2212"/>
                    <a:pt x="7945" y="1199"/>
                    <a:pt x="8826" y="747"/>
                  </a:cubicBezTo>
                  <a:lnTo>
                    <a:pt x="8559" y="0"/>
                  </a:lnTo>
                  <a:close/>
                </a:path>
              </a:pathLst>
            </a:custGeom>
            <a:solidFill>
              <a:srgbClr val="FF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32;p45">
              <a:extLst>
                <a:ext uri="{FF2B5EF4-FFF2-40B4-BE49-F238E27FC236}">
                  <a16:creationId xmlns="" xmlns:a16="http://schemas.microsoft.com/office/drawing/2014/main" id="{12278D49-1D07-6310-ED29-CE1D845A9C15}"/>
                </a:ext>
              </a:extLst>
            </p:cNvPr>
            <p:cNvSpPr/>
            <p:nvPr/>
          </p:nvSpPr>
          <p:spPr>
            <a:xfrm>
              <a:off x="2624725" y="3847600"/>
              <a:ext cx="118650" cy="109325"/>
            </a:xfrm>
            <a:custGeom>
              <a:avLst/>
              <a:gdLst/>
              <a:ahLst/>
              <a:cxnLst/>
              <a:rect l="l" t="t" r="r" b="b"/>
              <a:pathLst>
                <a:path w="4746" h="4373" extrusionOk="0">
                  <a:moveTo>
                    <a:pt x="4238" y="1"/>
                  </a:moveTo>
                  <a:cubicBezTo>
                    <a:pt x="3146" y="1547"/>
                    <a:pt x="1679" y="2826"/>
                    <a:pt x="1" y="3679"/>
                  </a:cubicBezTo>
                  <a:cubicBezTo>
                    <a:pt x="186" y="3893"/>
                    <a:pt x="374" y="4134"/>
                    <a:pt x="559" y="4372"/>
                  </a:cubicBezTo>
                  <a:cubicBezTo>
                    <a:pt x="2187" y="3494"/>
                    <a:pt x="3626" y="2293"/>
                    <a:pt x="4746" y="800"/>
                  </a:cubicBezTo>
                  <a:cubicBezTo>
                    <a:pt x="4533" y="534"/>
                    <a:pt x="4373" y="267"/>
                    <a:pt x="4238" y="1"/>
                  </a:cubicBezTo>
                  <a:close/>
                </a:path>
              </a:pathLst>
            </a:custGeom>
            <a:solidFill>
              <a:srgbClr val="FF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33;p45">
              <a:extLst>
                <a:ext uri="{FF2B5EF4-FFF2-40B4-BE49-F238E27FC236}">
                  <a16:creationId xmlns="" xmlns:a16="http://schemas.microsoft.com/office/drawing/2014/main" id="{9671CA60-FD80-7A01-B51A-2313916A5593}"/>
                </a:ext>
              </a:extLst>
            </p:cNvPr>
            <p:cNvSpPr/>
            <p:nvPr/>
          </p:nvSpPr>
          <p:spPr>
            <a:xfrm>
              <a:off x="2648025" y="3878250"/>
              <a:ext cx="120000" cy="108700"/>
            </a:xfrm>
            <a:custGeom>
              <a:avLst/>
              <a:gdLst/>
              <a:ahLst/>
              <a:cxnLst/>
              <a:rect l="l" t="t" r="r" b="b"/>
              <a:pathLst>
                <a:path w="4800" h="4348" extrusionOk="0">
                  <a:moveTo>
                    <a:pt x="4159" y="1"/>
                  </a:moveTo>
                  <a:cubicBezTo>
                    <a:pt x="3067" y="1521"/>
                    <a:pt x="1653" y="2773"/>
                    <a:pt x="1" y="3626"/>
                  </a:cubicBezTo>
                  <a:lnTo>
                    <a:pt x="481" y="4347"/>
                  </a:lnTo>
                  <a:cubicBezTo>
                    <a:pt x="2187" y="3441"/>
                    <a:pt x="3680" y="2161"/>
                    <a:pt x="4799" y="587"/>
                  </a:cubicBezTo>
                  <a:cubicBezTo>
                    <a:pt x="4560" y="402"/>
                    <a:pt x="4347" y="214"/>
                    <a:pt x="4159" y="1"/>
                  </a:cubicBezTo>
                  <a:close/>
                </a:path>
              </a:pathLst>
            </a:custGeom>
            <a:solidFill>
              <a:srgbClr val="FF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34;p45">
              <a:extLst>
                <a:ext uri="{FF2B5EF4-FFF2-40B4-BE49-F238E27FC236}">
                  <a16:creationId xmlns="" xmlns:a16="http://schemas.microsoft.com/office/drawing/2014/main" id="{4C37C525-4126-E8E6-4E58-76D36585A25C}"/>
                </a:ext>
              </a:extLst>
            </p:cNvPr>
            <p:cNvSpPr/>
            <p:nvPr/>
          </p:nvSpPr>
          <p:spPr>
            <a:xfrm>
              <a:off x="2530700" y="3769925"/>
              <a:ext cx="234325" cy="156075"/>
            </a:xfrm>
            <a:custGeom>
              <a:avLst/>
              <a:gdLst/>
              <a:ahLst/>
              <a:cxnLst/>
              <a:rect l="l" t="t" r="r" b="b"/>
              <a:pathLst>
                <a:path w="9373" h="6243" extrusionOk="0">
                  <a:moveTo>
                    <a:pt x="7509" y="1"/>
                  </a:moveTo>
                  <a:cubicBezTo>
                    <a:pt x="5567" y="1"/>
                    <a:pt x="1" y="4664"/>
                    <a:pt x="776" y="5827"/>
                  </a:cubicBezTo>
                  <a:cubicBezTo>
                    <a:pt x="965" y="6116"/>
                    <a:pt x="1272" y="6243"/>
                    <a:pt x="1657" y="6243"/>
                  </a:cubicBezTo>
                  <a:cubicBezTo>
                    <a:pt x="4035" y="6243"/>
                    <a:pt x="9373" y="1389"/>
                    <a:pt x="7974" y="150"/>
                  </a:cubicBezTo>
                  <a:cubicBezTo>
                    <a:pt x="7862" y="47"/>
                    <a:pt x="7704" y="1"/>
                    <a:pt x="7509" y="1"/>
                  </a:cubicBezTo>
                  <a:close/>
                </a:path>
              </a:pathLst>
            </a:custGeom>
            <a:solidFill>
              <a:srgbClr val="CC3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35;p45">
              <a:extLst>
                <a:ext uri="{FF2B5EF4-FFF2-40B4-BE49-F238E27FC236}">
                  <a16:creationId xmlns="" xmlns:a16="http://schemas.microsoft.com/office/drawing/2014/main" id="{FD538BB9-827E-E0CA-67E5-26F8CBDCB086}"/>
                </a:ext>
              </a:extLst>
            </p:cNvPr>
            <p:cNvSpPr/>
            <p:nvPr/>
          </p:nvSpPr>
          <p:spPr>
            <a:xfrm>
              <a:off x="2553775" y="3787925"/>
              <a:ext cx="165600" cy="109700"/>
            </a:xfrm>
            <a:custGeom>
              <a:avLst/>
              <a:gdLst/>
              <a:ahLst/>
              <a:cxnLst/>
              <a:rect l="l" t="t" r="r" b="b"/>
              <a:pathLst>
                <a:path w="6624" h="4388" extrusionOk="0">
                  <a:moveTo>
                    <a:pt x="5635" y="1"/>
                  </a:moveTo>
                  <a:cubicBezTo>
                    <a:pt x="4450" y="1"/>
                    <a:pt x="0" y="3518"/>
                    <a:pt x="866" y="4335"/>
                  </a:cubicBezTo>
                  <a:cubicBezTo>
                    <a:pt x="904" y="4371"/>
                    <a:pt x="962" y="4388"/>
                    <a:pt x="1036" y="4388"/>
                  </a:cubicBezTo>
                  <a:cubicBezTo>
                    <a:pt x="2105" y="4388"/>
                    <a:pt x="6624" y="841"/>
                    <a:pt x="5850" y="69"/>
                  </a:cubicBezTo>
                  <a:cubicBezTo>
                    <a:pt x="5801" y="23"/>
                    <a:pt x="5728" y="1"/>
                    <a:pt x="5635" y="1"/>
                  </a:cubicBezTo>
                  <a:close/>
                </a:path>
              </a:pathLst>
            </a:custGeom>
            <a:solidFill>
              <a:srgbClr val="601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36;p45">
              <a:extLst>
                <a:ext uri="{FF2B5EF4-FFF2-40B4-BE49-F238E27FC236}">
                  <a16:creationId xmlns="" xmlns:a16="http://schemas.microsoft.com/office/drawing/2014/main" id="{9D13B2B0-9EE1-7231-8ABD-1D9DBFAE65C4}"/>
                </a:ext>
              </a:extLst>
            </p:cNvPr>
            <p:cNvSpPr/>
            <p:nvPr/>
          </p:nvSpPr>
          <p:spPr>
            <a:xfrm>
              <a:off x="2759350" y="3444425"/>
              <a:ext cx="79300" cy="46675"/>
            </a:xfrm>
            <a:custGeom>
              <a:avLst/>
              <a:gdLst/>
              <a:ahLst/>
              <a:cxnLst/>
              <a:rect l="l" t="t" r="r" b="b"/>
              <a:pathLst>
                <a:path w="3172" h="1867" extrusionOk="0">
                  <a:moveTo>
                    <a:pt x="1946" y="0"/>
                  </a:moveTo>
                  <a:lnTo>
                    <a:pt x="80" y="612"/>
                  </a:lnTo>
                  <a:cubicBezTo>
                    <a:pt x="1" y="879"/>
                    <a:pt x="719" y="1866"/>
                    <a:pt x="719" y="1866"/>
                  </a:cubicBezTo>
                  <a:cubicBezTo>
                    <a:pt x="719" y="1866"/>
                    <a:pt x="1839" y="1306"/>
                    <a:pt x="3172" y="960"/>
                  </a:cubicBezTo>
                  <a:lnTo>
                    <a:pt x="3065" y="427"/>
                  </a:lnTo>
                  <a:lnTo>
                    <a:pt x="2212" y="214"/>
                  </a:lnTo>
                  <a:lnTo>
                    <a:pt x="1946" y="0"/>
                  </a:lnTo>
                  <a:close/>
                </a:path>
              </a:pathLst>
            </a:custGeom>
            <a:solidFill>
              <a:srgbClr val="601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37;p45">
              <a:extLst>
                <a:ext uri="{FF2B5EF4-FFF2-40B4-BE49-F238E27FC236}">
                  <a16:creationId xmlns="" xmlns:a16="http://schemas.microsoft.com/office/drawing/2014/main" id="{36F862A1-E720-E711-2992-DC1153EB64A2}"/>
                </a:ext>
              </a:extLst>
            </p:cNvPr>
            <p:cNvSpPr/>
            <p:nvPr/>
          </p:nvSpPr>
          <p:spPr>
            <a:xfrm>
              <a:off x="2737625" y="3610425"/>
              <a:ext cx="99175" cy="217150"/>
            </a:xfrm>
            <a:custGeom>
              <a:avLst/>
              <a:gdLst/>
              <a:ahLst/>
              <a:cxnLst/>
              <a:rect l="l" t="t" r="r" b="b"/>
              <a:pathLst>
                <a:path w="3967" h="8686" extrusionOk="0">
                  <a:moveTo>
                    <a:pt x="133" y="0"/>
                  </a:moveTo>
                  <a:cubicBezTo>
                    <a:pt x="69" y="0"/>
                    <a:pt x="0" y="52"/>
                    <a:pt x="17" y="132"/>
                  </a:cubicBezTo>
                  <a:cubicBezTo>
                    <a:pt x="575" y="2503"/>
                    <a:pt x="2043" y="4504"/>
                    <a:pt x="3028" y="6689"/>
                  </a:cubicBezTo>
                  <a:cubicBezTo>
                    <a:pt x="3322" y="7302"/>
                    <a:pt x="3561" y="7941"/>
                    <a:pt x="3749" y="8609"/>
                  </a:cubicBezTo>
                  <a:cubicBezTo>
                    <a:pt x="3759" y="8662"/>
                    <a:pt x="3800" y="8685"/>
                    <a:pt x="3841" y="8685"/>
                  </a:cubicBezTo>
                  <a:cubicBezTo>
                    <a:pt x="3903" y="8685"/>
                    <a:pt x="3966" y="8635"/>
                    <a:pt x="3934" y="8556"/>
                  </a:cubicBezTo>
                  <a:cubicBezTo>
                    <a:pt x="3348" y="6210"/>
                    <a:pt x="1883" y="4237"/>
                    <a:pt x="895" y="2023"/>
                  </a:cubicBezTo>
                  <a:cubicBezTo>
                    <a:pt x="629" y="1411"/>
                    <a:pt x="390" y="744"/>
                    <a:pt x="230" y="78"/>
                  </a:cubicBezTo>
                  <a:cubicBezTo>
                    <a:pt x="219" y="24"/>
                    <a:pt x="177" y="0"/>
                    <a:pt x="133" y="0"/>
                  </a:cubicBezTo>
                  <a:close/>
                </a:path>
              </a:pathLst>
            </a:custGeom>
            <a:solidFill>
              <a:srgbClr val="CC3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38;p45">
              <a:extLst>
                <a:ext uri="{FF2B5EF4-FFF2-40B4-BE49-F238E27FC236}">
                  <a16:creationId xmlns="" xmlns:a16="http://schemas.microsoft.com/office/drawing/2014/main" id="{EEB126D0-E53D-FBFB-C3EF-515C3EDFE4EC}"/>
                </a:ext>
              </a:extLst>
            </p:cNvPr>
            <p:cNvSpPr/>
            <p:nvPr/>
          </p:nvSpPr>
          <p:spPr>
            <a:xfrm>
              <a:off x="2712900" y="3650800"/>
              <a:ext cx="42750" cy="16950"/>
            </a:xfrm>
            <a:custGeom>
              <a:avLst/>
              <a:gdLst/>
              <a:ahLst/>
              <a:cxnLst/>
              <a:rect l="l" t="t" r="r" b="b"/>
              <a:pathLst>
                <a:path w="1710" h="678" extrusionOk="0">
                  <a:moveTo>
                    <a:pt x="1605" y="1"/>
                  </a:moveTo>
                  <a:cubicBezTo>
                    <a:pt x="1593" y="1"/>
                    <a:pt x="1579" y="4"/>
                    <a:pt x="1564" y="9"/>
                  </a:cubicBezTo>
                  <a:cubicBezTo>
                    <a:pt x="1085" y="142"/>
                    <a:pt x="605" y="302"/>
                    <a:pt x="125" y="462"/>
                  </a:cubicBezTo>
                  <a:cubicBezTo>
                    <a:pt x="1" y="488"/>
                    <a:pt x="40" y="677"/>
                    <a:pt x="155" y="677"/>
                  </a:cubicBezTo>
                  <a:cubicBezTo>
                    <a:pt x="162" y="677"/>
                    <a:pt x="170" y="677"/>
                    <a:pt x="178" y="675"/>
                  </a:cubicBezTo>
                  <a:cubicBezTo>
                    <a:pt x="658" y="515"/>
                    <a:pt x="1138" y="355"/>
                    <a:pt x="1592" y="223"/>
                  </a:cubicBezTo>
                  <a:cubicBezTo>
                    <a:pt x="1710" y="175"/>
                    <a:pt x="1702" y="1"/>
                    <a:pt x="1605" y="1"/>
                  </a:cubicBezTo>
                  <a:close/>
                </a:path>
              </a:pathLst>
            </a:custGeom>
            <a:solidFill>
              <a:srgbClr val="CC3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39;p45">
              <a:extLst>
                <a:ext uri="{FF2B5EF4-FFF2-40B4-BE49-F238E27FC236}">
                  <a16:creationId xmlns="" xmlns:a16="http://schemas.microsoft.com/office/drawing/2014/main" id="{D4CED1D2-B689-481D-8E35-DE431C414E47}"/>
                </a:ext>
              </a:extLst>
            </p:cNvPr>
            <p:cNvSpPr/>
            <p:nvPr/>
          </p:nvSpPr>
          <p:spPr>
            <a:xfrm>
              <a:off x="2706675" y="3650825"/>
              <a:ext cx="25350" cy="28425"/>
            </a:xfrm>
            <a:custGeom>
              <a:avLst/>
              <a:gdLst/>
              <a:ahLst/>
              <a:cxnLst/>
              <a:rect l="l" t="t" r="r" b="b"/>
              <a:pathLst>
                <a:path w="1014" h="1137" extrusionOk="0">
                  <a:moveTo>
                    <a:pt x="449" y="0"/>
                  </a:moveTo>
                  <a:cubicBezTo>
                    <a:pt x="424" y="0"/>
                    <a:pt x="399" y="3"/>
                    <a:pt x="374" y="8"/>
                  </a:cubicBezTo>
                  <a:cubicBezTo>
                    <a:pt x="135" y="62"/>
                    <a:pt x="1" y="354"/>
                    <a:pt x="82" y="674"/>
                  </a:cubicBezTo>
                  <a:cubicBezTo>
                    <a:pt x="152" y="938"/>
                    <a:pt x="353" y="1136"/>
                    <a:pt x="566" y="1136"/>
                  </a:cubicBezTo>
                  <a:cubicBezTo>
                    <a:pt x="591" y="1136"/>
                    <a:pt x="616" y="1134"/>
                    <a:pt x="640" y="1128"/>
                  </a:cubicBezTo>
                  <a:cubicBezTo>
                    <a:pt x="881" y="1075"/>
                    <a:pt x="1014" y="780"/>
                    <a:pt x="935" y="461"/>
                  </a:cubicBezTo>
                  <a:cubicBezTo>
                    <a:pt x="887" y="199"/>
                    <a:pt x="668" y="0"/>
                    <a:pt x="449" y="0"/>
                  </a:cubicBezTo>
                  <a:close/>
                </a:path>
              </a:pathLst>
            </a:custGeom>
            <a:solidFill>
              <a:srgbClr val="601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40;p45">
              <a:extLst>
                <a:ext uri="{FF2B5EF4-FFF2-40B4-BE49-F238E27FC236}">
                  <a16:creationId xmlns="" xmlns:a16="http://schemas.microsoft.com/office/drawing/2014/main" id="{9D8D5A86-1E87-31CC-8CB0-E64AF6B5A3BB}"/>
                </a:ext>
              </a:extLst>
            </p:cNvPr>
            <p:cNvSpPr/>
            <p:nvPr/>
          </p:nvSpPr>
          <p:spPr>
            <a:xfrm>
              <a:off x="2727725" y="3680925"/>
              <a:ext cx="42775" cy="16975"/>
            </a:xfrm>
            <a:custGeom>
              <a:avLst/>
              <a:gdLst/>
              <a:ahLst/>
              <a:cxnLst/>
              <a:rect l="l" t="t" r="r" b="b"/>
              <a:pathLst>
                <a:path w="1711" h="679" extrusionOk="0">
                  <a:moveTo>
                    <a:pt x="1554" y="1"/>
                  </a:moveTo>
                  <a:cubicBezTo>
                    <a:pt x="1547" y="1"/>
                    <a:pt x="1540" y="2"/>
                    <a:pt x="1532" y="3"/>
                  </a:cubicBezTo>
                  <a:cubicBezTo>
                    <a:pt x="1052" y="163"/>
                    <a:pt x="573" y="297"/>
                    <a:pt x="118" y="457"/>
                  </a:cubicBezTo>
                  <a:cubicBezTo>
                    <a:pt x="1" y="505"/>
                    <a:pt x="8" y="679"/>
                    <a:pt x="106" y="679"/>
                  </a:cubicBezTo>
                  <a:cubicBezTo>
                    <a:pt x="118" y="679"/>
                    <a:pt x="131" y="676"/>
                    <a:pt x="146" y="671"/>
                  </a:cubicBezTo>
                  <a:cubicBezTo>
                    <a:pt x="626" y="511"/>
                    <a:pt x="1106" y="376"/>
                    <a:pt x="1586" y="216"/>
                  </a:cubicBezTo>
                  <a:cubicBezTo>
                    <a:pt x="1710" y="192"/>
                    <a:pt x="1670" y="1"/>
                    <a:pt x="1554" y="1"/>
                  </a:cubicBezTo>
                  <a:close/>
                </a:path>
              </a:pathLst>
            </a:custGeom>
            <a:solidFill>
              <a:srgbClr val="CC3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41;p45">
              <a:extLst>
                <a:ext uri="{FF2B5EF4-FFF2-40B4-BE49-F238E27FC236}">
                  <a16:creationId xmlns="" xmlns:a16="http://schemas.microsoft.com/office/drawing/2014/main" id="{C2EA3B45-CACD-9018-FC81-965A51DF5EB0}"/>
                </a:ext>
              </a:extLst>
            </p:cNvPr>
            <p:cNvSpPr/>
            <p:nvPr/>
          </p:nvSpPr>
          <p:spPr>
            <a:xfrm>
              <a:off x="2721350" y="3681250"/>
              <a:ext cx="25350" cy="28650"/>
            </a:xfrm>
            <a:custGeom>
              <a:avLst/>
              <a:gdLst/>
              <a:ahLst/>
              <a:cxnLst/>
              <a:rect l="l" t="t" r="r" b="b"/>
              <a:pathLst>
                <a:path w="1014" h="1146" extrusionOk="0">
                  <a:moveTo>
                    <a:pt x="477" y="0"/>
                  </a:moveTo>
                  <a:cubicBezTo>
                    <a:pt x="443" y="0"/>
                    <a:pt x="408" y="6"/>
                    <a:pt x="373" y="18"/>
                  </a:cubicBezTo>
                  <a:cubicBezTo>
                    <a:pt x="134" y="71"/>
                    <a:pt x="0" y="363"/>
                    <a:pt x="81" y="658"/>
                  </a:cubicBezTo>
                  <a:cubicBezTo>
                    <a:pt x="129" y="944"/>
                    <a:pt x="348" y="1146"/>
                    <a:pt x="565" y="1146"/>
                  </a:cubicBezTo>
                  <a:cubicBezTo>
                    <a:pt x="590" y="1146"/>
                    <a:pt x="615" y="1143"/>
                    <a:pt x="640" y="1137"/>
                  </a:cubicBezTo>
                  <a:cubicBezTo>
                    <a:pt x="881" y="1084"/>
                    <a:pt x="1013" y="764"/>
                    <a:pt x="934" y="470"/>
                  </a:cubicBezTo>
                  <a:cubicBezTo>
                    <a:pt x="865" y="196"/>
                    <a:pt x="680" y="0"/>
                    <a:pt x="477" y="0"/>
                  </a:cubicBezTo>
                  <a:close/>
                </a:path>
              </a:pathLst>
            </a:custGeom>
            <a:solidFill>
              <a:srgbClr val="601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42;p45">
              <a:extLst>
                <a:ext uri="{FF2B5EF4-FFF2-40B4-BE49-F238E27FC236}">
                  <a16:creationId xmlns="" xmlns:a16="http://schemas.microsoft.com/office/drawing/2014/main" id="{C8C90F31-75A9-9083-66B5-31FBD70C2E41}"/>
                </a:ext>
              </a:extLst>
            </p:cNvPr>
            <p:cNvSpPr/>
            <p:nvPr/>
          </p:nvSpPr>
          <p:spPr>
            <a:xfrm>
              <a:off x="2745050" y="3714100"/>
              <a:ext cx="42600" cy="17125"/>
            </a:xfrm>
            <a:custGeom>
              <a:avLst/>
              <a:gdLst/>
              <a:ahLst/>
              <a:cxnLst/>
              <a:rect l="l" t="t" r="r" b="b"/>
              <a:pathLst>
                <a:path w="1704" h="685" extrusionOk="0">
                  <a:moveTo>
                    <a:pt x="1573" y="0"/>
                  </a:moveTo>
                  <a:cubicBezTo>
                    <a:pt x="1560" y="0"/>
                    <a:pt x="1547" y="3"/>
                    <a:pt x="1532" y="9"/>
                  </a:cubicBezTo>
                  <a:cubicBezTo>
                    <a:pt x="1078" y="169"/>
                    <a:pt x="598" y="303"/>
                    <a:pt x="118" y="463"/>
                  </a:cubicBezTo>
                  <a:cubicBezTo>
                    <a:pt x="1" y="511"/>
                    <a:pt x="30" y="685"/>
                    <a:pt x="131" y="685"/>
                  </a:cubicBezTo>
                  <a:cubicBezTo>
                    <a:pt x="144" y="685"/>
                    <a:pt x="157" y="682"/>
                    <a:pt x="172" y="676"/>
                  </a:cubicBezTo>
                  <a:cubicBezTo>
                    <a:pt x="652" y="516"/>
                    <a:pt x="1106" y="382"/>
                    <a:pt x="1586" y="222"/>
                  </a:cubicBezTo>
                  <a:cubicBezTo>
                    <a:pt x="1703" y="175"/>
                    <a:pt x="1674" y="0"/>
                    <a:pt x="1573" y="0"/>
                  </a:cubicBezTo>
                  <a:close/>
                </a:path>
              </a:pathLst>
            </a:custGeom>
            <a:solidFill>
              <a:srgbClr val="CC3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43;p45">
              <a:extLst>
                <a:ext uri="{FF2B5EF4-FFF2-40B4-BE49-F238E27FC236}">
                  <a16:creationId xmlns="" xmlns:a16="http://schemas.microsoft.com/office/drawing/2014/main" id="{25BCF7CE-4928-A33E-3A14-AF246FE89395}"/>
                </a:ext>
              </a:extLst>
            </p:cNvPr>
            <p:cNvSpPr/>
            <p:nvPr/>
          </p:nvSpPr>
          <p:spPr>
            <a:xfrm>
              <a:off x="2738675" y="3714100"/>
              <a:ext cx="25350" cy="29125"/>
            </a:xfrm>
            <a:custGeom>
              <a:avLst/>
              <a:gdLst/>
              <a:ahLst/>
              <a:cxnLst/>
              <a:rect l="l" t="t" r="r" b="b"/>
              <a:pathLst>
                <a:path w="1014" h="1165" extrusionOk="0">
                  <a:moveTo>
                    <a:pt x="449" y="1"/>
                  </a:moveTo>
                  <a:cubicBezTo>
                    <a:pt x="423" y="1"/>
                    <a:pt x="398" y="3"/>
                    <a:pt x="373" y="9"/>
                  </a:cubicBezTo>
                  <a:cubicBezTo>
                    <a:pt x="135" y="62"/>
                    <a:pt x="0" y="382"/>
                    <a:pt x="81" y="676"/>
                  </a:cubicBezTo>
                  <a:cubicBezTo>
                    <a:pt x="152" y="963"/>
                    <a:pt x="353" y="1164"/>
                    <a:pt x="566" y="1164"/>
                  </a:cubicBezTo>
                  <a:cubicBezTo>
                    <a:pt x="591" y="1164"/>
                    <a:pt x="615" y="1162"/>
                    <a:pt x="640" y="1156"/>
                  </a:cubicBezTo>
                  <a:cubicBezTo>
                    <a:pt x="881" y="1075"/>
                    <a:pt x="1013" y="783"/>
                    <a:pt x="934" y="489"/>
                  </a:cubicBezTo>
                  <a:cubicBezTo>
                    <a:pt x="887" y="202"/>
                    <a:pt x="667" y="1"/>
                    <a:pt x="449" y="1"/>
                  </a:cubicBezTo>
                  <a:close/>
                </a:path>
              </a:pathLst>
            </a:custGeom>
            <a:solidFill>
              <a:srgbClr val="601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44;p45">
              <a:extLst>
                <a:ext uri="{FF2B5EF4-FFF2-40B4-BE49-F238E27FC236}">
                  <a16:creationId xmlns="" xmlns:a16="http://schemas.microsoft.com/office/drawing/2014/main" id="{1FCEE185-B2B5-EEB8-2FED-D053B5CD83F9}"/>
                </a:ext>
              </a:extLst>
            </p:cNvPr>
            <p:cNvSpPr/>
            <p:nvPr/>
          </p:nvSpPr>
          <p:spPr>
            <a:xfrm>
              <a:off x="2764200" y="3752125"/>
              <a:ext cx="42800" cy="16925"/>
            </a:xfrm>
            <a:custGeom>
              <a:avLst/>
              <a:gdLst/>
              <a:ahLst/>
              <a:cxnLst/>
              <a:rect l="l" t="t" r="r" b="b"/>
              <a:pathLst>
                <a:path w="1712" h="677" extrusionOk="0">
                  <a:moveTo>
                    <a:pt x="1606" y="0"/>
                  </a:moveTo>
                  <a:cubicBezTo>
                    <a:pt x="1594" y="0"/>
                    <a:pt x="1581" y="3"/>
                    <a:pt x="1566" y="8"/>
                  </a:cubicBezTo>
                  <a:cubicBezTo>
                    <a:pt x="1086" y="141"/>
                    <a:pt x="606" y="301"/>
                    <a:pt x="127" y="461"/>
                  </a:cubicBezTo>
                  <a:cubicBezTo>
                    <a:pt x="0" y="487"/>
                    <a:pt x="40" y="676"/>
                    <a:pt x="156" y="676"/>
                  </a:cubicBezTo>
                  <a:cubicBezTo>
                    <a:pt x="164" y="676"/>
                    <a:pt x="172" y="676"/>
                    <a:pt x="180" y="674"/>
                  </a:cubicBezTo>
                  <a:cubicBezTo>
                    <a:pt x="660" y="514"/>
                    <a:pt x="1140" y="354"/>
                    <a:pt x="1592" y="222"/>
                  </a:cubicBezTo>
                  <a:cubicBezTo>
                    <a:pt x="1711" y="174"/>
                    <a:pt x="1702" y="0"/>
                    <a:pt x="1606" y="0"/>
                  </a:cubicBezTo>
                  <a:close/>
                </a:path>
              </a:pathLst>
            </a:custGeom>
            <a:solidFill>
              <a:srgbClr val="CC3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45;p45">
              <a:extLst>
                <a:ext uri="{FF2B5EF4-FFF2-40B4-BE49-F238E27FC236}">
                  <a16:creationId xmlns="" xmlns:a16="http://schemas.microsoft.com/office/drawing/2014/main" id="{8895BE86-3109-43E3-59B2-11AB28085DFD}"/>
                </a:ext>
              </a:extLst>
            </p:cNvPr>
            <p:cNvSpPr/>
            <p:nvPr/>
          </p:nvSpPr>
          <p:spPr>
            <a:xfrm>
              <a:off x="2758025" y="3752125"/>
              <a:ext cx="25350" cy="28450"/>
            </a:xfrm>
            <a:custGeom>
              <a:avLst/>
              <a:gdLst/>
              <a:ahLst/>
              <a:cxnLst/>
              <a:rect l="l" t="t" r="r" b="b"/>
              <a:pathLst>
                <a:path w="1014" h="1138" extrusionOk="0">
                  <a:moveTo>
                    <a:pt x="449" y="0"/>
                  </a:moveTo>
                  <a:cubicBezTo>
                    <a:pt x="423" y="0"/>
                    <a:pt x="398" y="3"/>
                    <a:pt x="374" y="8"/>
                  </a:cubicBezTo>
                  <a:cubicBezTo>
                    <a:pt x="133" y="62"/>
                    <a:pt x="0" y="354"/>
                    <a:pt x="79" y="674"/>
                  </a:cubicBezTo>
                  <a:cubicBezTo>
                    <a:pt x="151" y="957"/>
                    <a:pt x="347" y="1137"/>
                    <a:pt x="558" y="1137"/>
                  </a:cubicBezTo>
                  <a:cubicBezTo>
                    <a:pt x="585" y="1137"/>
                    <a:pt x="613" y="1134"/>
                    <a:pt x="640" y="1128"/>
                  </a:cubicBezTo>
                  <a:cubicBezTo>
                    <a:pt x="879" y="1075"/>
                    <a:pt x="1013" y="781"/>
                    <a:pt x="960" y="461"/>
                  </a:cubicBezTo>
                  <a:cubicBezTo>
                    <a:pt x="887" y="199"/>
                    <a:pt x="666" y="0"/>
                    <a:pt x="449" y="0"/>
                  </a:cubicBezTo>
                  <a:close/>
                </a:path>
              </a:pathLst>
            </a:custGeom>
            <a:solidFill>
              <a:srgbClr val="601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46;p45">
              <a:extLst>
                <a:ext uri="{FF2B5EF4-FFF2-40B4-BE49-F238E27FC236}">
                  <a16:creationId xmlns="" xmlns:a16="http://schemas.microsoft.com/office/drawing/2014/main" id="{1FE408E8-4426-1BB1-F129-778736FB4E6B}"/>
                </a:ext>
              </a:extLst>
            </p:cNvPr>
            <p:cNvSpPr/>
            <p:nvPr/>
          </p:nvSpPr>
          <p:spPr>
            <a:xfrm>
              <a:off x="2783025" y="3793425"/>
              <a:ext cx="42625" cy="17100"/>
            </a:xfrm>
            <a:custGeom>
              <a:avLst/>
              <a:gdLst/>
              <a:ahLst/>
              <a:cxnLst/>
              <a:rect l="l" t="t" r="r" b="b"/>
              <a:pathLst>
                <a:path w="1705" h="684" extrusionOk="0">
                  <a:moveTo>
                    <a:pt x="1573" y="1"/>
                  </a:moveTo>
                  <a:cubicBezTo>
                    <a:pt x="1560" y="1"/>
                    <a:pt x="1547" y="3"/>
                    <a:pt x="1532" y="9"/>
                  </a:cubicBezTo>
                  <a:cubicBezTo>
                    <a:pt x="1052" y="169"/>
                    <a:pt x="600" y="301"/>
                    <a:pt x="120" y="461"/>
                  </a:cubicBezTo>
                  <a:cubicBezTo>
                    <a:pt x="0" y="509"/>
                    <a:pt x="30" y="683"/>
                    <a:pt x="132" y="683"/>
                  </a:cubicBezTo>
                  <a:cubicBezTo>
                    <a:pt x="145" y="683"/>
                    <a:pt x="159" y="681"/>
                    <a:pt x="173" y="675"/>
                  </a:cubicBezTo>
                  <a:cubicBezTo>
                    <a:pt x="625" y="515"/>
                    <a:pt x="1105" y="383"/>
                    <a:pt x="1585" y="223"/>
                  </a:cubicBezTo>
                  <a:cubicBezTo>
                    <a:pt x="1705" y="175"/>
                    <a:pt x="1676" y="1"/>
                    <a:pt x="1573" y="1"/>
                  </a:cubicBezTo>
                  <a:close/>
                </a:path>
              </a:pathLst>
            </a:custGeom>
            <a:solidFill>
              <a:srgbClr val="CC3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47;p45">
              <a:extLst>
                <a:ext uri="{FF2B5EF4-FFF2-40B4-BE49-F238E27FC236}">
                  <a16:creationId xmlns="" xmlns:a16="http://schemas.microsoft.com/office/drawing/2014/main" id="{9FAFA03A-F48E-5186-0698-59000C77BB90}"/>
                </a:ext>
              </a:extLst>
            </p:cNvPr>
            <p:cNvSpPr/>
            <p:nvPr/>
          </p:nvSpPr>
          <p:spPr>
            <a:xfrm>
              <a:off x="2776675" y="3793450"/>
              <a:ext cx="25350" cy="29050"/>
            </a:xfrm>
            <a:custGeom>
              <a:avLst/>
              <a:gdLst/>
              <a:ahLst/>
              <a:cxnLst/>
              <a:rect l="l" t="t" r="r" b="b"/>
              <a:pathLst>
                <a:path w="1014" h="1162" extrusionOk="0">
                  <a:moveTo>
                    <a:pt x="449" y="0"/>
                  </a:moveTo>
                  <a:cubicBezTo>
                    <a:pt x="424" y="0"/>
                    <a:pt x="399" y="3"/>
                    <a:pt x="374" y="8"/>
                  </a:cubicBezTo>
                  <a:cubicBezTo>
                    <a:pt x="133" y="87"/>
                    <a:pt x="1" y="382"/>
                    <a:pt x="80" y="674"/>
                  </a:cubicBezTo>
                  <a:cubicBezTo>
                    <a:pt x="128" y="961"/>
                    <a:pt x="347" y="1162"/>
                    <a:pt x="565" y="1162"/>
                  </a:cubicBezTo>
                  <a:cubicBezTo>
                    <a:pt x="591" y="1162"/>
                    <a:pt x="616" y="1159"/>
                    <a:pt x="641" y="1154"/>
                  </a:cubicBezTo>
                  <a:cubicBezTo>
                    <a:pt x="879" y="1100"/>
                    <a:pt x="1014" y="780"/>
                    <a:pt x="933" y="488"/>
                  </a:cubicBezTo>
                  <a:cubicBezTo>
                    <a:pt x="885" y="201"/>
                    <a:pt x="666" y="0"/>
                    <a:pt x="449" y="0"/>
                  </a:cubicBezTo>
                  <a:close/>
                </a:path>
              </a:pathLst>
            </a:custGeom>
            <a:solidFill>
              <a:srgbClr val="601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48;p45">
              <a:extLst>
                <a:ext uri="{FF2B5EF4-FFF2-40B4-BE49-F238E27FC236}">
                  <a16:creationId xmlns="" xmlns:a16="http://schemas.microsoft.com/office/drawing/2014/main" id="{BB2D2523-DC30-20B5-C4ED-7C17C5090AEF}"/>
                </a:ext>
              </a:extLst>
            </p:cNvPr>
            <p:cNvSpPr/>
            <p:nvPr/>
          </p:nvSpPr>
          <p:spPr>
            <a:xfrm>
              <a:off x="2803350" y="3920275"/>
              <a:ext cx="84000" cy="115975"/>
            </a:xfrm>
            <a:custGeom>
              <a:avLst/>
              <a:gdLst/>
              <a:ahLst/>
              <a:cxnLst/>
              <a:rect l="l" t="t" r="r" b="b"/>
              <a:pathLst>
                <a:path w="3360" h="4639" extrusionOk="0">
                  <a:moveTo>
                    <a:pt x="2052" y="0"/>
                  </a:moveTo>
                  <a:cubicBezTo>
                    <a:pt x="1359" y="0"/>
                    <a:pt x="612" y="826"/>
                    <a:pt x="320" y="1973"/>
                  </a:cubicBezTo>
                  <a:cubicBezTo>
                    <a:pt x="0" y="3253"/>
                    <a:pt x="346" y="4426"/>
                    <a:pt x="1092" y="4611"/>
                  </a:cubicBezTo>
                  <a:cubicBezTo>
                    <a:pt x="1173" y="4639"/>
                    <a:pt x="1252" y="4639"/>
                    <a:pt x="1305" y="4639"/>
                  </a:cubicBezTo>
                  <a:cubicBezTo>
                    <a:pt x="1998" y="4639"/>
                    <a:pt x="2745" y="3811"/>
                    <a:pt x="3039" y="2666"/>
                  </a:cubicBezTo>
                  <a:cubicBezTo>
                    <a:pt x="3359" y="1412"/>
                    <a:pt x="3011" y="214"/>
                    <a:pt x="2265" y="26"/>
                  </a:cubicBezTo>
                  <a:cubicBezTo>
                    <a:pt x="2186" y="26"/>
                    <a:pt x="2133" y="0"/>
                    <a:pt x="2052" y="0"/>
                  </a:cubicBezTo>
                  <a:close/>
                </a:path>
              </a:pathLst>
            </a:custGeom>
            <a:solidFill>
              <a:srgbClr val="FFC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6443444-87C4-F36E-78E5-15ED907A3D27}"/>
              </a:ext>
            </a:extLst>
          </p:cNvPr>
          <p:cNvSpPr txBox="1"/>
          <p:nvPr/>
        </p:nvSpPr>
        <p:spPr>
          <a:xfrm>
            <a:off x="3603934" y="2921611"/>
            <a:ext cx="48593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/>
            <a:r>
              <a:rPr lang="en-US" sz="1800" b="1" dirty="0">
                <a:latin typeface="Candara" panose="020E0502030303020204" pitchFamily="34" charset="0"/>
              </a:rPr>
              <a:t>Coordinator:  </a:t>
            </a:r>
            <a:r>
              <a:rPr lang="en-US" sz="1800" dirty="0">
                <a:latin typeface="Candara" panose="020E0502030303020204" pitchFamily="34" charset="0"/>
              </a:rPr>
              <a:t>Mr. Ho </a:t>
            </a:r>
            <a:r>
              <a:rPr lang="en-US" sz="1800" dirty="0" err="1">
                <a:latin typeface="Candara" panose="020E0502030303020204" pitchFamily="34" charset="0"/>
              </a:rPr>
              <a:t>Nhut</a:t>
            </a:r>
            <a:r>
              <a:rPr lang="en-US" sz="1800" dirty="0">
                <a:latin typeface="Candara" panose="020E0502030303020204" pitchFamily="34" charset="0"/>
              </a:rPr>
              <a:t> Minh 		</a:t>
            </a:r>
          </a:p>
          <a:p>
            <a:pPr marL="0" indent="0" algn="just"/>
            <a:r>
              <a:rPr lang="en-US" sz="1800" b="1" dirty="0">
                <a:latin typeface="Candara" panose="020E0502030303020204" pitchFamily="34" charset="0"/>
              </a:rPr>
              <a:t>Reporter:</a:t>
            </a:r>
          </a:p>
          <a:p>
            <a:pPr marL="0" indent="0" algn="just"/>
            <a:r>
              <a:rPr lang="en-US" sz="1800" dirty="0">
                <a:latin typeface="Candara" panose="020E0502030303020204" pitchFamily="34" charset="0"/>
              </a:rPr>
              <a:t>	         Nguyen Truong </a:t>
            </a:r>
            <a:r>
              <a:rPr lang="en-US" sz="1800" dirty="0" smtClean="0">
                <a:latin typeface="Candara" panose="020E0502030303020204" pitchFamily="34" charset="0"/>
              </a:rPr>
              <a:t>Vu – 1430727</a:t>
            </a:r>
            <a:endParaRPr lang="en-US" sz="1800" dirty="0">
              <a:latin typeface="Candara" panose="020E0502030303020204" pitchFamily="34" charset="0"/>
            </a:endParaRPr>
          </a:p>
          <a:p>
            <a:pPr marL="0" indent="0" algn="just"/>
            <a:r>
              <a:rPr lang="en-US" sz="1800" dirty="0">
                <a:latin typeface="Candara" panose="020E0502030303020204" pitchFamily="34" charset="0"/>
              </a:rPr>
              <a:t>	         Nguyen </a:t>
            </a:r>
            <a:r>
              <a:rPr lang="en-US" sz="1800" dirty="0" err="1">
                <a:latin typeface="Candara" panose="020E0502030303020204" pitchFamily="34" charset="0"/>
              </a:rPr>
              <a:t>Quoc</a:t>
            </a:r>
            <a:r>
              <a:rPr lang="en-US" sz="1800" dirty="0">
                <a:latin typeface="Candara" panose="020E0502030303020204" pitchFamily="34" charset="0"/>
              </a:rPr>
              <a:t> </a:t>
            </a:r>
            <a:r>
              <a:rPr lang="en-US" sz="1800" dirty="0" err="1" smtClean="0">
                <a:latin typeface="Candara" panose="020E0502030303020204" pitchFamily="34" charset="0"/>
              </a:rPr>
              <a:t>Bao</a:t>
            </a:r>
            <a:r>
              <a:rPr lang="en-US" sz="1800" dirty="0" smtClean="0">
                <a:latin typeface="Candara" panose="020E0502030303020204" pitchFamily="34" charset="0"/>
              </a:rPr>
              <a:t> – 1439125 </a:t>
            </a:r>
            <a:endParaRPr lang="en-US" sz="1800" dirty="0">
              <a:latin typeface="Candara" panose="020E0502030303020204" pitchFamily="34" charset="0"/>
            </a:endParaRPr>
          </a:p>
          <a:p>
            <a:pPr marL="0" indent="0"/>
            <a:endParaRPr lang="en-US" sz="1800" dirty="0">
              <a:latin typeface="Candara" panose="020E0502030303020204" pitchFamily="34" charset="0"/>
            </a:endParaRPr>
          </a:p>
          <a:p>
            <a:endParaRPr lang="x-none" sz="1800" dirty="0">
              <a:latin typeface="Candara" panose="020E0502030303020204" pitchFamily="34" charset="0"/>
            </a:endParaRPr>
          </a:p>
        </p:txBody>
      </p:sp>
      <p:sp>
        <p:nvSpPr>
          <p:cNvPr id="24" name="Google Shape;1258;p47"/>
          <p:cNvSpPr txBox="1">
            <a:spLocks/>
          </p:cNvSpPr>
          <p:nvPr/>
        </p:nvSpPr>
        <p:spPr>
          <a:xfrm>
            <a:off x="0" y="43123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Titan One"/>
              <a:buNone/>
              <a:defRPr sz="53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Titan One"/>
              <a:buNone/>
              <a:defRPr sz="52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Titan One"/>
              <a:buNone/>
              <a:defRPr sz="52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Titan One"/>
              <a:buNone/>
              <a:defRPr sz="52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Titan One"/>
              <a:buNone/>
              <a:defRPr sz="52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Titan One"/>
              <a:buNone/>
              <a:defRPr sz="52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Titan One"/>
              <a:buNone/>
              <a:defRPr sz="52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Titan One"/>
              <a:buNone/>
              <a:defRPr sz="52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Titan One"/>
              <a:buNone/>
              <a:defRPr sz="52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9pPr>
          </a:lstStyle>
          <a:p>
            <a:pPr algn="ctr"/>
            <a:r>
              <a:rPr lang="en-US" sz="3000" dirty="0" smtClean="0"/>
              <a:t>So, let’s play role of Data analyst with us </a:t>
            </a:r>
            <a:r>
              <a:rPr lang="en-US" sz="3000" dirty="0" smtClean="0">
                <a:solidFill>
                  <a:schemeClr val="accent3"/>
                </a:solidFill>
              </a:rPr>
              <a:t>!</a:t>
            </a:r>
            <a:endParaRPr lang="en-US" sz="30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9" name="Google Shape;929;p42"/>
          <p:cNvGrpSpPr/>
          <p:nvPr/>
        </p:nvGrpSpPr>
        <p:grpSpPr>
          <a:xfrm>
            <a:off x="2146141" y="1574616"/>
            <a:ext cx="914169" cy="899170"/>
            <a:chOff x="1133200" y="3530150"/>
            <a:chExt cx="785976" cy="773080"/>
          </a:xfrm>
        </p:grpSpPr>
        <p:sp>
          <p:nvSpPr>
            <p:cNvPr id="930" name="Google Shape;930;p42"/>
            <p:cNvSpPr/>
            <p:nvPr/>
          </p:nvSpPr>
          <p:spPr>
            <a:xfrm>
              <a:off x="1133200" y="3530150"/>
              <a:ext cx="785976" cy="773080"/>
            </a:xfrm>
            <a:custGeom>
              <a:avLst/>
              <a:gdLst/>
              <a:ahLst/>
              <a:cxnLst/>
              <a:rect l="l" t="t" r="r" b="b"/>
              <a:pathLst>
                <a:path w="16395" h="16126" extrusionOk="0">
                  <a:moveTo>
                    <a:pt x="8035" y="0"/>
                  </a:moveTo>
                  <a:cubicBezTo>
                    <a:pt x="4058" y="0"/>
                    <a:pt x="484" y="2612"/>
                    <a:pt x="240" y="7078"/>
                  </a:cubicBezTo>
                  <a:cubicBezTo>
                    <a:pt x="1" y="11503"/>
                    <a:pt x="2933" y="15103"/>
                    <a:pt x="7252" y="15982"/>
                  </a:cubicBezTo>
                  <a:cubicBezTo>
                    <a:pt x="7734" y="16079"/>
                    <a:pt x="8218" y="16126"/>
                    <a:pt x="8698" y="16126"/>
                  </a:cubicBezTo>
                  <a:cubicBezTo>
                    <a:pt x="12437" y="16126"/>
                    <a:pt x="15920" y="13268"/>
                    <a:pt x="16156" y="8944"/>
                  </a:cubicBezTo>
                  <a:cubicBezTo>
                    <a:pt x="16395" y="4546"/>
                    <a:pt x="13543" y="573"/>
                    <a:pt x="9144" y="68"/>
                  </a:cubicBezTo>
                  <a:cubicBezTo>
                    <a:pt x="8772" y="23"/>
                    <a:pt x="8402" y="0"/>
                    <a:pt x="8035" y="0"/>
                  </a:cubicBezTo>
                  <a:close/>
                </a:path>
              </a:pathLst>
            </a:custGeom>
            <a:solidFill>
              <a:srgbClr val="555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2"/>
            <p:cNvSpPr/>
            <p:nvPr/>
          </p:nvSpPr>
          <p:spPr>
            <a:xfrm>
              <a:off x="1418163" y="3809647"/>
              <a:ext cx="216066" cy="212230"/>
            </a:xfrm>
            <a:custGeom>
              <a:avLst/>
              <a:gdLst/>
              <a:ahLst/>
              <a:cxnLst/>
              <a:rect l="l" t="t" r="r" b="b"/>
              <a:pathLst>
                <a:path w="4507" h="4427" extrusionOk="0">
                  <a:moveTo>
                    <a:pt x="2186" y="0"/>
                  </a:moveTo>
                  <a:cubicBezTo>
                    <a:pt x="1107" y="0"/>
                    <a:pt x="130" y="727"/>
                    <a:pt x="82" y="1941"/>
                  </a:cubicBezTo>
                  <a:cubicBezTo>
                    <a:pt x="1" y="3142"/>
                    <a:pt x="800" y="4127"/>
                    <a:pt x="2001" y="4393"/>
                  </a:cubicBezTo>
                  <a:cubicBezTo>
                    <a:pt x="2122" y="4416"/>
                    <a:pt x="2244" y="4427"/>
                    <a:pt x="2365" y="4427"/>
                  </a:cubicBezTo>
                  <a:cubicBezTo>
                    <a:pt x="3392" y="4427"/>
                    <a:pt x="4381" y="3641"/>
                    <a:pt x="4454" y="2448"/>
                  </a:cubicBezTo>
                  <a:cubicBezTo>
                    <a:pt x="4507" y="1248"/>
                    <a:pt x="3707" y="156"/>
                    <a:pt x="2507" y="21"/>
                  </a:cubicBezTo>
                  <a:cubicBezTo>
                    <a:pt x="2399" y="7"/>
                    <a:pt x="2292" y="0"/>
                    <a:pt x="2186" y="0"/>
                  </a:cubicBezTo>
                  <a:close/>
                </a:path>
              </a:pathLst>
            </a:custGeom>
            <a:solidFill>
              <a:srgbClr val="FF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2"/>
            <p:cNvSpPr/>
            <p:nvPr/>
          </p:nvSpPr>
          <p:spPr>
            <a:xfrm>
              <a:off x="1441174" y="3831796"/>
              <a:ext cx="170091" cy="167071"/>
            </a:xfrm>
            <a:custGeom>
              <a:avLst/>
              <a:gdLst/>
              <a:ahLst/>
              <a:cxnLst/>
              <a:rect l="l" t="t" r="r" b="b"/>
              <a:pathLst>
                <a:path w="3548" h="3485" extrusionOk="0">
                  <a:moveTo>
                    <a:pt x="1747" y="1"/>
                  </a:moveTo>
                  <a:cubicBezTo>
                    <a:pt x="896" y="1"/>
                    <a:pt x="103" y="552"/>
                    <a:pt x="54" y="1532"/>
                  </a:cubicBezTo>
                  <a:cubicBezTo>
                    <a:pt x="1" y="2492"/>
                    <a:pt x="640" y="3266"/>
                    <a:pt x="1574" y="3452"/>
                  </a:cubicBezTo>
                  <a:cubicBezTo>
                    <a:pt x="1680" y="3473"/>
                    <a:pt x="1787" y="3484"/>
                    <a:pt x="1892" y="3484"/>
                  </a:cubicBezTo>
                  <a:cubicBezTo>
                    <a:pt x="2692" y="3484"/>
                    <a:pt x="3447" y="2875"/>
                    <a:pt x="3494" y="1933"/>
                  </a:cubicBezTo>
                  <a:cubicBezTo>
                    <a:pt x="3547" y="973"/>
                    <a:pt x="2933" y="120"/>
                    <a:pt x="1973" y="14"/>
                  </a:cubicBezTo>
                  <a:cubicBezTo>
                    <a:pt x="1898" y="5"/>
                    <a:pt x="1822" y="1"/>
                    <a:pt x="1747" y="1"/>
                  </a:cubicBezTo>
                  <a:close/>
                </a:path>
              </a:pathLst>
            </a:custGeom>
            <a:solidFill>
              <a:srgbClr val="CC3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2"/>
            <p:cNvSpPr/>
            <p:nvPr/>
          </p:nvSpPr>
          <p:spPr>
            <a:xfrm>
              <a:off x="1488492" y="3878107"/>
              <a:ext cx="75410" cy="73876"/>
            </a:xfrm>
            <a:custGeom>
              <a:avLst/>
              <a:gdLst/>
              <a:ahLst/>
              <a:cxnLst/>
              <a:rect l="l" t="t" r="r" b="b"/>
              <a:pathLst>
                <a:path w="1573" h="1541" extrusionOk="0">
                  <a:moveTo>
                    <a:pt x="772" y="1"/>
                  </a:moveTo>
                  <a:cubicBezTo>
                    <a:pt x="388" y="1"/>
                    <a:pt x="52" y="259"/>
                    <a:pt x="27" y="673"/>
                  </a:cubicBezTo>
                  <a:cubicBezTo>
                    <a:pt x="1" y="1099"/>
                    <a:pt x="293" y="1447"/>
                    <a:pt x="694" y="1526"/>
                  </a:cubicBezTo>
                  <a:cubicBezTo>
                    <a:pt x="742" y="1536"/>
                    <a:pt x="790" y="1540"/>
                    <a:pt x="837" y="1540"/>
                  </a:cubicBezTo>
                  <a:cubicBezTo>
                    <a:pt x="1189" y="1540"/>
                    <a:pt x="1523" y="1283"/>
                    <a:pt x="1547" y="860"/>
                  </a:cubicBezTo>
                  <a:cubicBezTo>
                    <a:pt x="1573" y="434"/>
                    <a:pt x="1306" y="61"/>
                    <a:pt x="880" y="7"/>
                  </a:cubicBezTo>
                  <a:cubicBezTo>
                    <a:pt x="843" y="3"/>
                    <a:pt x="807" y="1"/>
                    <a:pt x="772" y="1"/>
                  </a:cubicBezTo>
                  <a:close/>
                </a:path>
              </a:pathLst>
            </a:custGeom>
            <a:solidFill>
              <a:srgbClr val="555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2"/>
            <p:cNvSpPr/>
            <p:nvPr/>
          </p:nvSpPr>
          <p:spPr>
            <a:xfrm>
              <a:off x="1360729" y="3752933"/>
              <a:ext cx="144395" cy="152353"/>
            </a:xfrm>
            <a:custGeom>
              <a:avLst/>
              <a:gdLst/>
              <a:ahLst/>
              <a:cxnLst/>
              <a:rect l="l" t="t" r="r" b="b"/>
              <a:pathLst>
                <a:path w="3012" h="3178" extrusionOk="0">
                  <a:moveTo>
                    <a:pt x="2856" y="1"/>
                  </a:moveTo>
                  <a:cubicBezTo>
                    <a:pt x="2509" y="1"/>
                    <a:pt x="2163" y="80"/>
                    <a:pt x="1838" y="219"/>
                  </a:cubicBezTo>
                  <a:cubicBezTo>
                    <a:pt x="1465" y="379"/>
                    <a:pt x="1120" y="618"/>
                    <a:pt x="825" y="912"/>
                  </a:cubicBezTo>
                  <a:cubicBezTo>
                    <a:pt x="533" y="1232"/>
                    <a:pt x="320" y="1578"/>
                    <a:pt x="186" y="1979"/>
                  </a:cubicBezTo>
                  <a:cubicBezTo>
                    <a:pt x="53" y="2352"/>
                    <a:pt x="0" y="2778"/>
                    <a:pt x="53" y="3177"/>
                  </a:cubicBezTo>
                  <a:cubicBezTo>
                    <a:pt x="107" y="2778"/>
                    <a:pt x="213" y="2405"/>
                    <a:pt x="373" y="2058"/>
                  </a:cubicBezTo>
                  <a:cubicBezTo>
                    <a:pt x="533" y="1684"/>
                    <a:pt x="747" y="1364"/>
                    <a:pt x="1013" y="1098"/>
                  </a:cubicBezTo>
                  <a:cubicBezTo>
                    <a:pt x="1280" y="806"/>
                    <a:pt x="1572" y="592"/>
                    <a:pt x="1920" y="405"/>
                  </a:cubicBezTo>
                  <a:cubicBezTo>
                    <a:pt x="2265" y="219"/>
                    <a:pt x="2638" y="85"/>
                    <a:pt x="3011" y="6"/>
                  </a:cubicBezTo>
                  <a:cubicBezTo>
                    <a:pt x="2960" y="2"/>
                    <a:pt x="2908" y="1"/>
                    <a:pt x="2856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2"/>
            <p:cNvSpPr/>
            <p:nvPr/>
          </p:nvSpPr>
          <p:spPr>
            <a:xfrm>
              <a:off x="1276352" y="3674980"/>
              <a:ext cx="219853" cy="217504"/>
            </a:xfrm>
            <a:custGeom>
              <a:avLst/>
              <a:gdLst/>
              <a:ahLst/>
              <a:cxnLst/>
              <a:rect l="l" t="t" r="r" b="b"/>
              <a:pathLst>
                <a:path w="4586" h="4537" extrusionOk="0">
                  <a:moveTo>
                    <a:pt x="4415" y="1"/>
                  </a:moveTo>
                  <a:cubicBezTo>
                    <a:pt x="3881" y="1"/>
                    <a:pt x="3331" y="109"/>
                    <a:pt x="2826" y="325"/>
                  </a:cubicBezTo>
                  <a:cubicBezTo>
                    <a:pt x="2266" y="538"/>
                    <a:pt x="1760" y="885"/>
                    <a:pt x="1334" y="1312"/>
                  </a:cubicBezTo>
                  <a:cubicBezTo>
                    <a:pt x="907" y="1739"/>
                    <a:pt x="559" y="2244"/>
                    <a:pt x="346" y="2805"/>
                  </a:cubicBezTo>
                  <a:cubicBezTo>
                    <a:pt x="107" y="3364"/>
                    <a:pt x="1" y="3950"/>
                    <a:pt x="26" y="4537"/>
                  </a:cubicBezTo>
                  <a:cubicBezTo>
                    <a:pt x="107" y="3978"/>
                    <a:pt x="267" y="3391"/>
                    <a:pt x="534" y="2884"/>
                  </a:cubicBezTo>
                  <a:cubicBezTo>
                    <a:pt x="773" y="2378"/>
                    <a:pt x="1120" y="1898"/>
                    <a:pt x="1519" y="1498"/>
                  </a:cubicBezTo>
                  <a:cubicBezTo>
                    <a:pt x="1920" y="1071"/>
                    <a:pt x="2400" y="751"/>
                    <a:pt x="2905" y="512"/>
                  </a:cubicBezTo>
                  <a:cubicBezTo>
                    <a:pt x="3439" y="271"/>
                    <a:pt x="3999" y="86"/>
                    <a:pt x="4586" y="5"/>
                  </a:cubicBezTo>
                  <a:cubicBezTo>
                    <a:pt x="4529" y="2"/>
                    <a:pt x="4472" y="1"/>
                    <a:pt x="4415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2"/>
            <p:cNvSpPr/>
            <p:nvPr/>
          </p:nvSpPr>
          <p:spPr>
            <a:xfrm>
              <a:off x="1192024" y="3596549"/>
              <a:ext cx="306768" cy="285722"/>
            </a:xfrm>
            <a:custGeom>
              <a:avLst/>
              <a:gdLst/>
              <a:ahLst/>
              <a:cxnLst/>
              <a:rect l="l" t="t" r="r" b="b"/>
              <a:pathLst>
                <a:path w="6399" h="5960" extrusionOk="0">
                  <a:moveTo>
                    <a:pt x="5940" y="0"/>
                  </a:moveTo>
                  <a:cubicBezTo>
                    <a:pt x="5287" y="0"/>
                    <a:pt x="4629" y="97"/>
                    <a:pt x="4025" y="336"/>
                  </a:cubicBezTo>
                  <a:cubicBezTo>
                    <a:pt x="3253" y="628"/>
                    <a:pt x="2559" y="1082"/>
                    <a:pt x="1973" y="1668"/>
                  </a:cubicBezTo>
                  <a:cubicBezTo>
                    <a:pt x="1386" y="2227"/>
                    <a:pt x="932" y="2895"/>
                    <a:pt x="587" y="3641"/>
                  </a:cubicBezTo>
                  <a:cubicBezTo>
                    <a:pt x="239" y="4360"/>
                    <a:pt x="0" y="5160"/>
                    <a:pt x="26" y="5959"/>
                  </a:cubicBezTo>
                  <a:cubicBezTo>
                    <a:pt x="54" y="5561"/>
                    <a:pt x="132" y="5187"/>
                    <a:pt x="267" y="4814"/>
                  </a:cubicBezTo>
                  <a:cubicBezTo>
                    <a:pt x="399" y="4441"/>
                    <a:pt x="559" y="4068"/>
                    <a:pt x="747" y="3720"/>
                  </a:cubicBezTo>
                  <a:cubicBezTo>
                    <a:pt x="1120" y="3027"/>
                    <a:pt x="1600" y="2387"/>
                    <a:pt x="2158" y="1854"/>
                  </a:cubicBezTo>
                  <a:cubicBezTo>
                    <a:pt x="2719" y="1295"/>
                    <a:pt x="3359" y="841"/>
                    <a:pt x="4078" y="521"/>
                  </a:cubicBezTo>
                  <a:cubicBezTo>
                    <a:pt x="4799" y="201"/>
                    <a:pt x="5598" y="69"/>
                    <a:pt x="6398" y="16"/>
                  </a:cubicBezTo>
                  <a:cubicBezTo>
                    <a:pt x="6246" y="5"/>
                    <a:pt x="6093" y="0"/>
                    <a:pt x="5940" y="0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2"/>
            <p:cNvSpPr/>
            <p:nvPr/>
          </p:nvSpPr>
          <p:spPr>
            <a:xfrm>
              <a:off x="1547316" y="3925665"/>
              <a:ext cx="144395" cy="152353"/>
            </a:xfrm>
            <a:custGeom>
              <a:avLst/>
              <a:gdLst/>
              <a:ahLst/>
              <a:cxnLst/>
              <a:rect l="l" t="t" r="r" b="b"/>
              <a:pathLst>
                <a:path w="3012" h="3178" extrusionOk="0">
                  <a:moveTo>
                    <a:pt x="2986" y="1"/>
                  </a:moveTo>
                  <a:cubicBezTo>
                    <a:pt x="2905" y="402"/>
                    <a:pt x="2798" y="775"/>
                    <a:pt x="2638" y="1120"/>
                  </a:cubicBezTo>
                  <a:cubicBezTo>
                    <a:pt x="2478" y="1468"/>
                    <a:pt x="2265" y="1788"/>
                    <a:pt x="1999" y="2054"/>
                  </a:cubicBezTo>
                  <a:cubicBezTo>
                    <a:pt x="1732" y="2347"/>
                    <a:pt x="1440" y="2588"/>
                    <a:pt x="1092" y="2773"/>
                  </a:cubicBezTo>
                  <a:cubicBezTo>
                    <a:pt x="747" y="2933"/>
                    <a:pt x="373" y="3067"/>
                    <a:pt x="0" y="3174"/>
                  </a:cubicBezTo>
                  <a:cubicBezTo>
                    <a:pt x="40" y="3177"/>
                    <a:pt x="80" y="3178"/>
                    <a:pt x="120" y="3178"/>
                  </a:cubicBezTo>
                  <a:cubicBezTo>
                    <a:pt x="479" y="3178"/>
                    <a:pt x="837" y="3077"/>
                    <a:pt x="1173" y="2933"/>
                  </a:cubicBezTo>
                  <a:cubicBezTo>
                    <a:pt x="1546" y="2773"/>
                    <a:pt x="1892" y="2534"/>
                    <a:pt x="2186" y="2240"/>
                  </a:cubicBezTo>
                  <a:cubicBezTo>
                    <a:pt x="2478" y="1948"/>
                    <a:pt x="2692" y="1575"/>
                    <a:pt x="2826" y="1201"/>
                  </a:cubicBezTo>
                  <a:cubicBezTo>
                    <a:pt x="2958" y="800"/>
                    <a:pt x="3012" y="402"/>
                    <a:pt x="2986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2"/>
            <p:cNvSpPr/>
            <p:nvPr/>
          </p:nvSpPr>
          <p:spPr>
            <a:xfrm>
              <a:off x="1556185" y="3937219"/>
              <a:ext cx="219853" cy="217504"/>
            </a:xfrm>
            <a:custGeom>
              <a:avLst/>
              <a:gdLst/>
              <a:ahLst/>
              <a:cxnLst/>
              <a:rect l="l" t="t" r="r" b="b"/>
              <a:pathLst>
                <a:path w="4586" h="4537" extrusionOk="0">
                  <a:moveTo>
                    <a:pt x="4560" y="1"/>
                  </a:moveTo>
                  <a:cubicBezTo>
                    <a:pt x="4479" y="587"/>
                    <a:pt x="4319" y="1146"/>
                    <a:pt x="4053" y="1654"/>
                  </a:cubicBezTo>
                  <a:cubicBezTo>
                    <a:pt x="3814" y="2187"/>
                    <a:pt x="3466" y="2667"/>
                    <a:pt x="3068" y="3065"/>
                  </a:cubicBezTo>
                  <a:cubicBezTo>
                    <a:pt x="2667" y="3466"/>
                    <a:pt x="2187" y="3786"/>
                    <a:pt x="1681" y="4053"/>
                  </a:cubicBezTo>
                  <a:cubicBezTo>
                    <a:pt x="1148" y="4292"/>
                    <a:pt x="587" y="4452"/>
                    <a:pt x="1" y="4533"/>
                  </a:cubicBezTo>
                  <a:cubicBezTo>
                    <a:pt x="58" y="4535"/>
                    <a:pt x="116" y="4536"/>
                    <a:pt x="173" y="4536"/>
                  </a:cubicBezTo>
                  <a:cubicBezTo>
                    <a:pt x="707" y="4536"/>
                    <a:pt x="1256" y="4431"/>
                    <a:pt x="1760" y="4238"/>
                  </a:cubicBezTo>
                  <a:cubicBezTo>
                    <a:pt x="2321" y="3999"/>
                    <a:pt x="2827" y="3680"/>
                    <a:pt x="3253" y="3253"/>
                  </a:cubicBezTo>
                  <a:cubicBezTo>
                    <a:pt x="3680" y="2826"/>
                    <a:pt x="4027" y="2293"/>
                    <a:pt x="4241" y="1732"/>
                  </a:cubicBezTo>
                  <a:cubicBezTo>
                    <a:pt x="4479" y="1199"/>
                    <a:pt x="4586" y="587"/>
                    <a:pt x="4560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2"/>
            <p:cNvSpPr/>
            <p:nvPr/>
          </p:nvSpPr>
          <p:spPr>
            <a:xfrm>
              <a:off x="1553644" y="3947430"/>
              <a:ext cx="306768" cy="286250"/>
            </a:xfrm>
            <a:custGeom>
              <a:avLst/>
              <a:gdLst/>
              <a:ahLst/>
              <a:cxnLst/>
              <a:rect l="l" t="t" r="r" b="b"/>
              <a:pathLst>
                <a:path w="6399" h="5971" extrusionOk="0">
                  <a:moveTo>
                    <a:pt x="6398" y="1"/>
                  </a:moveTo>
                  <a:cubicBezTo>
                    <a:pt x="6345" y="400"/>
                    <a:pt x="6266" y="801"/>
                    <a:pt x="6132" y="1174"/>
                  </a:cubicBezTo>
                  <a:cubicBezTo>
                    <a:pt x="6000" y="1547"/>
                    <a:pt x="5840" y="1893"/>
                    <a:pt x="5652" y="2240"/>
                  </a:cubicBezTo>
                  <a:cubicBezTo>
                    <a:pt x="5279" y="2933"/>
                    <a:pt x="4799" y="3573"/>
                    <a:pt x="4240" y="4132"/>
                  </a:cubicBezTo>
                  <a:cubicBezTo>
                    <a:pt x="3679" y="4665"/>
                    <a:pt x="3040" y="5119"/>
                    <a:pt x="2321" y="5439"/>
                  </a:cubicBezTo>
                  <a:cubicBezTo>
                    <a:pt x="1600" y="5759"/>
                    <a:pt x="800" y="5919"/>
                    <a:pt x="0" y="5945"/>
                  </a:cubicBezTo>
                  <a:cubicBezTo>
                    <a:pt x="173" y="5962"/>
                    <a:pt x="347" y="5971"/>
                    <a:pt x="522" y="5971"/>
                  </a:cubicBezTo>
                  <a:cubicBezTo>
                    <a:pt x="1155" y="5971"/>
                    <a:pt x="1794" y="5856"/>
                    <a:pt x="2400" y="5625"/>
                  </a:cubicBezTo>
                  <a:cubicBezTo>
                    <a:pt x="3146" y="5333"/>
                    <a:pt x="3839" y="4878"/>
                    <a:pt x="4426" y="4320"/>
                  </a:cubicBezTo>
                  <a:cubicBezTo>
                    <a:pt x="5012" y="3733"/>
                    <a:pt x="5492" y="3066"/>
                    <a:pt x="5840" y="2347"/>
                  </a:cubicBezTo>
                  <a:cubicBezTo>
                    <a:pt x="6160" y="1600"/>
                    <a:pt x="6398" y="801"/>
                    <a:pt x="6398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2"/>
            <p:cNvSpPr/>
            <p:nvPr/>
          </p:nvSpPr>
          <p:spPr>
            <a:xfrm>
              <a:off x="1175340" y="3739078"/>
              <a:ext cx="166208" cy="288886"/>
            </a:xfrm>
            <a:custGeom>
              <a:avLst/>
              <a:gdLst/>
              <a:ahLst/>
              <a:cxnLst/>
              <a:rect l="l" t="t" r="r" b="b"/>
              <a:pathLst>
                <a:path w="3467" h="6026" extrusionOk="0">
                  <a:moveTo>
                    <a:pt x="2027" y="1"/>
                  </a:moveTo>
                  <a:cubicBezTo>
                    <a:pt x="1813" y="1"/>
                    <a:pt x="1600" y="107"/>
                    <a:pt x="1387" y="242"/>
                  </a:cubicBezTo>
                  <a:cubicBezTo>
                    <a:pt x="1308" y="402"/>
                    <a:pt x="1201" y="587"/>
                    <a:pt x="1095" y="747"/>
                  </a:cubicBezTo>
                  <a:cubicBezTo>
                    <a:pt x="907" y="1095"/>
                    <a:pt x="747" y="1468"/>
                    <a:pt x="615" y="1841"/>
                  </a:cubicBezTo>
                  <a:cubicBezTo>
                    <a:pt x="480" y="2214"/>
                    <a:pt x="402" y="2588"/>
                    <a:pt x="374" y="2986"/>
                  </a:cubicBezTo>
                  <a:cubicBezTo>
                    <a:pt x="348" y="2293"/>
                    <a:pt x="508" y="1600"/>
                    <a:pt x="775" y="960"/>
                  </a:cubicBezTo>
                  <a:lnTo>
                    <a:pt x="775" y="960"/>
                  </a:lnTo>
                  <a:cubicBezTo>
                    <a:pt x="508" y="1468"/>
                    <a:pt x="295" y="2108"/>
                    <a:pt x="188" y="2826"/>
                  </a:cubicBezTo>
                  <a:cubicBezTo>
                    <a:pt x="1" y="4479"/>
                    <a:pt x="561" y="5919"/>
                    <a:pt x="1415" y="6025"/>
                  </a:cubicBezTo>
                  <a:lnTo>
                    <a:pt x="1521" y="6025"/>
                  </a:lnTo>
                  <a:cubicBezTo>
                    <a:pt x="2347" y="6025"/>
                    <a:pt x="3174" y="4799"/>
                    <a:pt x="3360" y="3200"/>
                  </a:cubicBezTo>
                  <a:cubicBezTo>
                    <a:pt x="3466" y="2268"/>
                    <a:pt x="3334" y="1415"/>
                    <a:pt x="3067" y="828"/>
                  </a:cubicBezTo>
                  <a:cubicBezTo>
                    <a:pt x="2907" y="1067"/>
                    <a:pt x="2747" y="1308"/>
                    <a:pt x="2641" y="1547"/>
                  </a:cubicBezTo>
                  <a:cubicBezTo>
                    <a:pt x="2374" y="2054"/>
                    <a:pt x="2214" y="2641"/>
                    <a:pt x="2133" y="3200"/>
                  </a:cubicBezTo>
                  <a:cubicBezTo>
                    <a:pt x="2108" y="2613"/>
                    <a:pt x="2214" y="2027"/>
                    <a:pt x="2453" y="1468"/>
                  </a:cubicBezTo>
                  <a:cubicBezTo>
                    <a:pt x="2560" y="1148"/>
                    <a:pt x="2720" y="854"/>
                    <a:pt x="2933" y="587"/>
                  </a:cubicBezTo>
                  <a:cubicBezTo>
                    <a:pt x="2720" y="267"/>
                    <a:pt x="2453" y="54"/>
                    <a:pt x="2133" y="28"/>
                  </a:cubicBezTo>
                  <a:cubicBezTo>
                    <a:pt x="2108" y="28"/>
                    <a:pt x="2054" y="1"/>
                    <a:pt x="2027" y="1"/>
                  </a:cubicBezTo>
                  <a:close/>
                </a:path>
              </a:pathLst>
            </a:custGeom>
            <a:solidFill>
              <a:srgbClr val="747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2"/>
            <p:cNvSpPr/>
            <p:nvPr/>
          </p:nvSpPr>
          <p:spPr>
            <a:xfrm>
              <a:off x="1276352" y="3767219"/>
              <a:ext cx="46070" cy="125267"/>
            </a:xfrm>
            <a:custGeom>
              <a:avLst/>
              <a:gdLst/>
              <a:ahLst/>
              <a:cxnLst/>
              <a:rect l="l" t="t" r="r" b="b"/>
              <a:pathLst>
                <a:path w="961" h="2613" extrusionOk="0">
                  <a:moveTo>
                    <a:pt x="826" y="0"/>
                  </a:moveTo>
                  <a:cubicBezTo>
                    <a:pt x="613" y="267"/>
                    <a:pt x="453" y="561"/>
                    <a:pt x="346" y="881"/>
                  </a:cubicBezTo>
                  <a:cubicBezTo>
                    <a:pt x="107" y="1440"/>
                    <a:pt x="1" y="2026"/>
                    <a:pt x="26" y="2613"/>
                  </a:cubicBezTo>
                  <a:cubicBezTo>
                    <a:pt x="107" y="2054"/>
                    <a:pt x="267" y="1467"/>
                    <a:pt x="534" y="960"/>
                  </a:cubicBezTo>
                  <a:cubicBezTo>
                    <a:pt x="640" y="721"/>
                    <a:pt x="800" y="480"/>
                    <a:pt x="960" y="241"/>
                  </a:cubicBezTo>
                  <a:cubicBezTo>
                    <a:pt x="907" y="160"/>
                    <a:pt x="854" y="81"/>
                    <a:pt x="826" y="0"/>
                  </a:cubicBezTo>
                  <a:close/>
                </a:path>
              </a:pathLst>
            </a:custGeom>
            <a:solidFill>
              <a:srgbClr val="919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2"/>
            <p:cNvSpPr/>
            <p:nvPr/>
          </p:nvSpPr>
          <p:spPr>
            <a:xfrm>
              <a:off x="1192024" y="3750632"/>
              <a:ext cx="49810" cy="131643"/>
            </a:xfrm>
            <a:custGeom>
              <a:avLst/>
              <a:gdLst/>
              <a:ahLst/>
              <a:cxnLst/>
              <a:rect l="l" t="t" r="r" b="b"/>
              <a:pathLst>
                <a:path w="1039" h="2746" extrusionOk="0">
                  <a:moveTo>
                    <a:pt x="1039" y="1"/>
                  </a:moveTo>
                  <a:lnTo>
                    <a:pt x="1039" y="1"/>
                  </a:lnTo>
                  <a:cubicBezTo>
                    <a:pt x="826" y="161"/>
                    <a:pt x="612" y="427"/>
                    <a:pt x="427" y="719"/>
                  </a:cubicBezTo>
                  <a:cubicBezTo>
                    <a:pt x="160" y="1359"/>
                    <a:pt x="0" y="2052"/>
                    <a:pt x="26" y="2745"/>
                  </a:cubicBezTo>
                  <a:cubicBezTo>
                    <a:pt x="54" y="2347"/>
                    <a:pt x="132" y="1973"/>
                    <a:pt x="267" y="1600"/>
                  </a:cubicBezTo>
                  <a:cubicBezTo>
                    <a:pt x="399" y="1227"/>
                    <a:pt x="559" y="854"/>
                    <a:pt x="747" y="506"/>
                  </a:cubicBezTo>
                  <a:cubicBezTo>
                    <a:pt x="853" y="346"/>
                    <a:pt x="960" y="161"/>
                    <a:pt x="1039" y="1"/>
                  </a:cubicBezTo>
                  <a:close/>
                </a:path>
              </a:pathLst>
            </a:custGeom>
            <a:solidFill>
              <a:srgbClr val="919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4" name="Google Shape;944;p42"/>
          <p:cNvSpPr txBox="1">
            <a:spLocks noGrp="1"/>
          </p:cNvSpPr>
          <p:nvPr>
            <p:ph type="title"/>
          </p:nvPr>
        </p:nvSpPr>
        <p:spPr>
          <a:xfrm>
            <a:off x="2553439" y="2050460"/>
            <a:ext cx="5821016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Employee sales performance</a:t>
            </a:r>
            <a:endParaRPr sz="2800" dirty="0"/>
          </a:p>
        </p:txBody>
      </p:sp>
      <p:sp>
        <p:nvSpPr>
          <p:cNvPr id="945" name="Google Shape;945;p42"/>
          <p:cNvSpPr txBox="1">
            <a:spLocks noGrp="1"/>
          </p:cNvSpPr>
          <p:nvPr>
            <p:ph type="title" idx="2"/>
          </p:nvPr>
        </p:nvSpPr>
        <p:spPr>
          <a:xfrm>
            <a:off x="4285736" y="1592082"/>
            <a:ext cx="1568400" cy="7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03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77916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929;p42"/>
          <p:cNvGrpSpPr/>
          <p:nvPr/>
        </p:nvGrpSpPr>
        <p:grpSpPr>
          <a:xfrm>
            <a:off x="187741" y="206616"/>
            <a:ext cx="914169" cy="899170"/>
            <a:chOff x="1133200" y="3530150"/>
            <a:chExt cx="785976" cy="773080"/>
          </a:xfrm>
        </p:grpSpPr>
        <p:sp>
          <p:nvSpPr>
            <p:cNvPr id="8" name="Google Shape;930;p42"/>
            <p:cNvSpPr/>
            <p:nvPr/>
          </p:nvSpPr>
          <p:spPr>
            <a:xfrm>
              <a:off x="1133200" y="3530150"/>
              <a:ext cx="785976" cy="773080"/>
            </a:xfrm>
            <a:custGeom>
              <a:avLst/>
              <a:gdLst/>
              <a:ahLst/>
              <a:cxnLst/>
              <a:rect l="l" t="t" r="r" b="b"/>
              <a:pathLst>
                <a:path w="16395" h="16126" extrusionOk="0">
                  <a:moveTo>
                    <a:pt x="8035" y="0"/>
                  </a:moveTo>
                  <a:cubicBezTo>
                    <a:pt x="4058" y="0"/>
                    <a:pt x="484" y="2612"/>
                    <a:pt x="240" y="7078"/>
                  </a:cubicBezTo>
                  <a:cubicBezTo>
                    <a:pt x="1" y="11503"/>
                    <a:pt x="2933" y="15103"/>
                    <a:pt x="7252" y="15982"/>
                  </a:cubicBezTo>
                  <a:cubicBezTo>
                    <a:pt x="7734" y="16079"/>
                    <a:pt x="8218" y="16126"/>
                    <a:pt x="8698" y="16126"/>
                  </a:cubicBezTo>
                  <a:cubicBezTo>
                    <a:pt x="12437" y="16126"/>
                    <a:pt x="15920" y="13268"/>
                    <a:pt x="16156" y="8944"/>
                  </a:cubicBezTo>
                  <a:cubicBezTo>
                    <a:pt x="16395" y="4546"/>
                    <a:pt x="13543" y="573"/>
                    <a:pt x="9144" y="68"/>
                  </a:cubicBezTo>
                  <a:cubicBezTo>
                    <a:pt x="8772" y="23"/>
                    <a:pt x="8402" y="0"/>
                    <a:pt x="8035" y="0"/>
                  </a:cubicBezTo>
                  <a:close/>
                </a:path>
              </a:pathLst>
            </a:custGeom>
            <a:solidFill>
              <a:srgbClr val="555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31;p42"/>
            <p:cNvSpPr/>
            <p:nvPr/>
          </p:nvSpPr>
          <p:spPr>
            <a:xfrm>
              <a:off x="1418163" y="3809647"/>
              <a:ext cx="216066" cy="212230"/>
            </a:xfrm>
            <a:custGeom>
              <a:avLst/>
              <a:gdLst/>
              <a:ahLst/>
              <a:cxnLst/>
              <a:rect l="l" t="t" r="r" b="b"/>
              <a:pathLst>
                <a:path w="4507" h="4427" extrusionOk="0">
                  <a:moveTo>
                    <a:pt x="2186" y="0"/>
                  </a:moveTo>
                  <a:cubicBezTo>
                    <a:pt x="1107" y="0"/>
                    <a:pt x="130" y="727"/>
                    <a:pt x="82" y="1941"/>
                  </a:cubicBezTo>
                  <a:cubicBezTo>
                    <a:pt x="1" y="3142"/>
                    <a:pt x="800" y="4127"/>
                    <a:pt x="2001" y="4393"/>
                  </a:cubicBezTo>
                  <a:cubicBezTo>
                    <a:pt x="2122" y="4416"/>
                    <a:pt x="2244" y="4427"/>
                    <a:pt x="2365" y="4427"/>
                  </a:cubicBezTo>
                  <a:cubicBezTo>
                    <a:pt x="3392" y="4427"/>
                    <a:pt x="4381" y="3641"/>
                    <a:pt x="4454" y="2448"/>
                  </a:cubicBezTo>
                  <a:cubicBezTo>
                    <a:pt x="4507" y="1248"/>
                    <a:pt x="3707" y="156"/>
                    <a:pt x="2507" y="21"/>
                  </a:cubicBezTo>
                  <a:cubicBezTo>
                    <a:pt x="2399" y="7"/>
                    <a:pt x="2292" y="0"/>
                    <a:pt x="2186" y="0"/>
                  </a:cubicBezTo>
                  <a:close/>
                </a:path>
              </a:pathLst>
            </a:custGeom>
            <a:solidFill>
              <a:srgbClr val="FF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32;p42"/>
            <p:cNvSpPr/>
            <p:nvPr/>
          </p:nvSpPr>
          <p:spPr>
            <a:xfrm>
              <a:off x="1441174" y="3831796"/>
              <a:ext cx="170091" cy="167071"/>
            </a:xfrm>
            <a:custGeom>
              <a:avLst/>
              <a:gdLst/>
              <a:ahLst/>
              <a:cxnLst/>
              <a:rect l="l" t="t" r="r" b="b"/>
              <a:pathLst>
                <a:path w="3548" h="3485" extrusionOk="0">
                  <a:moveTo>
                    <a:pt x="1747" y="1"/>
                  </a:moveTo>
                  <a:cubicBezTo>
                    <a:pt x="896" y="1"/>
                    <a:pt x="103" y="552"/>
                    <a:pt x="54" y="1532"/>
                  </a:cubicBezTo>
                  <a:cubicBezTo>
                    <a:pt x="1" y="2492"/>
                    <a:pt x="640" y="3266"/>
                    <a:pt x="1574" y="3452"/>
                  </a:cubicBezTo>
                  <a:cubicBezTo>
                    <a:pt x="1680" y="3473"/>
                    <a:pt x="1787" y="3484"/>
                    <a:pt x="1892" y="3484"/>
                  </a:cubicBezTo>
                  <a:cubicBezTo>
                    <a:pt x="2692" y="3484"/>
                    <a:pt x="3447" y="2875"/>
                    <a:pt x="3494" y="1933"/>
                  </a:cubicBezTo>
                  <a:cubicBezTo>
                    <a:pt x="3547" y="973"/>
                    <a:pt x="2933" y="120"/>
                    <a:pt x="1973" y="14"/>
                  </a:cubicBezTo>
                  <a:cubicBezTo>
                    <a:pt x="1898" y="5"/>
                    <a:pt x="1822" y="1"/>
                    <a:pt x="1747" y="1"/>
                  </a:cubicBezTo>
                  <a:close/>
                </a:path>
              </a:pathLst>
            </a:custGeom>
            <a:solidFill>
              <a:srgbClr val="CC3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33;p42"/>
            <p:cNvSpPr/>
            <p:nvPr/>
          </p:nvSpPr>
          <p:spPr>
            <a:xfrm>
              <a:off x="1488492" y="3878107"/>
              <a:ext cx="75410" cy="73876"/>
            </a:xfrm>
            <a:custGeom>
              <a:avLst/>
              <a:gdLst/>
              <a:ahLst/>
              <a:cxnLst/>
              <a:rect l="l" t="t" r="r" b="b"/>
              <a:pathLst>
                <a:path w="1573" h="1541" extrusionOk="0">
                  <a:moveTo>
                    <a:pt x="772" y="1"/>
                  </a:moveTo>
                  <a:cubicBezTo>
                    <a:pt x="388" y="1"/>
                    <a:pt x="52" y="259"/>
                    <a:pt x="27" y="673"/>
                  </a:cubicBezTo>
                  <a:cubicBezTo>
                    <a:pt x="1" y="1099"/>
                    <a:pt x="293" y="1447"/>
                    <a:pt x="694" y="1526"/>
                  </a:cubicBezTo>
                  <a:cubicBezTo>
                    <a:pt x="742" y="1536"/>
                    <a:pt x="790" y="1540"/>
                    <a:pt x="837" y="1540"/>
                  </a:cubicBezTo>
                  <a:cubicBezTo>
                    <a:pt x="1189" y="1540"/>
                    <a:pt x="1523" y="1283"/>
                    <a:pt x="1547" y="860"/>
                  </a:cubicBezTo>
                  <a:cubicBezTo>
                    <a:pt x="1573" y="434"/>
                    <a:pt x="1306" y="61"/>
                    <a:pt x="880" y="7"/>
                  </a:cubicBezTo>
                  <a:cubicBezTo>
                    <a:pt x="843" y="3"/>
                    <a:pt x="807" y="1"/>
                    <a:pt x="772" y="1"/>
                  </a:cubicBezTo>
                  <a:close/>
                </a:path>
              </a:pathLst>
            </a:custGeom>
            <a:solidFill>
              <a:srgbClr val="555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34;p42"/>
            <p:cNvSpPr/>
            <p:nvPr/>
          </p:nvSpPr>
          <p:spPr>
            <a:xfrm>
              <a:off x="1360729" y="3752933"/>
              <a:ext cx="144395" cy="152353"/>
            </a:xfrm>
            <a:custGeom>
              <a:avLst/>
              <a:gdLst/>
              <a:ahLst/>
              <a:cxnLst/>
              <a:rect l="l" t="t" r="r" b="b"/>
              <a:pathLst>
                <a:path w="3012" h="3178" extrusionOk="0">
                  <a:moveTo>
                    <a:pt x="2856" y="1"/>
                  </a:moveTo>
                  <a:cubicBezTo>
                    <a:pt x="2509" y="1"/>
                    <a:pt x="2163" y="80"/>
                    <a:pt x="1838" y="219"/>
                  </a:cubicBezTo>
                  <a:cubicBezTo>
                    <a:pt x="1465" y="379"/>
                    <a:pt x="1120" y="618"/>
                    <a:pt x="825" y="912"/>
                  </a:cubicBezTo>
                  <a:cubicBezTo>
                    <a:pt x="533" y="1232"/>
                    <a:pt x="320" y="1578"/>
                    <a:pt x="186" y="1979"/>
                  </a:cubicBezTo>
                  <a:cubicBezTo>
                    <a:pt x="53" y="2352"/>
                    <a:pt x="0" y="2778"/>
                    <a:pt x="53" y="3177"/>
                  </a:cubicBezTo>
                  <a:cubicBezTo>
                    <a:pt x="107" y="2778"/>
                    <a:pt x="213" y="2405"/>
                    <a:pt x="373" y="2058"/>
                  </a:cubicBezTo>
                  <a:cubicBezTo>
                    <a:pt x="533" y="1684"/>
                    <a:pt x="747" y="1364"/>
                    <a:pt x="1013" y="1098"/>
                  </a:cubicBezTo>
                  <a:cubicBezTo>
                    <a:pt x="1280" y="806"/>
                    <a:pt x="1572" y="592"/>
                    <a:pt x="1920" y="405"/>
                  </a:cubicBezTo>
                  <a:cubicBezTo>
                    <a:pt x="2265" y="219"/>
                    <a:pt x="2638" y="85"/>
                    <a:pt x="3011" y="6"/>
                  </a:cubicBezTo>
                  <a:cubicBezTo>
                    <a:pt x="2960" y="2"/>
                    <a:pt x="2908" y="1"/>
                    <a:pt x="2856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35;p42"/>
            <p:cNvSpPr/>
            <p:nvPr/>
          </p:nvSpPr>
          <p:spPr>
            <a:xfrm>
              <a:off x="1276352" y="3674980"/>
              <a:ext cx="219853" cy="217504"/>
            </a:xfrm>
            <a:custGeom>
              <a:avLst/>
              <a:gdLst/>
              <a:ahLst/>
              <a:cxnLst/>
              <a:rect l="l" t="t" r="r" b="b"/>
              <a:pathLst>
                <a:path w="4586" h="4537" extrusionOk="0">
                  <a:moveTo>
                    <a:pt x="4415" y="1"/>
                  </a:moveTo>
                  <a:cubicBezTo>
                    <a:pt x="3881" y="1"/>
                    <a:pt x="3331" y="109"/>
                    <a:pt x="2826" y="325"/>
                  </a:cubicBezTo>
                  <a:cubicBezTo>
                    <a:pt x="2266" y="538"/>
                    <a:pt x="1760" y="885"/>
                    <a:pt x="1334" y="1312"/>
                  </a:cubicBezTo>
                  <a:cubicBezTo>
                    <a:pt x="907" y="1739"/>
                    <a:pt x="559" y="2244"/>
                    <a:pt x="346" y="2805"/>
                  </a:cubicBezTo>
                  <a:cubicBezTo>
                    <a:pt x="107" y="3364"/>
                    <a:pt x="1" y="3950"/>
                    <a:pt x="26" y="4537"/>
                  </a:cubicBezTo>
                  <a:cubicBezTo>
                    <a:pt x="107" y="3978"/>
                    <a:pt x="267" y="3391"/>
                    <a:pt x="534" y="2884"/>
                  </a:cubicBezTo>
                  <a:cubicBezTo>
                    <a:pt x="773" y="2378"/>
                    <a:pt x="1120" y="1898"/>
                    <a:pt x="1519" y="1498"/>
                  </a:cubicBezTo>
                  <a:cubicBezTo>
                    <a:pt x="1920" y="1071"/>
                    <a:pt x="2400" y="751"/>
                    <a:pt x="2905" y="512"/>
                  </a:cubicBezTo>
                  <a:cubicBezTo>
                    <a:pt x="3439" y="271"/>
                    <a:pt x="3999" y="86"/>
                    <a:pt x="4586" y="5"/>
                  </a:cubicBezTo>
                  <a:cubicBezTo>
                    <a:pt x="4529" y="2"/>
                    <a:pt x="4472" y="1"/>
                    <a:pt x="4415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36;p42"/>
            <p:cNvSpPr/>
            <p:nvPr/>
          </p:nvSpPr>
          <p:spPr>
            <a:xfrm>
              <a:off x="1192024" y="3596549"/>
              <a:ext cx="306768" cy="285722"/>
            </a:xfrm>
            <a:custGeom>
              <a:avLst/>
              <a:gdLst/>
              <a:ahLst/>
              <a:cxnLst/>
              <a:rect l="l" t="t" r="r" b="b"/>
              <a:pathLst>
                <a:path w="6399" h="5960" extrusionOk="0">
                  <a:moveTo>
                    <a:pt x="5940" y="0"/>
                  </a:moveTo>
                  <a:cubicBezTo>
                    <a:pt x="5287" y="0"/>
                    <a:pt x="4629" y="97"/>
                    <a:pt x="4025" y="336"/>
                  </a:cubicBezTo>
                  <a:cubicBezTo>
                    <a:pt x="3253" y="628"/>
                    <a:pt x="2559" y="1082"/>
                    <a:pt x="1973" y="1668"/>
                  </a:cubicBezTo>
                  <a:cubicBezTo>
                    <a:pt x="1386" y="2227"/>
                    <a:pt x="932" y="2895"/>
                    <a:pt x="587" y="3641"/>
                  </a:cubicBezTo>
                  <a:cubicBezTo>
                    <a:pt x="239" y="4360"/>
                    <a:pt x="0" y="5160"/>
                    <a:pt x="26" y="5959"/>
                  </a:cubicBezTo>
                  <a:cubicBezTo>
                    <a:pt x="54" y="5561"/>
                    <a:pt x="132" y="5187"/>
                    <a:pt x="267" y="4814"/>
                  </a:cubicBezTo>
                  <a:cubicBezTo>
                    <a:pt x="399" y="4441"/>
                    <a:pt x="559" y="4068"/>
                    <a:pt x="747" y="3720"/>
                  </a:cubicBezTo>
                  <a:cubicBezTo>
                    <a:pt x="1120" y="3027"/>
                    <a:pt x="1600" y="2387"/>
                    <a:pt x="2158" y="1854"/>
                  </a:cubicBezTo>
                  <a:cubicBezTo>
                    <a:pt x="2719" y="1295"/>
                    <a:pt x="3359" y="841"/>
                    <a:pt x="4078" y="521"/>
                  </a:cubicBezTo>
                  <a:cubicBezTo>
                    <a:pt x="4799" y="201"/>
                    <a:pt x="5598" y="69"/>
                    <a:pt x="6398" y="16"/>
                  </a:cubicBezTo>
                  <a:cubicBezTo>
                    <a:pt x="6246" y="5"/>
                    <a:pt x="6093" y="0"/>
                    <a:pt x="5940" y="0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37;p42"/>
            <p:cNvSpPr/>
            <p:nvPr/>
          </p:nvSpPr>
          <p:spPr>
            <a:xfrm>
              <a:off x="1547316" y="3925665"/>
              <a:ext cx="144395" cy="152353"/>
            </a:xfrm>
            <a:custGeom>
              <a:avLst/>
              <a:gdLst/>
              <a:ahLst/>
              <a:cxnLst/>
              <a:rect l="l" t="t" r="r" b="b"/>
              <a:pathLst>
                <a:path w="3012" h="3178" extrusionOk="0">
                  <a:moveTo>
                    <a:pt x="2986" y="1"/>
                  </a:moveTo>
                  <a:cubicBezTo>
                    <a:pt x="2905" y="402"/>
                    <a:pt x="2798" y="775"/>
                    <a:pt x="2638" y="1120"/>
                  </a:cubicBezTo>
                  <a:cubicBezTo>
                    <a:pt x="2478" y="1468"/>
                    <a:pt x="2265" y="1788"/>
                    <a:pt x="1999" y="2054"/>
                  </a:cubicBezTo>
                  <a:cubicBezTo>
                    <a:pt x="1732" y="2347"/>
                    <a:pt x="1440" y="2588"/>
                    <a:pt x="1092" y="2773"/>
                  </a:cubicBezTo>
                  <a:cubicBezTo>
                    <a:pt x="747" y="2933"/>
                    <a:pt x="373" y="3067"/>
                    <a:pt x="0" y="3174"/>
                  </a:cubicBezTo>
                  <a:cubicBezTo>
                    <a:pt x="40" y="3177"/>
                    <a:pt x="80" y="3178"/>
                    <a:pt x="120" y="3178"/>
                  </a:cubicBezTo>
                  <a:cubicBezTo>
                    <a:pt x="479" y="3178"/>
                    <a:pt x="837" y="3077"/>
                    <a:pt x="1173" y="2933"/>
                  </a:cubicBezTo>
                  <a:cubicBezTo>
                    <a:pt x="1546" y="2773"/>
                    <a:pt x="1892" y="2534"/>
                    <a:pt x="2186" y="2240"/>
                  </a:cubicBezTo>
                  <a:cubicBezTo>
                    <a:pt x="2478" y="1948"/>
                    <a:pt x="2692" y="1575"/>
                    <a:pt x="2826" y="1201"/>
                  </a:cubicBezTo>
                  <a:cubicBezTo>
                    <a:pt x="2958" y="800"/>
                    <a:pt x="3012" y="402"/>
                    <a:pt x="2986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38;p42"/>
            <p:cNvSpPr/>
            <p:nvPr/>
          </p:nvSpPr>
          <p:spPr>
            <a:xfrm>
              <a:off x="1556185" y="3937219"/>
              <a:ext cx="219853" cy="217504"/>
            </a:xfrm>
            <a:custGeom>
              <a:avLst/>
              <a:gdLst/>
              <a:ahLst/>
              <a:cxnLst/>
              <a:rect l="l" t="t" r="r" b="b"/>
              <a:pathLst>
                <a:path w="4586" h="4537" extrusionOk="0">
                  <a:moveTo>
                    <a:pt x="4560" y="1"/>
                  </a:moveTo>
                  <a:cubicBezTo>
                    <a:pt x="4479" y="587"/>
                    <a:pt x="4319" y="1146"/>
                    <a:pt x="4053" y="1654"/>
                  </a:cubicBezTo>
                  <a:cubicBezTo>
                    <a:pt x="3814" y="2187"/>
                    <a:pt x="3466" y="2667"/>
                    <a:pt x="3068" y="3065"/>
                  </a:cubicBezTo>
                  <a:cubicBezTo>
                    <a:pt x="2667" y="3466"/>
                    <a:pt x="2187" y="3786"/>
                    <a:pt x="1681" y="4053"/>
                  </a:cubicBezTo>
                  <a:cubicBezTo>
                    <a:pt x="1148" y="4292"/>
                    <a:pt x="587" y="4452"/>
                    <a:pt x="1" y="4533"/>
                  </a:cubicBezTo>
                  <a:cubicBezTo>
                    <a:pt x="58" y="4535"/>
                    <a:pt x="116" y="4536"/>
                    <a:pt x="173" y="4536"/>
                  </a:cubicBezTo>
                  <a:cubicBezTo>
                    <a:pt x="707" y="4536"/>
                    <a:pt x="1256" y="4431"/>
                    <a:pt x="1760" y="4238"/>
                  </a:cubicBezTo>
                  <a:cubicBezTo>
                    <a:pt x="2321" y="3999"/>
                    <a:pt x="2827" y="3680"/>
                    <a:pt x="3253" y="3253"/>
                  </a:cubicBezTo>
                  <a:cubicBezTo>
                    <a:pt x="3680" y="2826"/>
                    <a:pt x="4027" y="2293"/>
                    <a:pt x="4241" y="1732"/>
                  </a:cubicBezTo>
                  <a:cubicBezTo>
                    <a:pt x="4479" y="1199"/>
                    <a:pt x="4586" y="587"/>
                    <a:pt x="4560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39;p42"/>
            <p:cNvSpPr/>
            <p:nvPr/>
          </p:nvSpPr>
          <p:spPr>
            <a:xfrm>
              <a:off x="1553644" y="3947430"/>
              <a:ext cx="306768" cy="286250"/>
            </a:xfrm>
            <a:custGeom>
              <a:avLst/>
              <a:gdLst/>
              <a:ahLst/>
              <a:cxnLst/>
              <a:rect l="l" t="t" r="r" b="b"/>
              <a:pathLst>
                <a:path w="6399" h="5971" extrusionOk="0">
                  <a:moveTo>
                    <a:pt x="6398" y="1"/>
                  </a:moveTo>
                  <a:cubicBezTo>
                    <a:pt x="6345" y="400"/>
                    <a:pt x="6266" y="801"/>
                    <a:pt x="6132" y="1174"/>
                  </a:cubicBezTo>
                  <a:cubicBezTo>
                    <a:pt x="6000" y="1547"/>
                    <a:pt x="5840" y="1893"/>
                    <a:pt x="5652" y="2240"/>
                  </a:cubicBezTo>
                  <a:cubicBezTo>
                    <a:pt x="5279" y="2933"/>
                    <a:pt x="4799" y="3573"/>
                    <a:pt x="4240" y="4132"/>
                  </a:cubicBezTo>
                  <a:cubicBezTo>
                    <a:pt x="3679" y="4665"/>
                    <a:pt x="3040" y="5119"/>
                    <a:pt x="2321" y="5439"/>
                  </a:cubicBezTo>
                  <a:cubicBezTo>
                    <a:pt x="1600" y="5759"/>
                    <a:pt x="800" y="5919"/>
                    <a:pt x="0" y="5945"/>
                  </a:cubicBezTo>
                  <a:cubicBezTo>
                    <a:pt x="173" y="5962"/>
                    <a:pt x="347" y="5971"/>
                    <a:pt x="522" y="5971"/>
                  </a:cubicBezTo>
                  <a:cubicBezTo>
                    <a:pt x="1155" y="5971"/>
                    <a:pt x="1794" y="5856"/>
                    <a:pt x="2400" y="5625"/>
                  </a:cubicBezTo>
                  <a:cubicBezTo>
                    <a:pt x="3146" y="5333"/>
                    <a:pt x="3839" y="4878"/>
                    <a:pt x="4426" y="4320"/>
                  </a:cubicBezTo>
                  <a:cubicBezTo>
                    <a:pt x="5012" y="3733"/>
                    <a:pt x="5492" y="3066"/>
                    <a:pt x="5840" y="2347"/>
                  </a:cubicBezTo>
                  <a:cubicBezTo>
                    <a:pt x="6160" y="1600"/>
                    <a:pt x="6398" y="801"/>
                    <a:pt x="6398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40;p42"/>
            <p:cNvSpPr/>
            <p:nvPr/>
          </p:nvSpPr>
          <p:spPr>
            <a:xfrm>
              <a:off x="1175340" y="3739078"/>
              <a:ext cx="166208" cy="288886"/>
            </a:xfrm>
            <a:custGeom>
              <a:avLst/>
              <a:gdLst/>
              <a:ahLst/>
              <a:cxnLst/>
              <a:rect l="l" t="t" r="r" b="b"/>
              <a:pathLst>
                <a:path w="3467" h="6026" extrusionOk="0">
                  <a:moveTo>
                    <a:pt x="2027" y="1"/>
                  </a:moveTo>
                  <a:cubicBezTo>
                    <a:pt x="1813" y="1"/>
                    <a:pt x="1600" y="107"/>
                    <a:pt x="1387" y="242"/>
                  </a:cubicBezTo>
                  <a:cubicBezTo>
                    <a:pt x="1308" y="402"/>
                    <a:pt x="1201" y="587"/>
                    <a:pt x="1095" y="747"/>
                  </a:cubicBezTo>
                  <a:cubicBezTo>
                    <a:pt x="907" y="1095"/>
                    <a:pt x="747" y="1468"/>
                    <a:pt x="615" y="1841"/>
                  </a:cubicBezTo>
                  <a:cubicBezTo>
                    <a:pt x="480" y="2214"/>
                    <a:pt x="402" y="2588"/>
                    <a:pt x="374" y="2986"/>
                  </a:cubicBezTo>
                  <a:cubicBezTo>
                    <a:pt x="348" y="2293"/>
                    <a:pt x="508" y="1600"/>
                    <a:pt x="775" y="960"/>
                  </a:cubicBezTo>
                  <a:lnTo>
                    <a:pt x="775" y="960"/>
                  </a:lnTo>
                  <a:cubicBezTo>
                    <a:pt x="508" y="1468"/>
                    <a:pt x="295" y="2108"/>
                    <a:pt x="188" y="2826"/>
                  </a:cubicBezTo>
                  <a:cubicBezTo>
                    <a:pt x="1" y="4479"/>
                    <a:pt x="561" y="5919"/>
                    <a:pt x="1415" y="6025"/>
                  </a:cubicBezTo>
                  <a:lnTo>
                    <a:pt x="1521" y="6025"/>
                  </a:lnTo>
                  <a:cubicBezTo>
                    <a:pt x="2347" y="6025"/>
                    <a:pt x="3174" y="4799"/>
                    <a:pt x="3360" y="3200"/>
                  </a:cubicBezTo>
                  <a:cubicBezTo>
                    <a:pt x="3466" y="2268"/>
                    <a:pt x="3334" y="1415"/>
                    <a:pt x="3067" y="828"/>
                  </a:cubicBezTo>
                  <a:cubicBezTo>
                    <a:pt x="2907" y="1067"/>
                    <a:pt x="2747" y="1308"/>
                    <a:pt x="2641" y="1547"/>
                  </a:cubicBezTo>
                  <a:cubicBezTo>
                    <a:pt x="2374" y="2054"/>
                    <a:pt x="2214" y="2641"/>
                    <a:pt x="2133" y="3200"/>
                  </a:cubicBezTo>
                  <a:cubicBezTo>
                    <a:pt x="2108" y="2613"/>
                    <a:pt x="2214" y="2027"/>
                    <a:pt x="2453" y="1468"/>
                  </a:cubicBezTo>
                  <a:cubicBezTo>
                    <a:pt x="2560" y="1148"/>
                    <a:pt x="2720" y="854"/>
                    <a:pt x="2933" y="587"/>
                  </a:cubicBezTo>
                  <a:cubicBezTo>
                    <a:pt x="2720" y="267"/>
                    <a:pt x="2453" y="54"/>
                    <a:pt x="2133" y="28"/>
                  </a:cubicBezTo>
                  <a:cubicBezTo>
                    <a:pt x="2108" y="28"/>
                    <a:pt x="2054" y="1"/>
                    <a:pt x="2027" y="1"/>
                  </a:cubicBezTo>
                  <a:close/>
                </a:path>
              </a:pathLst>
            </a:custGeom>
            <a:solidFill>
              <a:srgbClr val="747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41;p42"/>
            <p:cNvSpPr/>
            <p:nvPr/>
          </p:nvSpPr>
          <p:spPr>
            <a:xfrm>
              <a:off x="1276352" y="3767219"/>
              <a:ext cx="46070" cy="125267"/>
            </a:xfrm>
            <a:custGeom>
              <a:avLst/>
              <a:gdLst/>
              <a:ahLst/>
              <a:cxnLst/>
              <a:rect l="l" t="t" r="r" b="b"/>
              <a:pathLst>
                <a:path w="961" h="2613" extrusionOk="0">
                  <a:moveTo>
                    <a:pt x="826" y="0"/>
                  </a:moveTo>
                  <a:cubicBezTo>
                    <a:pt x="613" y="267"/>
                    <a:pt x="453" y="561"/>
                    <a:pt x="346" y="881"/>
                  </a:cubicBezTo>
                  <a:cubicBezTo>
                    <a:pt x="107" y="1440"/>
                    <a:pt x="1" y="2026"/>
                    <a:pt x="26" y="2613"/>
                  </a:cubicBezTo>
                  <a:cubicBezTo>
                    <a:pt x="107" y="2054"/>
                    <a:pt x="267" y="1467"/>
                    <a:pt x="534" y="960"/>
                  </a:cubicBezTo>
                  <a:cubicBezTo>
                    <a:pt x="640" y="721"/>
                    <a:pt x="800" y="480"/>
                    <a:pt x="960" y="241"/>
                  </a:cubicBezTo>
                  <a:cubicBezTo>
                    <a:pt x="907" y="160"/>
                    <a:pt x="854" y="81"/>
                    <a:pt x="826" y="0"/>
                  </a:cubicBezTo>
                  <a:close/>
                </a:path>
              </a:pathLst>
            </a:custGeom>
            <a:solidFill>
              <a:srgbClr val="919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42;p42"/>
            <p:cNvSpPr/>
            <p:nvPr/>
          </p:nvSpPr>
          <p:spPr>
            <a:xfrm>
              <a:off x="1192024" y="3750632"/>
              <a:ext cx="49810" cy="131643"/>
            </a:xfrm>
            <a:custGeom>
              <a:avLst/>
              <a:gdLst/>
              <a:ahLst/>
              <a:cxnLst/>
              <a:rect l="l" t="t" r="r" b="b"/>
              <a:pathLst>
                <a:path w="1039" h="2746" extrusionOk="0">
                  <a:moveTo>
                    <a:pt x="1039" y="1"/>
                  </a:moveTo>
                  <a:lnTo>
                    <a:pt x="1039" y="1"/>
                  </a:lnTo>
                  <a:cubicBezTo>
                    <a:pt x="826" y="161"/>
                    <a:pt x="612" y="427"/>
                    <a:pt x="427" y="719"/>
                  </a:cubicBezTo>
                  <a:cubicBezTo>
                    <a:pt x="160" y="1359"/>
                    <a:pt x="0" y="2052"/>
                    <a:pt x="26" y="2745"/>
                  </a:cubicBezTo>
                  <a:cubicBezTo>
                    <a:pt x="54" y="2347"/>
                    <a:pt x="132" y="1973"/>
                    <a:pt x="267" y="1600"/>
                  </a:cubicBezTo>
                  <a:cubicBezTo>
                    <a:pt x="399" y="1227"/>
                    <a:pt x="559" y="854"/>
                    <a:pt x="747" y="506"/>
                  </a:cubicBezTo>
                  <a:cubicBezTo>
                    <a:pt x="853" y="346"/>
                    <a:pt x="960" y="161"/>
                    <a:pt x="1039" y="1"/>
                  </a:cubicBezTo>
                  <a:close/>
                </a:path>
              </a:pathLst>
            </a:custGeom>
            <a:solidFill>
              <a:srgbClr val="919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944;p42"/>
          <p:cNvSpPr txBox="1">
            <a:spLocks noGrp="1"/>
          </p:cNvSpPr>
          <p:nvPr>
            <p:ph type="title"/>
          </p:nvPr>
        </p:nvSpPr>
        <p:spPr>
          <a:xfrm>
            <a:off x="1184825" y="336168"/>
            <a:ext cx="8045763" cy="6135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3</a:t>
            </a:r>
            <a:r>
              <a:rPr lang="en" sz="2800" dirty="0" smtClean="0"/>
              <a:t>. The Employee performance</a:t>
            </a:r>
            <a:endParaRPr lang="en-US" sz="2800" dirty="0"/>
          </a:p>
        </p:txBody>
      </p:sp>
      <p:pic>
        <p:nvPicPr>
          <p:cNvPr id="23" name="Picture 22"/>
          <p:cNvPicPr/>
          <p:nvPr/>
        </p:nvPicPr>
        <p:blipFill>
          <a:blip r:embed="rId2"/>
          <a:stretch>
            <a:fillRect/>
          </a:stretch>
        </p:blipFill>
        <p:spPr>
          <a:xfrm>
            <a:off x="1237826" y="1351980"/>
            <a:ext cx="6725374" cy="283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29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42"/>
          <p:cNvSpPr txBox="1">
            <a:spLocks noGrp="1"/>
          </p:cNvSpPr>
          <p:nvPr>
            <p:ph type="title"/>
          </p:nvPr>
        </p:nvSpPr>
        <p:spPr>
          <a:xfrm>
            <a:off x="-334616" y="-213555"/>
            <a:ext cx="5821016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The Employee </a:t>
            </a:r>
            <a:r>
              <a:rPr lang="en" sz="2000" dirty="0"/>
              <a:t>P</a:t>
            </a:r>
            <a:r>
              <a:rPr lang="en" sz="2000" dirty="0" smtClean="0"/>
              <a:t>erformance</a:t>
            </a:r>
            <a:endParaRPr sz="2000" dirty="0"/>
          </a:p>
        </p:txBody>
      </p:sp>
      <p:sp>
        <p:nvSpPr>
          <p:cNvPr id="945" name="Google Shape;945;p42"/>
          <p:cNvSpPr txBox="1">
            <a:spLocks noGrp="1"/>
          </p:cNvSpPr>
          <p:nvPr>
            <p:ph type="title" idx="2"/>
          </p:nvPr>
        </p:nvSpPr>
        <p:spPr>
          <a:xfrm>
            <a:off x="-467333" y="0"/>
            <a:ext cx="1568400" cy="7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03</a:t>
            </a:r>
            <a:endParaRPr sz="20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="" xmlns:a16="http://schemas.microsoft.com/office/drawing/2014/main" id="{1419974F-6337-A83F-54B0-255BEC5BD8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1066062"/>
              </p:ext>
            </p:extLst>
          </p:nvPr>
        </p:nvGraphicFramePr>
        <p:xfrm>
          <a:off x="1524000" y="1119269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9498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9" name="Google Shape;929;p42"/>
          <p:cNvGrpSpPr/>
          <p:nvPr/>
        </p:nvGrpSpPr>
        <p:grpSpPr>
          <a:xfrm>
            <a:off x="2146141" y="1574616"/>
            <a:ext cx="914169" cy="899170"/>
            <a:chOff x="1133200" y="3530150"/>
            <a:chExt cx="785976" cy="773080"/>
          </a:xfrm>
        </p:grpSpPr>
        <p:sp>
          <p:nvSpPr>
            <p:cNvPr id="930" name="Google Shape;930;p42"/>
            <p:cNvSpPr/>
            <p:nvPr/>
          </p:nvSpPr>
          <p:spPr>
            <a:xfrm>
              <a:off x="1133200" y="3530150"/>
              <a:ext cx="785976" cy="773080"/>
            </a:xfrm>
            <a:custGeom>
              <a:avLst/>
              <a:gdLst/>
              <a:ahLst/>
              <a:cxnLst/>
              <a:rect l="l" t="t" r="r" b="b"/>
              <a:pathLst>
                <a:path w="16395" h="16126" extrusionOk="0">
                  <a:moveTo>
                    <a:pt x="8035" y="0"/>
                  </a:moveTo>
                  <a:cubicBezTo>
                    <a:pt x="4058" y="0"/>
                    <a:pt x="484" y="2612"/>
                    <a:pt x="240" y="7078"/>
                  </a:cubicBezTo>
                  <a:cubicBezTo>
                    <a:pt x="1" y="11503"/>
                    <a:pt x="2933" y="15103"/>
                    <a:pt x="7252" y="15982"/>
                  </a:cubicBezTo>
                  <a:cubicBezTo>
                    <a:pt x="7734" y="16079"/>
                    <a:pt x="8218" y="16126"/>
                    <a:pt x="8698" y="16126"/>
                  </a:cubicBezTo>
                  <a:cubicBezTo>
                    <a:pt x="12437" y="16126"/>
                    <a:pt x="15920" y="13268"/>
                    <a:pt x="16156" y="8944"/>
                  </a:cubicBezTo>
                  <a:cubicBezTo>
                    <a:pt x="16395" y="4546"/>
                    <a:pt x="13543" y="573"/>
                    <a:pt x="9144" y="68"/>
                  </a:cubicBezTo>
                  <a:cubicBezTo>
                    <a:pt x="8772" y="23"/>
                    <a:pt x="8402" y="0"/>
                    <a:pt x="8035" y="0"/>
                  </a:cubicBezTo>
                  <a:close/>
                </a:path>
              </a:pathLst>
            </a:custGeom>
            <a:solidFill>
              <a:srgbClr val="555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2"/>
            <p:cNvSpPr/>
            <p:nvPr/>
          </p:nvSpPr>
          <p:spPr>
            <a:xfrm>
              <a:off x="1418163" y="3809647"/>
              <a:ext cx="216066" cy="212230"/>
            </a:xfrm>
            <a:custGeom>
              <a:avLst/>
              <a:gdLst/>
              <a:ahLst/>
              <a:cxnLst/>
              <a:rect l="l" t="t" r="r" b="b"/>
              <a:pathLst>
                <a:path w="4507" h="4427" extrusionOk="0">
                  <a:moveTo>
                    <a:pt x="2186" y="0"/>
                  </a:moveTo>
                  <a:cubicBezTo>
                    <a:pt x="1107" y="0"/>
                    <a:pt x="130" y="727"/>
                    <a:pt x="82" y="1941"/>
                  </a:cubicBezTo>
                  <a:cubicBezTo>
                    <a:pt x="1" y="3142"/>
                    <a:pt x="800" y="4127"/>
                    <a:pt x="2001" y="4393"/>
                  </a:cubicBezTo>
                  <a:cubicBezTo>
                    <a:pt x="2122" y="4416"/>
                    <a:pt x="2244" y="4427"/>
                    <a:pt x="2365" y="4427"/>
                  </a:cubicBezTo>
                  <a:cubicBezTo>
                    <a:pt x="3392" y="4427"/>
                    <a:pt x="4381" y="3641"/>
                    <a:pt x="4454" y="2448"/>
                  </a:cubicBezTo>
                  <a:cubicBezTo>
                    <a:pt x="4507" y="1248"/>
                    <a:pt x="3707" y="156"/>
                    <a:pt x="2507" y="21"/>
                  </a:cubicBezTo>
                  <a:cubicBezTo>
                    <a:pt x="2399" y="7"/>
                    <a:pt x="2292" y="0"/>
                    <a:pt x="2186" y="0"/>
                  </a:cubicBezTo>
                  <a:close/>
                </a:path>
              </a:pathLst>
            </a:custGeom>
            <a:solidFill>
              <a:srgbClr val="FF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2"/>
            <p:cNvSpPr/>
            <p:nvPr/>
          </p:nvSpPr>
          <p:spPr>
            <a:xfrm>
              <a:off x="1441174" y="3831796"/>
              <a:ext cx="170091" cy="167071"/>
            </a:xfrm>
            <a:custGeom>
              <a:avLst/>
              <a:gdLst/>
              <a:ahLst/>
              <a:cxnLst/>
              <a:rect l="l" t="t" r="r" b="b"/>
              <a:pathLst>
                <a:path w="3548" h="3485" extrusionOk="0">
                  <a:moveTo>
                    <a:pt x="1747" y="1"/>
                  </a:moveTo>
                  <a:cubicBezTo>
                    <a:pt x="896" y="1"/>
                    <a:pt x="103" y="552"/>
                    <a:pt x="54" y="1532"/>
                  </a:cubicBezTo>
                  <a:cubicBezTo>
                    <a:pt x="1" y="2492"/>
                    <a:pt x="640" y="3266"/>
                    <a:pt x="1574" y="3452"/>
                  </a:cubicBezTo>
                  <a:cubicBezTo>
                    <a:pt x="1680" y="3473"/>
                    <a:pt x="1787" y="3484"/>
                    <a:pt x="1892" y="3484"/>
                  </a:cubicBezTo>
                  <a:cubicBezTo>
                    <a:pt x="2692" y="3484"/>
                    <a:pt x="3447" y="2875"/>
                    <a:pt x="3494" y="1933"/>
                  </a:cubicBezTo>
                  <a:cubicBezTo>
                    <a:pt x="3547" y="973"/>
                    <a:pt x="2933" y="120"/>
                    <a:pt x="1973" y="14"/>
                  </a:cubicBezTo>
                  <a:cubicBezTo>
                    <a:pt x="1898" y="5"/>
                    <a:pt x="1822" y="1"/>
                    <a:pt x="1747" y="1"/>
                  </a:cubicBezTo>
                  <a:close/>
                </a:path>
              </a:pathLst>
            </a:custGeom>
            <a:solidFill>
              <a:srgbClr val="CC3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2"/>
            <p:cNvSpPr/>
            <p:nvPr/>
          </p:nvSpPr>
          <p:spPr>
            <a:xfrm>
              <a:off x="1488492" y="3878107"/>
              <a:ext cx="75410" cy="73876"/>
            </a:xfrm>
            <a:custGeom>
              <a:avLst/>
              <a:gdLst/>
              <a:ahLst/>
              <a:cxnLst/>
              <a:rect l="l" t="t" r="r" b="b"/>
              <a:pathLst>
                <a:path w="1573" h="1541" extrusionOk="0">
                  <a:moveTo>
                    <a:pt x="772" y="1"/>
                  </a:moveTo>
                  <a:cubicBezTo>
                    <a:pt x="388" y="1"/>
                    <a:pt x="52" y="259"/>
                    <a:pt x="27" y="673"/>
                  </a:cubicBezTo>
                  <a:cubicBezTo>
                    <a:pt x="1" y="1099"/>
                    <a:pt x="293" y="1447"/>
                    <a:pt x="694" y="1526"/>
                  </a:cubicBezTo>
                  <a:cubicBezTo>
                    <a:pt x="742" y="1536"/>
                    <a:pt x="790" y="1540"/>
                    <a:pt x="837" y="1540"/>
                  </a:cubicBezTo>
                  <a:cubicBezTo>
                    <a:pt x="1189" y="1540"/>
                    <a:pt x="1523" y="1283"/>
                    <a:pt x="1547" y="860"/>
                  </a:cubicBezTo>
                  <a:cubicBezTo>
                    <a:pt x="1573" y="434"/>
                    <a:pt x="1306" y="61"/>
                    <a:pt x="880" y="7"/>
                  </a:cubicBezTo>
                  <a:cubicBezTo>
                    <a:pt x="843" y="3"/>
                    <a:pt x="807" y="1"/>
                    <a:pt x="772" y="1"/>
                  </a:cubicBezTo>
                  <a:close/>
                </a:path>
              </a:pathLst>
            </a:custGeom>
            <a:solidFill>
              <a:srgbClr val="555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2"/>
            <p:cNvSpPr/>
            <p:nvPr/>
          </p:nvSpPr>
          <p:spPr>
            <a:xfrm>
              <a:off x="1360729" y="3752933"/>
              <a:ext cx="144395" cy="152353"/>
            </a:xfrm>
            <a:custGeom>
              <a:avLst/>
              <a:gdLst/>
              <a:ahLst/>
              <a:cxnLst/>
              <a:rect l="l" t="t" r="r" b="b"/>
              <a:pathLst>
                <a:path w="3012" h="3178" extrusionOk="0">
                  <a:moveTo>
                    <a:pt x="2856" y="1"/>
                  </a:moveTo>
                  <a:cubicBezTo>
                    <a:pt x="2509" y="1"/>
                    <a:pt x="2163" y="80"/>
                    <a:pt x="1838" y="219"/>
                  </a:cubicBezTo>
                  <a:cubicBezTo>
                    <a:pt x="1465" y="379"/>
                    <a:pt x="1120" y="618"/>
                    <a:pt x="825" y="912"/>
                  </a:cubicBezTo>
                  <a:cubicBezTo>
                    <a:pt x="533" y="1232"/>
                    <a:pt x="320" y="1578"/>
                    <a:pt x="186" y="1979"/>
                  </a:cubicBezTo>
                  <a:cubicBezTo>
                    <a:pt x="53" y="2352"/>
                    <a:pt x="0" y="2778"/>
                    <a:pt x="53" y="3177"/>
                  </a:cubicBezTo>
                  <a:cubicBezTo>
                    <a:pt x="107" y="2778"/>
                    <a:pt x="213" y="2405"/>
                    <a:pt x="373" y="2058"/>
                  </a:cubicBezTo>
                  <a:cubicBezTo>
                    <a:pt x="533" y="1684"/>
                    <a:pt x="747" y="1364"/>
                    <a:pt x="1013" y="1098"/>
                  </a:cubicBezTo>
                  <a:cubicBezTo>
                    <a:pt x="1280" y="806"/>
                    <a:pt x="1572" y="592"/>
                    <a:pt x="1920" y="405"/>
                  </a:cubicBezTo>
                  <a:cubicBezTo>
                    <a:pt x="2265" y="219"/>
                    <a:pt x="2638" y="85"/>
                    <a:pt x="3011" y="6"/>
                  </a:cubicBezTo>
                  <a:cubicBezTo>
                    <a:pt x="2960" y="2"/>
                    <a:pt x="2908" y="1"/>
                    <a:pt x="2856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2"/>
            <p:cNvSpPr/>
            <p:nvPr/>
          </p:nvSpPr>
          <p:spPr>
            <a:xfrm>
              <a:off x="1276352" y="3674980"/>
              <a:ext cx="219853" cy="217504"/>
            </a:xfrm>
            <a:custGeom>
              <a:avLst/>
              <a:gdLst/>
              <a:ahLst/>
              <a:cxnLst/>
              <a:rect l="l" t="t" r="r" b="b"/>
              <a:pathLst>
                <a:path w="4586" h="4537" extrusionOk="0">
                  <a:moveTo>
                    <a:pt x="4415" y="1"/>
                  </a:moveTo>
                  <a:cubicBezTo>
                    <a:pt x="3881" y="1"/>
                    <a:pt x="3331" y="109"/>
                    <a:pt x="2826" y="325"/>
                  </a:cubicBezTo>
                  <a:cubicBezTo>
                    <a:pt x="2266" y="538"/>
                    <a:pt x="1760" y="885"/>
                    <a:pt x="1334" y="1312"/>
                  </a:cubicBezTo>
                  <a:cubicBezTo>
                    <a:pt x="907" y="1739"/>
                    <a:pt x="559" y="2244"/>
                    <a:pt x="346" y="2805"/>
                  </a:cubicBezTo>
                  <a:cubicBezTo>
                    <a:pt x="107" y="3364"/>
                    <a:pt x="1" y="3950"/>
                    <a:pt x="26" y="4537"/>
                  </a:cubicBezTo>
                  <a:cubicBezTo>
                    <a:pt x="107" y="3978"/>
                    <a:pt x="267" y="3391"/>
                    <a:pt x="534" y="2884"/>
                  </a:cubicBezTo>
                  <a:cubicBezTo>
                    <a:pt x="773" y="2378"/>
                    <a:pt x="1120" y="1898"/>
                    <a:pt x="1519" y="1498"/>
                  </a:cubicBezTo>
                  <a:cubicBezTo>
                    <a:pt x="1920" y="1071"/>
                    <a:pt x="2400" y="751"/>
                    <a:pt x="2905" y="512"/>
                  </a:cubicBezTo>
                  <a:cubicBezTo>
                    <a:pt x="3439" y="271"/>
                    <a:pt x="3999" y="86"/>
                    <a:pt x="4586" y="5"/>
                  </a:cubicBezTo>
                  <a:cubicBezTo>
                    <a:pt x="4529" y="2"/>
                    <a:pt x="4472" y="1"/>
                    <a:pt x="4415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2"/>
            <p:cNvSpPr/>
            <p:nvPr/>
          </p:nvSpPr>
          <p:spPr>
            <a:xfrm>
              <a:off x="1192024" y="3596549"/>
              <a:ext cx="306768" cy="285722"/>
            </a:xfrm>
            <a:custGeom>
              <a:avLst/>
              <a:gdLst/>
              <a:ahLst/>
              <a:cxnLst/>
              <a:rect l="l" t="t" r="r" b="b"/>
              <a:pathLst>
                <a:path w="6399" h="5960" extrusionOk="0">
                  <a:moveTo>
                    <a:pt x="5940" y="0"/>
                  </a:moveTo>
                  <a:cubicBezTo>
                    <a:pt x="5287" y="0"/>
                    <a:pt x="4629" y="97"/>
                    <a:pt x="4025" y="336"/>
                  </a:cubicBezTo>
                  <a:cubicBezTo>
                    <a:pt x="3253" y="628"/>
                    <a:pt x="2559" y="1082"/>
                    <a:pt x="1973" y="1668"/>
                  </a:cubicBezTo>
                  <a:cubicBezTo>
                    <a:pt x="1386" y="2227"/>
                    <a:pt x="932" y="2895"/>
                    <a:pt x="587" y="3641"/>
                  </a:cubicBezTo>
                  <a:cubicBezTo>
                    <a:pt x="239" y="4360"/>
                    <a:pt x="0" y="5160"/>
                    <a:pt x="26" y="5959"/>
                  </a:cubicBezTo>
                  <a:cubicBezTo>
                    <a:pt x="54" y="5561"/>
                    <a:pt x="132" y="5187"/>
                    <a:pt x="267" y="4814"/>
                  </a:cubicBezTo>
                  <a:cubicBezTo>
                    <a:pt x="399" y="4441"/>
                    <a:pt x="559" y="4068"/>
                    <a:pt x="747" y="3720"/>
                  </a:cubicBezTo>
                  <a:cubicBezTo>
                    <a:pt x="1120" y="3027"/>
                    <a:pt x="1600" y="2387"/>
                    <a:pt x="2158" y="1854"/>
                  </a:cubicBezTo>
                  <a:cubicBezTo>
                    <a:pt x="2719" y="1295"/>
                    <a:pt x="3359" y="841"/>
                    <a:pt x="4078" y="521"/>
                  </a:cubicBezTo>
                  <a:cubicBezTo>
                    <a:pt x="4799" y="201"/>
                    <a:pt x="5598" y="69"/>
                    <a:pt x="6398" y="16"/>
                  </a:cubicBezTo>
                  <a:cubicBezTo>
                    <a:pt x="6246" y="5"/>
                    <a:pt x="6093" y="0"/>
                    <a:pt x="5940" y="0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2"/>
            <p:cNvSpPr/>
            <p:nvPr/>
          </p:nvSpPr>
          <p:spPr>
            <a:xfrm>
              <a:off x="1547316" y="3925665"/>
              <a:ext cx="144395" cy="152353"/>
            </a:xfrm>
            <a:custGeom>
              <a:avLst/>
              <a:gdLst/>
              <a:ahLst/>
              <a:cxnLst/>
              <a:rect l="l" t="t" r="r" b="b"/>
              <a:pathLst>
                <a:path w="3012" h="3178" extrusionOk="0">
                  <a:moveTo>
                    <a:pt x="2986" y="1"/>
                  </a:moveTo>
                  <a:cubicBezTo>
                    <a:pt x="2905" y="402"/>
                    <a:pt x="2798" y="775"/>
                    <a:pt x="2638" y="1120"/>
                  </a:cubicBezTo>
                  <a:cubicBezTo>
                    <a:pt x="2478" y="1468"/>
                    <a:pt x="2265" y="1788"/>
                    <a:pt x="1999" y="2054"/>
                  </a:cubicBezTo>
                  <a:cubicBezTo>
                    <a:pt x="1732" y="2347"/>
                    <a:pt x="1440" y="2588"/>
                    <a:pt x="1092" y="2773"/>
                  </a:cubicBezTo>
                  <a:cubicBezTo>
                    <a:pt x="747" y="2933"/>
                    <a:pt x="373" y="3067"/>
                    <a:pt x="0" y="3174"/>
                  </a:cubicBezTo>
                  <a:cubicBezTo>
                    <a:pt x="40" y="3177"/>
                    <a:pt x="80" y="3178"/>
                    <a:pt x="120" y="3178"/>
                  </a:cubicBezTo>
                  <a:cubicBezTo>
                    <a:pt x="479" y="3178"/>
                    <a:pt x="837" y="3077"/>
                    <a:pt x="1173" y="2933"/>
                  </a:cubicBezTo>
                  <a:cubicBezTo>
                    <a:pt x="1546" y="2773"/>
                    <a:pt x="1892" y="2534"/>
                    <a:pt x="2186" y="2240"/>
                  </a:cubicBezTo>
                  <a:cubicBezTo>
                    <a:pt x="2478" y="1948"/>
                    <a:pt x="2692" y="1575"/>
                    <a:pt x="2826" y="1201"/>
                  </a:cubicBezTo>
                  <a:cubicBezTo>
                    <a:pt x="2958" y="800"/>
                    <a:pt x="3012" y="402"/>
                    <a:pt x="2986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2"/>
            <p:cNvSpPr/>
            <p:nvPr/>
          </p:nvSpPr>
          <p:spPr>
            <a:xfrm>
              <a:off x="1556185" y="3937219"/>
              <a:ext cx="219853" cy="217504"/>
            </a:xfrm>
            <a:custGeom>
              <a:avLst/>
              <a:gdLst/>
              <a:ahLst/>
              <a:cxnLst/>
              <a:rect l="l" t="t" r="r" b="b"/>
              <a:pathLst>
                <a:path w="4586" h="4537" extrusionOk="0">
                  <a:moveTo>
                    <a:pt x="4560" y="1"/>
                  </a:moveTo>
                  <a:cubicBezTo>
                    <a:pt x="4479" y="587"/>
                    <a:pt x="4319" y="1146"/>
                    <a:pt x="4053" y="1654"/>
                  </a:cubicBezTo>
                  <a:cubicBezTo>
                    <a:pt x="3814" y="2187"/>
                    <a:pt x="3466" y="2667"/>
                    <a:pt x="3068" y="3065"/>
                  </a:cubicBezTo>
                  <a:cubicBezTo>
                    <a:pt x="2667" y="3466"/>
                    <a:pt x="2187" y="3786"/>
                    <a:pt x="1681" y="4053"/>
                  </a:cubicBezTo>
                  <a:cubicBezTo>
                    <a:pt x="1148" y="4292"/>
                    <a:pt x="587" y="4452"/>
                    <a:pt x="1" y="4533"/>
                  </a:cubicBezTo>
                  <a:cubicBezTo>
                    <a:pt x="58" y="4535"/>
                    <a:pt x="116" y="4536"/>
                    <a:pt x="173" y="4536"/>
                  </a:cubicBezTo>
                  <a:cubicBezTo>
                    <a:pt x="707" y="4536"/>
                    <a:pt x="1256" y="4431"/>
                    <a:pt x="1760" y="4238"/>
                  </a:cubicBezTo>
                  <a:cubicBezTo>
                    <a:pt x="2321" y="3999"/>
                    <a:pt x="2827" y="3680"/>
                    <a:pt x="3253" y="3253"/>
                  </a:cubicBezTo>
                  <a:cubicBezTo>
                    <a:pt x="3680" y="2826"/>
                    <a:pt x="4027" y="2293"/>
                    <a:pt x="4241" y="1732"/>
                  </a:cubicBezTo>
                  <a:cubicBezTo>
                    <a:pt x="4479" y="1199"/>
                    <a:pt x="4586" y="587"/>
                    <a:pt x="4560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2"/>
            <p:cNvSpPr/>
            <p:nvPr/>
          </p:nvSpPr>
          <p:spPr>
            <a:xfrm>
              <a:off x="1553644" y="3947430"/>
              <a:ext cx="306768" cy="286250"/>
            </a:xfrm>
            <a:custGeom>
              <a:avLst/>
              <a:gdLst/>
              <a:ahLst/>
              <a:cxnLst/>
              <a:rect l="l" t="t" r="r" b="b"/>
              <a:pathLst>
                <a:path w="6399" h="5971" extrusionOk="0">
                  <a:moveTo>
                    <a:pt x="6398" y="1"/>
                  </a:moveTo>
                  <a:cubicBezTo>
                    <a:pt x="6345" y="400"/>
                    <a:pt x="6266" y="801"/>
                    <a:pt x="6132" y="1174"/>
                  </a:cubicBezTo>
                  <a:cubicBezTo>
                    <a:pt x="6000" y="1547"/>
                    <a:pt x="5840" y="1893"/>
                    <a:pt x="5652" y="2240"/>
                  </a:cubicBezTo>
                  <a:cubicBezTo>
                    <a:pt x="5279" y="2933"/>
                    <a:pt x="4799" y="3573"/>
                    <a:pt x="4240" y="4132"/>
                  </a:cubicBezTo>
                  <a:cubicBezTo>
                    <a:pt x="3679" y="4665"/>
                    <a:pt x="3040" y="5119"/>
                    <a:pt x="2321" y="5439"/>
                  </a:cubicBezTo>
                  <a:cubicBezTo>
                    <a:pt x="1600" y="5759"/>
                    <a:pt x="800" y="5919"/>
                    <a:pt x="0" y="5945"/>
                  </a:cubicBezTo>
                  <a:cubicBezTo>
                    <a:pt x="173" y="5962"/>
                    <a:pt x="347" y="5971"/>
                    <a:pt x="522" y="5971"/>
                  </a:cubicBezTo>
                  <a:cubicBezTo>
                    <a:pt x="1155" y="5971"/>
                    <a:pt x="1794" y="5856"/>
                    <a:pt x="2400" y="5625"/>
                  </a:cubicBezTo>
                  <a:cubicBezTo>
                    <a:pt x="3146" y="5333"/>
                    <a:pt x="3839" y="4878"/>
                    <a:pt x="4426" y="4320"/>
                  </a:cubicBezTo>
                  <a:cubicBezTo>
                    <a:pt x="5012" y="3733"/>
                    <a:pt x="5492" y="3066"/>
                    <a:pt x="5840" y="2347"/>
                  </a:cubicBezTo>
                  <a:cubicBezTo>
                    <a:pt x="6160" y="1600"/>
                    <a:pt x="6398" y="801"/>
                    <a:pt x="6398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2"/>
            <p:cNvSpPr/>
            <p:nvPr/>
          </p:nvSpPr>
          <p:spPr>
            <a:xfrm>
              <a:off x="1175340" y="3739078"/>
              <a:ext cx="166208" cy="288886"/>
            </a:xfrm>
            <a:custGeom>
              <a:avLst/>
              <a:gdLst/>
              <a:ahLst/>
              <a:cxnLst/>
              <a:rect l="l" t="t" r="r" b="b"/>
              <a:pathLst>
                <a:path w="3467" h="6026" extrusionOk="0">
                  <a:moveTo>
                    <a:pt x="2027" y="1"/>
                  </a:moveTo>
                  <a:cubicBezTo>
                    <a:pt x="1813" y="1"/>
                    <a:pt x="1600" y="107"/>
                    <a:pt x="1387" y="242"/>
                  </a:cubicBezTo>
                  <a:cubicBezTo>
                    <a:pt x="1308" y="402"/>
                    <a:pt x="1201" y="587"/>
                    <a:pt x="1095" y="747"/>
                  </a:cubicBezTo>
                  <a:cubicBezTo>
                    <a:pt x="907" y="1095"/>
                    <a:pt x="747" y="1468"/>
                    <a:pt x="615" y="1841"/>
                  </a:cubicBezTo>
                  <a:cubicBezTo>
                    <a:pt x="480" y="2214"/>
                    <a:pt x="402" y="2588"/>
                    <a:pt x="374" y="2986"/>
                  </a:cubicBezTo>
                  <a:cubicBezTo>
                    <a:pt x="348" y="2293"/>
                    <a:pt x="508" y="1600"/>
                    <a:pt x="775" y="960"/>
                  </a:cubicBezTo>
                  <a:lnTo>
                    <a:pt x="775" y="960"/>
                  </a:lnTo>
                  <a:cubicBezTo>
                    <a:pt x="508" y="1468"/>
                    <a:pt x="295" y="2108"/>
                    <a:pt x="188" y="2826"/>
                  </a:cubicBezTo>
                  <a:cubicBezTo>
                    <a:pt x="1" y="4479"/>
                    <a:pt x="561" y="5919"/>
                    <a:pt x="1415" y="6025"/>
                  </a:cubicBezTo>
                  <a:lnTo>
                    <a:pt x="1521" y="6025"/>
                  </a:lnTo>
                  <a:cubicBezTo>
                    <a:pt x="2347" y="6025"/>
                    <a:pt x="3174" y="4799"/>
                    <a:pt x="3360" y="3200"/>
                  </a:cubicBezTo>
                  <a:cubicBezTo>
                    <a:pt x="3466" y="2268"/>
                    <a:pt x="3334" y="1415"/>
                    <a:pt x="3067" y="828"/>
                  </a:cubicBezTo>
                  <a:cubicBezTo>
                    <a:pt x="2907" y="1067"/>
                    <a:pt x="2747" y="1308"/>
                    <a:pt x="2641" y="1547"/>
                  </a:cubicBezTo>
                  <a:cubicBezTo>
                    <a:pt x="2374" y="2054"/>
                    <a:pt x="2214" y="2641"/>
                    <a:pt x="2133" y="3200"/>
                  </a:cubicBezTo>
                  <a:cubicBezTo>
                    <a:pt x="2108" y="2613"/>
                    <a:pt x="2214" y="2027"/>
                    <a:pt x="2453" y="1468"/>
                  </a:cubicBezTo>
                  <a:cubicBezTo>
                    <a:pt x="2560" y="1148"/>
                    <a:pt x="2720" y="854"/>
                    <a:pt x="2933" y="587"/>
                  </a:cubicBezTo>
                  <a:cubicBezTo>
                    <a:pt x="2720" y="267"/>
                    <a:pt x="2453" y="54"/>
                    <a:pt x="2133" y="28"/>
                  </a:cubicBezTo>
                  <a:cubicBezTo>
                    <a:pt x="2108" y="28"/>
                    <a:pt x="2054" y="1"/>
                    <a:pt x="2027" y="1"/>
                  </a:cubicBezTo>
                  <a:close/>
                </a:path>
              </a:pathLst>
            </a:custGeom>
            <a:solidFill>
              <a:srgbClr val="747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2"/>
            <p:cNvSpPr/>
            <p:nvPr/>
          </p:nvSpPr>
          <p:spPr>
            <a:xfrm>
              <a:off x="1276352" y="3767219"/>
              <a:ext cx="46070" cy="125267"/>
            </a:xfrm>
            <a:custGeom>
              <a:avLst/>
              <a:gdLst/>
              <a:ahLst/>
              <a:cxnLst/>
              <a:rect l="l" t="t" r="r" b="b"/>
              <a:pathLst>
                <a:path w="961" h="2613" extrusionOk="0">
                  <a:moveTo>
                    <a:pt x="826" y="0"/>
                  </a:moveTo>
                  <a:cubicBezTo>
                    <a:pt x="613" y="267"/>
                    <a:pt x="453" y="561"/>
                    <a:pt x="346" y="881"/>
                  </a:cubicBezTo>
                  <a:cubicBezTo>
                    <a:pt x="107" y="1440"/>
                    <a:pt x="1" y="2026"/>
                    <a:pt x="26" y="2613"/>
                  </a:cubicBezTo>
                  <a:cubicBezTo>
                    <a:pt x="107" y="2054"/>
                    <a:pt x="267" y="1467"/>
                    <a:pt x="534" y="960"/>
                  </a:cubicBezTo>
                  <a:cubicBezTo>
                    <a:pt x="640" y="721"/>
                    <a:pt x="800" y="480"/>
                    <a:pt x="960" y="241"/>
                  </a:cubicBezTo>
                  <a:cubicBezTo>
                    <a:pt x="907" y="160"/>
                    <a:pt x="854" y="81"/>
                    <a:pt x="826" y="0"/>
                  </a:cubicBezTo>
                  <a:close/>
                </a:path>
              </a:pathLst>
            </a:custGeom>
            <a:solidFill>
              <a:srgbClr val="919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2"/>
            <p:cNvSpPr/>
            <p:nvPr/>
          </p:nvSpPr>
          <p:spPr>
            <a:xfrm>
              <a:off x="1192024" y="3750632"/>
              <a:ext cx="49810" cy="131643"/>
            </a:xfrm>
            <a:custGeom>
              <a:avLst/>
              <a:gdLst/>
              <a:ahLst/>
              <a:cxnLst/>
              <a:rect l="l" t="t" r="r" b="b"/>
              <a:pathLst>
                <a:path w="1039" h="2746" extrusionOk="0">
                  <a:moveTo>
                    <a:pt x="1039" y="1"/>
                  </a:moveTo>
                  <a:lnTo>
                    <a:pt x="1039" y="1"/>
                  </a:lnTo>
                  <a:cubicBezTo>
                    <a:pt x="826" y="161"/>
                    <a:pt x="612" y="427"/>
                    <a:pt x="427" y="719"/>
                  </a:cubicBezTo>
                  <a:cubicBezTo>
                    <a:pt x="160" y="1359"/>
                    <a:pt x="0" y="2052"/>
                    <a:pt x="26" y="2745"/>
                  </a:cubicBezTo>
                  <a:cubicBezTo>
                    <a:pt x="54" y="2347"/>
                    <a:pt x="132" y="1973"/>
                    <a:pt x="267" y="1600"/>
                  </a:cubicBezTo>
                  <a:cubicBezTo>
                    <a:pt x="399" y="1227"/>
                    <a:pt x="559" y="854"/>
                    <a:pt x="747" y="506"/>
                  </a:cubicBezTo>
                  <a:cubicBezTo>
                    <a:pt x="853" y="346"/>
                    <a:pt x="960" y="161"/>
                    <a:pt x="1039" y="1"/>
                  </a:cubicBezTo>
                  <a:close/>
                </a:path>
              </a:pathLst>
            </a:custGeom>
            <a:solidFill>
              <a:srgbClr val="919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4" name="Google Shape;944;p42"/>
          <p:cNvSpPr txBox="1">
            <a:spLocks noGrp="1"/>
          </p:cNvSpPr>
          <p:nvPr>
            <p:ph type="title"/>
          </p:nvPr>
        </p:nvSpPr>
        <p:spPr>
          <a:xfrm>
            <a:off x="2667837" y="2010937"/>
            <a:ext cx="5821016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Sales by </a:t>
            </a:r>
            <a:r>
              <a:rPr lang="en" sz="2800" dirty="0" smtClean="0"/>
              <a:t>country</a:t>
            </a:r>
            <a:endParaRPr lang="en-US" sz="2800" dirty="0"/>
          </a:p>
        </p:txBody>
      </p:sp>
      <p:sp>
        <p:nvSpPr>
          <p:cNvPr id="945" name="Google Shape;945;p42"/>
          <p:cNvSpPr txBox="1">
            <a:spLocks noGrp="1"/>
          </p:cNvSpPr>
          <p:nvPr>
            <p:ph type="title" idx="2"/>
          </p:nvPr>
        </p:nvSpPr>
        <p:spPr>
          <a:xfrm>
            <a:off x="5140108" y="1685030"/>
            <a:ext cx="1173830" cy="7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04 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51986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929;p42"/>
          <p:cNvGrpSpPr/>
          <p:nvPr/>
        </p:nvGrpSpPr>
        <p:grpSpPr>
          <a:xfrm>
            <a:off x="187741" y="206616"/>
            <a:ext cx="914169" cy="899170"/>
            <a:chOff x="1133200" y="3530150"/>
            <a:chExt cx="785976" cy="773080"/>
          </a:xfrm>
        </p:grpSpPr>
        <p:sp>
          <p:nvSpPr>
            <p:cNvPr id="8" name="Google Shape;930;p42"/>
            <p:cNvSpPr/>
            <p:nvPr/>
          </p:nvSpPr>
          <p:spPr>
            <a:xfrm>
              <a:off x="1133200" y="3530150"/>
              <a:ext cx="785976" cy="773080"/>
            </a:xfrm>
            <a:custGeom>
              <a:avLst/>
              <a:gdLst/>
              <a:ahLst/>
              <a:cxnLst/>
              <a:rect l="l" t="t" r="r" b="b"/>
              <a:pathLst>
                <a:path w="16395" h="16126" extrusionOk="0">
                  <a:moveTo>
                    <a:pt x="8035" y="0"/>
                  </a:moveTo>
                  <a:cubicBezTo>
                    <a:pt x="4058" y="0"/>
                    <a:pt x="484" y="2612"/>
                    <a:pt x="240" y="7078"/>
                  </a:cubicBezTo>
                  <a:cubicBezTo>
                    <a:pt x="1" y="11503"/>
                    <a:pt x="2933" y="15103"/>
                    <a:pt x="7252" y="15982"/>
                  </a:cubicBezTo>
                  <a:cubicBezTo>
                    <a:pt x="7734" y="16079"/>
                    <a:pt x="8218" y="16126"/>
                    <a:pt x="8698" y="16126"/>
                  </a:cubicBezTo>
                  <a:cubicBezTo>
                    <a:pt x="12437" y="16126"/>
                    <a:pt x="15920" y="13268"/>
                    <a:pt x="16156" y="8944"/>
                  </a:cubicBezTo>
                  <a:cubicBezTo>
                    <a:pt x="16395" y="4546"/>
                    <a:pt x="13543" y="573"/>
                    <a:pt x="9144" y="68"/>
                  </a:cubicBezTo>
                  <a:cubicBezTo>
                    <a:pt x="8772" y="23"/>
                    <a:pt x="8402" y="0"/>
                    <a:pt x="8035" y="0"/>
                  </a:cubicBezTo>
                  <a:close/>
                </a:path>
              </a:pathLst>
            </a:custGeom>
            <a:solidFill>
              <a:srgbClr val="555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31;p42"/>
            <p:cNvSpPr/>
            <p:nvPr/>
          </p:nvSpPr>
          <p:spPr>
            <a:xfrm>
              <a:off x="1418163" y="3809647"/>
              <a:ext cx="216066" cy="212230"/>
            </a:xfrm>
            <a:custGeom>
              <a:avLst/>
              <a:gdLst/>
              <a:ahLst/>
              <a:cxnLst/>
              <a:rect l="l" t="t" r="r" b="b"/>
              <a:pathLst>
                <a:path w="4507" h="4427" extrusionOk="0">
                  <a:moveTo>
                    <a:pt x="2186" y="0"/>
                  </a:moveTo>
                  <a:cubicBezTo>
                    <a:pt x="1107" y="0"/>
                    <a:pt x="130" y="727"/>
                    <a:pt x="82" y="1941"/>
                  </a:cubicBezTo>
                  <a:cubicBezTo>
                    <a:pt x="1" y="3142"/>
                    <a:pt x="800" y="4127"/>
                    <a:pt x="2001" y="4393"/>
                  </a:cubicBezTo>
                  <a:cubicBezTo>
                    <a:pt x="2122" y="4416"/>
                    <a:pt x="2244" y="4427"/>
                    <a:pt x="2365" y="4427"/>
                  </a:cubicBezTo>
                  <a:cubicBezTo>
                    <a:pt x="3392" y="4427"/>
                    <a:pt x="4381" y="3641"/>
                    <a:pt x="4454" y="2448"/>
                  </a:cubicBezTo>
                  <a:cubicBezTo>
                    <a:pt x="4507" y="1248"/>
                    <a:pt x="3707" y="156"/>
                    <a:pt x="2507" y="21"/>
                  </a:cubicBezTo>
                  <a:cubicBezTo>
                    <a:pt x="2399" y="7"/>
                    <a:pt x="2292" y="0"/>
                    <a:pt x="2186" y="0"/>
                  </a:cubicBezTo>
                  <a:close/>
                </a:path>
              </a:pathLst>
            </a:custGeom>
            <a:solidFill>
              <a:srgbClr val="FF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32;p42"/>
            <p:cNvSpPr/>
            <p:nvPr/>
          </p:nvSpPr>
          <p:spPr>
            <a:xfrm>
              <a:off x="1441174" y="3831796"/>
              <a:ext cx="170091" cy="167071"/>
            </a:xfrm>
            <a:custGeom>
              <a:avLst/>
              <a:gdLst/>
              <a:ahLst/>
              <a:cxnLst/>
              <a:rect l="l" t="t" r="r" b="b"/>
              <a:pathLst>
                <a:path w="3548" h="3485" extrusionOk="0">
                  <a:moveTo>
                    <a:pt x="1747" y="1"/>
                  </a:moveTo>
                  <a:cubicBezTo>
                    <a:pt x="896" y="1"/>
                    <a:pt x="103" y="552"/>
                    <a:pt x="54" y="1532"/>
                  </a:cubicBezTo>
                  <a:cubicBezTo>
                    <a:pt x="1" y="2492"/>
                    <a:pt x="640" y="3266"/>
                    <a:pt x="1574" y="3452"/>
                  </a:cubicBezTo>
                  <a:cubicBezTo>
                    <a:pt x="1680" y="3473"/>
                    <a:pt x="1787" y="3484"/>
                    <a:pt x="1892" y="3484"/>
                  </a:cubicBezTo>
                  <a:cubicBezTo>
                    <a:pt x="2692" y="3484"/>
                    <a:pt x="3447" y="2875"/>
                    <a:pt x="3494" y="1933"/>
                  </a:cubicBezTo>
                  <a:cubicBezTo>
                    <a:pt x="3547" y="973"/>
                    <a:pt x="2933" y="120"/>
                    <a:pt x="1973" y="14"/>
                  </a:cubicBezTo>
                  <a:cubicBezTo>
                    <a:pt x="1898" y="5"/>
                    <a:pt x="1822" y="1"/>
                    <a:pt x="1747" y="1"/>
                  </a:cubicBezTo>
                  <a:close/>
                </a:path>
              </a:pathLst>
            </a:custGeom>
            <a:solidFill>
              <a:srgbClr val="CC3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33;p42"/>
            <p:cNvSpPr/>
            <p:nvPr/>
          </p:nvSpPr>
          <p:spPr>
            <a:xfrm>
              <a:off x="1488492" y="3878107"/>
              <a:ext cx="75410" cy="73876"/>
            </a:xfrm>
            <a:custGeom>
              <a:avLst/>
              <a:gdLst/>
              <a:ahLst/>
              <a:cxnLst/>
              <a:rect l="l" t="t" r="r" b="b"/>
              <a:pathLst>
                <a:path w="1573" h="1541" extrusionOk="0">
                  <a:moveTo>
                    <a:pt x="772" y="1"/>
                  </a:moveTo>
                  <a:cubicBezTo>
                    <a:pt x="388" y="1"/>
                    <a:pt x="52" y="259"/>
                    <a:pt x="27" y="673"/>
                  </a:cubicBezTo>
                  <a:cubicBezTo>
                    <a:pt x="1" y="1099"/>
                    <a:pt x="293" y="1447"/>
                    <a:pt x="694" y="1526"/>
                  </a:cubicBezTo>
                  <a:cubicBezTo>
                    <a:pt x="742" y="1536"/>
                    <a:pt x="790" y="1540"/>
                    <a:pt x="837" y="1540"/>
                  </a:cubicBezTo>
                  <a:cubicBezTo>
                    <a:pt x="1189" y="1540"/>
                    <a:pt x="1523" y="1283"/>
                    <a:pt x="1547" y="860"/>
                  </a:cubicBezTo>
                  <a:cubicBezTo>
                    <a:pt x="1573" y="434"/>
                    <a:pt x="1306" y="61"/>
                    <a:pt x="880" y="7"/>
                  </a:cubicBezTo>
                  <a:cubicBezTo>
                    <a:pt x="843" y="3"/>
                    <a:pt x="807" y="1"/>
                    <a:pt x="772" y="1"/>
                  </a:cubicBezTo>
                  <a:close/>
                </a:path>
              </a:pathLst>
            </a:custGeom>
            <a:solidFill>
              <a:srgbClr val="555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34;p42"/>
            <p:cNvSpPr/>
            <p:nvPr/>
          </p:nvSpPr>
          <p:spPr>
            <a:xfrm>
              <a:off x="1360729" y="3752933"/>
              <a:ext cx="144395" cy="152353"/>
            </a:xfrm>
            <a:custGeom>
              <a:avLst/>
              <a:gdLst/>
              <a:ahLst/>
              <a:cxnLst/>
              <a:rect l="l" t="t" r="r" b="b"/>
              <a:pathLst>
                <a:path w="3012" h="3178" extrusionOk="0">
                  <a:moveTo>
                    <a:pt x="2856" y="1"/>
                  </a:moveTo>
                  <a:cubicBezTo>
                    <a:pt x="2509" y="1"/>
                    <a:pt x="2163" y="80"/>
                    <a:pt x="1838" y="219"/>
                  </a:cubicBezTo>
                  <a:cubicBezTo>
                    <a:pt x="1465" y="379"/>
                    <a:pt x="1120" y="618"/>
                    <a:pt x="825" y="912"/>
                  </a:cubicBezTo>
                  <a:cubicBezTo>
                    <a:pt x="533" y="1232"/>
                    <a:pt x="320" y="1578"/>
                    <a:pt x="186" y="1979"/>
                  </a:cubicBezTo>
                  <a:cubicBezTo>
                    <a:pt x="53" y="2352"/>
                    <a:pt x="0" y="2778"/>
                    <a:pt x="53" y="3177"/>
                  </a:cubicBezTo>
                  <a:cubicBezTo>
                    <a:pt x="107" y="2778"/>
                    <a:pt x="213" y="2405"/>
                    <a:pt x="373" y="2058"/>
                  </a:cubicBezTo>
                  <a:cubicBezTo>
                    <a:pt x="533" y="1684"/>
                    <a:pt x="747" y="1364"/>
                    <a:pt x="1013" y="1098"/>
                  </a:cubicBezTo>
                  <a:cubicBezTo>
                    <a:pt x="1280" y="806"/>
                    <a:pt x="1572" y="592"/>
                    <a:pt x="1920" y="405"/>
                  </a:cubicBezTo>
                  <a:cubicBezTo>
                    <a:pt x="2265" y="219"/>
                    <a:pt x="2638" y="85"/>
                    <a:pt x="3011" y="6"/>
                  </a:cubicBezTo>
                  <a:cubicBezTo>
                    <a:pt x="2960" y="2"/>
                    <a:pt x="2908" y="1"/>
                    <a:pt x="2856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35;p42"/>
            <p:cNvSpPr/>
            <p:nvPr/>
          </p:nvSpPr>
          <p:spPr>
            <a:xfrm>
              <a:off x="1276352" y="3674980"/>
              <a:ext cx="219853" cy="217504"/>
            </a:xfrm>
            <a:custGeom>
              <a:avLst/>
              <a:gdLst/>
              <a:ahLst/>
              <a:cxnLst/>
              <a:rect l="l" t="t" r="r" b="b"/>
              <a:pathLst>
                <a:path w="4586" h="4537" extrusionOk="0">
                  <a:moveTo>
                    <a:pt x="4415" y="1"/>
                  </a:moveTo>
                  <a:cubicBezTo>
                    <a:pt x="3881" y="1"/>
                    <a:pt x="3331" y="109"/>
                    <a:pt x="2826" y="325"/>
                  </a:cubicBezTo>
                  <a:cubicBezTo>
                    <a:pt x="2266" y="538"/>
                    <a:pt x="1760" y="885"/>
                    <a:pt x="1334" y="1312"/>
                  </a:cubicBezTo>
                  <a:cubicBezTo>
                    <a:pt x="907" y="1739"/>
                    <a:pt x="559" y="2244"/>
                    <a:pt x="346" y="2805"/>
                  </a:cubicBezTo>
                  <a:cubicBezTo>
                    <a:pt x="107" y="3364"/>
                    <a:pt x="1" y="3950"/>
                    <a:pt x="26" y="4537"/>
                  </a:cubicBezTo>
                  <a:cubicBezTo>
                    <a:pt x="107" y="3978"/>
                    <a:pt x="267" y="3391"/>
                    <a:pt x="534" y="2884"/>
                  </a:cubicBezTo>
                  <a:cubicBezTo>
                    <a:pt x="773" y="2378"/>
                    <a:pt x="1120" y="1898"/>
                    <a:pt x="1519" y="1498"/>
                  </a:cubicBezTo>
                  <a:cubicBezTo>
                    <a:pt x="1920" y="1071"/>
                    <a:pt x="2400" y="751"/>
                    <a:pt x="2905" y="512"/>
                  </a:cubicBezTo>
                  <a:cubicBezTo>
                    <a:pt x="3439" y="271"/>
                    <a:pt x="3999" y="86"/>
                    <a:pt x="4586" y="5"/>
                  </a:cubicBezTo>
                  <a:cubicBezTo>
                    <a:pt x="4529" y="2"/>
                    <a:pt x="4472" y="1"/>
                    <a:pt x="4415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36;p42"/>
            <p:cNvSpPr/>
            <p:nvPr/>
          </p:nvSpPr>
          <p:spPr>
            <a:xfrm>
              <a:off x="1192024" y="3596549"/>
              <a:ext cx="306768" cy="285722"/>
            </a:xfrm>
            <a:custGeom>
              <a:avLst/>
              <a:gdLst/>
              <a:ahLst/>
              <a:cxnLst/>
              <a:rect l="l" t="t" r="r" b="b"/>
              <a:pathLst>
                <a:path w="6399" h="5960" extrusionOk="0">
                  <a:moveTo>
                    <a:pt x="5940" y="0"/>
                  </a:moveTo>
                  <a:cubicBezTo>
                    <a:pt x="5287" y="0"/>
                    <a:pt x="4629" y="97"/>
                    <a:pt x="4025" y="336"/>
                  </a:cubicBezTo>
                  <a:cubicBezTo>
                    <a:pt x="3253" y="628"/>
                    <a:pt x="2559" y="1082"/>
                    <a:pt x="1973" y="1668"/>
                  </a:cubicBezTo>
                  <a:cubicBezTo>
                    <a:pt x="1386" y="2227"/>
                    <a:pt x="932" y="2895"/>
                    <a:pt x="587" y="3641"/>
                  </a:cubicBezTo>
                  <a:cubicBezTo>
                    <a:pt x="239" y="4360"/>
                    <a:pt x="0" y="5160"/>
                    <a:pt x="26" y="5959"/>
                  </a:cubicBezTo>
                  <a:cubicBezTo>
                    <a:pt x="54" y="5561"/>
                    <a:pt x="132" y="5187"/>
                    <a:pt x="267" y="4814"/>
                  </a:cubicBezTo>
                  <a:cubicBezTo>
                    <a:pt x="399" y="4441"/>
                    <a:pt x="559" y="4068"/>
                    <a:pt x="747" y="3720"/>
                  </a:cubicBezTo>
                  <a:cubicBezTo>
                    <a:pt x="1120" y="3027"/>
                    <a:pt x="1600" y="2387"/>
                    <a:pt x="2158" y="1854"/>
                  </a:cubicBezTo>
                  <a:cubicBezTo>
                    <a:pt x="2719" y="1295"/>
                    <a:pt x="3359" y="841"/>
                    <a:pt x="4078" y="521"/>
                  </a:cubicBezTo>
                  <a:cubicBezTo>
                    <a:pt x="4799" y="201"/>
                    <a:pt x="5598" y="69"/>
                    <a:pt x="6398" y="16"/>
                  </a:cubicBezTo>
                  <a:cubicBezTo>
                    <a:pt x="6246" y="5"/>
                    <a:pt x="6093" y="0"/>
                    <a:pt x="5940" y="0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37;p42"/>
            <p:cNvSpPr/>
            <p:nvPr/>
          </p:nvSpPr>
          <p:spPr>
            <a:xfrm>
              <a:off x="1547316" y="3925665"/>
              <a:ext cx="144395" cy="152353"/>
            </a:xfrm>
            <a:custGeom>
              <a:avLst/>
              <a:gdLst/>
              <a:ahLst/>
              <a:cxnLst/>
              <a:rect l="l" t="t" r="r" b="b"/>
              <a:pathLst>
                <a:path w="3012" h="3178" extrusionOk="0">
                  <a:moveTo>
                    <a:pt x="2986" y="1"/>
                  </a:moveTo>
                  <a:cubicBezTo>
                    <a:pt x="2905" y="402"/>
                    <a:pt x="2798" y="775"/>
                    <a:pt x="2638" y="1120"/>
                  </a:cubicBezTo>
                  <a:cubicBezTo>
                    <a:pt x="2478" y="1468"/>
                    <a:pt x="2265" y="1788"/>
                    <a:pt x="1999" y="2054"/>
                  </a:cubicBezTo>
                  <a:cubicBezTo>
                    <a:pt x="1732" y="2347"/>
                    <a:pt x="1440" y="2588"/>
                    <a:pt x="1092" y="2773"/>
                  </a:cubicBezTo>
                  <a:cubicBezTo>
                    <a:pt x="747" y="2933"/>
                    <a:pt x="373" y="3067"/>
                    <a:pt x="0" y="3174"/>
                  </a:cubicBezTo>
                  <a:cubicBezTo>
                    <a:pt x="40" y="3177"/>
                    <a:pt x="80" y="3178"/>
                    <a:pt x="120" y="3178"/>
                  </a:cubicBezTo>
                  <a:cubicBezTo>
                    <a:pt x="479" y="3178"/>
                    <a:pt x="837" y="3077"/>
                    <a:pt x="1173" y="2933"/>
                  </a:cubicBezTo>
                  <a:cubicBezTo>
                    <a:pt x="1546" y="2773"/>
                    <a:pt x="1892" y="2534"/>
                    <a:pt x="2186" y="2240"/>
                  </a:cubicBezTo>
                  <a:cubicBezTo>
                    <a:pt x="2478" y="1948"/>
                    <a:pt x="2692" y="1575"/>
                    <a:pt x="2826" y="1201"/>
                  </a:cubicBezTo>
                  <a:cubicBezTo>
                    <a:pt x="2958" y="800"/>
                    <a:pt x="3012" y="402"/>
                    <a:pt x="2986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38;p42"/>
            <p:cNvSpPr/>
            <p:nvPr/>
          </p:nvSpPr>
          <p:spPr>
            <a:xfrm>
              <a:off x="1556185" y="3937219"/>
              <a:ext cx="219853" cy="217504"/>
            </a:xfrm>
            <a:custGeom>
              <a:avLst/>
              <a:gdLst/>
              <a:ahLst/>
              <a:cxnLst/>
              <a:rect l="l" t="t" r="r" b="b"/>
              <a:pathLst>
                <a:path w="4586" h="4537" extrusionOk="0">
                  <a:moveTo>
                    <a:pt x="4560" y="1"/>
                  </a:moveTo>
                  <a:cubicBezTo>
                    <a:pt x="4479" y="587"/>
                    <a:pt x="4319" y="1146"/>
                    <a:pt x="4053" y="1654"/>
                  </a:cubicBezTo>
                  <a:cubicBezTo>
                    <a:pt x="3814" y="2187"/>
                    <a:pt x="3466" y="2667"/>
                    <a:pt x="3068" y="3065"/>
                  </a:cubicBezTo>
                  <a:cubicBezTo>
                    <a:pt x="2667" y="3466"/>
                    <a:pt x="2187" y="3786"/>
                    <a:pt x="1681" y="4053"/>
                  </a:cubicBezTo>
                  <a:cubicBezTo>
                    <a:pt x="1148" y="4292"/>
                    <a:pt x="587" y="4452"/>
                    <a:pt x="1" y="4533"/>
                  </a:cubicBezTo>
                  <a:cubicBezTo>
                    <a:pt x="58" y="4535"/>
                    <a:pt x="116" y="4536"/>
                    <a:pt x="173" y="4536"/>
                  </a:cubicBezTo>
                  <a:cubicBezTo>
                    <a:pt x="707" y="4536"/>
                    <a:pt x="1256" y="4431"/>
                    <a:pt x="1760" y="4238"/>
                  </a:cubicBezTo>
                  <a:cubicBezTo>
                    <a:pt x="2321" y="3999"/>
                    <a:pt x="2827" y="3680"/>
                    <a:pt x="3253" y="3253"/>
                  </a:cubicBezTo>
                  <a:cubicBezTo>
                    <a:pt x="3680" y="2826"/>
                    <a:pt x="4027" y="2293"/>
                    <a:pt x="4241" y="1732"/>
                  </a:cubicBezTo>
                  <a:cubicBezTo>
                    <a:pt x="4479" y="1199"/>
                    <a:pt x="4586" y="587"/>
                    <a:pt x="4560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39;p42"/>
            <p:cNvSpPr/>
            <p:nvPr/>
          </p:nvSpPr>
          <p:spPr>
            <a:xfrm>
              <a:off x="1553644" y="3947430"/>
              <a:ext cx="306768" cy="286250"/>
            </a:xfrm>
            <a:custGeom>
              <a:avLst/>
              <a:gdLst/>
              <a:ahLst/>
              <a:cxnLst/>
              <a:rect l="l" t="t" r="r" b="b"/>
              <a:pathLst>
                <a:path w="6399" h="5971" extrusionOk="0">
                  <a:moveTo>
                    <a:pt x="6398" y="1"/>
                  </a:moveTo>
                  <a:cubicBezTo>
                    <a:pt x="6345" y="400"/>
                    <a:pt x="6266" y="801"/>
                    <a:pt x="6132" y="1174"/>
                  </a:cubicBezTo>
                  <a:cubicBezTo>
                    <a:pt x="6000" y="1547"/>
                    <a:pt x="5840" y="1893"/>
                    <a:pt x="5652" y="2240"/>
                  </a:cubicBezTo>
                  <a:cubicBezTo>
                    <a:pt x="5279" y="2933"/>
                    <a:pt x="4799" y="3573"/>
                    <a:pt x="4240" y="4132"/>
                  </a:cubicBezTo>
                  <a:cubicBezTo>
                    <a:pt x="3679" y="4665"/>
                    <a:pt x="3040" y="5119"/>
                    <a:pt x="2321" y="5439"/>
                  </a:cubicBezTo>
                  <a:cubicBezTo>
                    <a:pt x="1600" y="5759"/>
                    <a:pt x="800" y="5919"/>
                    <a:pt x="0" y="5945"/>
                  </a:cubicBezTo>
                  <a:cubicBezTo>
                    <a:pt x="173" y="5962"/>
                    <a:pt x="347" y="5971"/>
                    <a:pt x="522" y="5971"/>
                  </a:cubicBezTo>
                  <a:cubicBezTo>
                    <a:pt x="1155" y="5971"/>
                    <a:pt x="1794" y="5856"/>
                    <a:pt x="2400" y="5625"/>
                  </a:cubicBezTo>
                  <a:cubicBezTo>
                    <a:pt x="3146" y="5333"/>
                    <a:pt x="3839" y="4878"/>
                    <a:pt x="4426" y="4320"/>
                  </a:cubicBezTo>
                  <a:cubicBezTo>
                    <a:pt x="5012" y="3733"/>
                    <a:pt x="5492" y="3066"/>
                    <a:pt x="5840" y="2347"/>
                  </a:cubicBezTo>
                  <a:cubicBezTo>
                    <a:pt x="6160" y="1600"/>
                    <a:pt x="6398" y="801"/>
                    <a:pt x="6398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40;p42"/>
            <p:cNvSpPr/>
            <p:nvPr/>
          </p:nvSpPr>
          <p:spPr>
            <a:xfrm>
              <a:off x="1175340" y="3739078"/>
              <a:ext cx="166208" cy="288886"/>
            </a:xfrm>
            <a:custGeom>
              <a:avLst/>
              <a:gdLst/>
              <a:ahLst/>
              <a:cxnLst/>
              <a:rect l="l" t="t" r="r" b="b"/>
              <a:pathLst>
                <a:path w="3467" h="6026" extrusionOk="0">
                  <a:moveTo>
                    <a:pt x="2027" y="1"/>
                  </a:moveTo>
                  <a:cubicBezTo>
                    <a:pt x="1813" y="1"/>
                    <a:pt x="1600" y="107"/>
                    <a:pt x="1387" y="242"/>
                  </a:cubicBezTo>
                  <a:cubicBezTo>
                    <a:pt x="1308" y="402"/>
                    <a:pt x="1201" y="587"/>
                    <a:pt x="1095" y="747"/>
                  </a:cubicBezTo>
                  <a:cubicBezTo>
                    <a:pt x="907" y="1095"/>
                    <a:pt x="747" y="1468"/>
                    <a:pt x="615" y="1841"/>
                  </a:cubicBezTo>
                  <a:cubicBezTo>
                    <a:pt x="480" y="2214"/>
                    <a:pt x="402" y="2588"/>
                    <a:pt x="374" y="2986"/>
                  </a:cubicBezTo>
                  <a:cubicBezTo>
                    <a:pt x="348" y="2293"/>
                    <a:pt x="508" y="1600"/>
                    <a:pt x="775" y="960"/>
                  </a:cubicBezTo>
                  <a:lnTo>
                    <a:pt x="775" y="960"/>
                  </a:lnTo>
                  <a:cubicBezTo>
                    <a:pt x="508" y="1468"/>
                    <a:pt x="295" y="2108"/>
                    <a:pt x="188" y="2826"/>
                  </a:cubicBezTo>
                  <a:cubicBezTo>
                    <a:pt x="1" y="4479"/>
                    <a:pt x="561" y="5919"/>
                    <a:pt x="1415" y="6025"/>
                  </a:cubicBezTo>
                  <a:lnTo>
                    <a:pt x="1521" y="6025"/>
                  </a:lnTo>
                  <a:cubicBezTo>
                    <a:pt x="2347" y="6025"/>
                    <a:pt x="3174" y="4799"/>
                    <a:pt x="3360" y="3200"/>
                  </a:cubicBezTo>
                  <a:cubicBezTo>
                    <a:pt x="3466" y="2268"/>
                    <a:pt x="3334" y="1415"/>
                    <a:pt x="3067" y="828"/>
                  </a:cubicBezTo>
                  <a:cubicBezTo>
                    <a:pt x="2907" y="1067"/>
                    <a:pt x="2747" y="1308"/>
                    <a:pt x="2641" y="1547"/>
                  </a:cubicBezTo>
                  <a:cubicBezTo>
                    <a:pt x="2374" y="2054"/>
                    <a:pt x="2214" y="2641"/>
                    <a:pt x="2133" y="3200"/>
                  </a:cubicBezTo>
                  <a:cubicBezTo>
                    <a:pt x="2108" y="2613"/>
                    <a:pt x="2214" y="2027"/>
                    <a:pt x="2453" y="1468"/>
                  </a:cubicBezTo>
                  <a:cubicBezTo>
                    <a:pt x="2560" y="1148"/>
                    <a:pt x="2720" y="854"/>
                    <a:pt x="2933" y="587"/>
                  </a:cubicBezTo>
                  <a:cubicBezTo>
                    <a:pt x="2720" y="267"/>
                    <a:pt x="2453" y="54"/>
                    <a:pt x="2133" y="28"/>
                  </a:cubicBezTo>
                  <a:cubicBezTo>
                    <a:pt x="2108" y="28"/>
                    <a:pt x="2054" y="1"/>
                    <a:pt x="2027" y="1"/>
                  </a:cubicBezTo>
                  <a:close/>
                </a:path>
              </a:pathLst>
            </a:custGeom>
            <a:solidFill>
              <a:srgbClr val="747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41;p42"/>
            <p:cNvSpPr/>
            <p:nvPr/>
          </p:nvSpPr>
          <p:spPr>
            <a:xfrm>
              <a:off x="1276352" y="3767219"/>
              <a:ext cx="46070" cy="125267"/>
            </a:xfrm>
            <a:custGeom>
              <a:avLst/>
              <a:gdLst/>
              <a:ahLst/>
              <a:cxnLst/>
              <a:rect l="l" t="t" r="r" b="b"/>
              <a:pathLst>
                <a:path w="961" h="2613" extrusionOk="0">
                  <a:moveTo>
                    <a:pt x="826" y="0"/>
                  </a:moveTo>
                  <a:cubicBezTo>
                    <a:pt x="613" y="267"/>
                    <a:pt x="453" y="561"/>
                    <a:pt x="346" y="881"/>
                  </a:cubicBezTo>
                  <a:cubicBezTo>
                    <a:pt x="107" y="1440"/>
                    <a:pt x="1" y="2026"/>
                    <a:pt x="26" y="2613"/>
                  </a:cubicBezTo>
                  <a:cubicBezTo>
                    <a:pt x="107" y="2054"/>
                    <a:pt x="267" y="1467"/>
                    <a:pt x="534" y="960"/>
                  </a:cubicBezTo>
                  <a:cubicBezTo>
                    <a:pt x="640" y="721"/>
                    <a:pt x="800" y="480"/>
                    <a:pt x="960" y="241"/>
                  </a:cubicBezTo>
                  <a:cubicBezTo>
                    <a:pt x="907" y="160"/>
                    <a:pt x="854" y="81"/>
                    <a:pt x="826" y="0"/>
                  </a:cubicBezTo>
                  <a:close/>
                </a:path>
              </a:pathLst>
            </a:custGeom>
            <a:solidFill>
              <a:srgbClr val="919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42;p42"/>
            <p:cNvSpPr/>
            <p:nvPr/>
          </p:nvSpPr>
          <p:spPr>
            <a:xfrm>
              <a:off x="1192024" y="3750632"/>
              <a:ext cx="49810" cy="131643"/>
            </a:xfrm>
            <a:custGeom>
              <a:avLst/>
              <a:gdLst/>
              <a:ahLst/>
              <a:cxnLst/>
              <a:rect l="l" t="t" r="r" b="b"/>
              <a:pathLst>
                <a:path w="1039" h="2746" extrusionOk="0">
                  <a:moveTo>
                    <a:pt x="1039" y="1"/>
                  </a:moveTo>
                  <a:lnTo>
                    <a:pt x="1039" y="1"/>
                  </a:lnTo>
                  <a:cubicBezTo>
                    <a:pt x="826" y="161"/>
                    <a:pt x="612" y="427"/>
                    <a:pt x="427" y="719"/>
                  </a:cubicBezTo>
                  <a:cubicBezTo>
                    <a:pt x="160" y="1359"/>
                    <a:pt x="0" y="2052"/>
                    <a:pt x="26" y="2745"/>
                  </a:cubicBezTo>
                  <a:cubicBezTo>
                    <a:pt x="54" y="2347"/>
                    <a:pt x="132" y="1973"/>
                    <a:pt x="267" y="1600"/>
                  </a:cubicBezTo>
                  <a:cubicBezTo>
                    <a:pt x="399" y="1227"/>
                    <a:pt x="559" y="854"/>
                    <a:pt x="747" y="506"/>
                  </a:cubicBezTo>
                  <a:cubicBezTo>
                    <a:pt x="853" y="346"/>
                    <a:pt x="960" y="161"/>
                    <a:pt x="1039" y="1"/>
                  </a:cubicBezTo>
                  <a:close/>
                </a:path>
              </a:pathLst>
            </a:custGeom>
            <a:solidFill>
              <a:srgbClr val="919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944;p42"/>
          <p:cNvSpPr txBox="1">
            <a:spLocks noGrp="1"/>
          </p:cNvSpPr>
          <p:nvPr>
            <p:ph type="title"/>
          </p:nvPr>
        </p:nvSpPr>
        <p:spPr>
          <a:xfrm>
            <a:off x="1184825" y="336168"/>
            <a:ext cx="8045763" cy="6135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4. Sales by Country</a:t>
            </a:r>
            <a:endParaRPr lang="en-US" sz="2800" dirty="0"/>
          </a:p>
        </p:txBody>
      </p:sp>
      <p:pic>
        <p:nvPicPr>
          <p:cNvPr id="22" name="Picture 21"/>
          <p:cNvPicPr/>
          <p:nvPr/>
        </p:nvPicPr>
        <p:blipFill>
          <a:blip r:embed="rId2"/>
          <a:stretch>
            <a:fillRect/>
          </a:stretch>
        </p:blipFill>
        <p:spPr>
          <a:xfrm>
            <a:off x="1369800" y="1344427"/>
            <a:ext cx="6183000" cy="286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6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929;p42"/>
          <p:cNvGrpSpPr/>
          <p:nvPr/>
        </p:nvGrpSpPr>
        <p:grpSpPr>
          <a:xfrm>
            <a:off x="187741" y="206616"/>
            <a:ext cx="914169" cy="899170"/>
            <a:chOff x="1133200" y="3530150"/>
            <a:chExt cx="785976" cy="773080"/>
          </a:xfrm>
        </p:grpSpPr>
        <p:sp>
          <p:nvSpPr>
            <p:cNvPr id="8" name="Google Shape;930;p42"/>
            <p:cNvSpPr/>
            <p:nvPr/>
          </p:nvSpPr>
          <p:spPr>
            <a:xfrm>
              <a:off x="1133200" y="3530150"/>
              <a:ext cx="785976" cy="773080"/>
            </a:xfrm>
            <a:custGeom>
              <a:avLst/>
              <a:gdLst/>
              <a:ahLst/>
              <a:cxnLst/>
              <a:rect l="l" t="t" r="r" b="b"/>
              <a:pathLst>
                <a:path w="16395" h="16126" extrusionOk="0">
                  <a:moveTo>
                    <a:pt x="8035" y="0"/>
                  </a:moveTo>
                  <a:cubicBezTo>
                    <a:pt x="4058" y="0"/>
                    <a:pt x="484" y="2612"/>
                    <a:pt x="240" y="7078"/>
                  </a:cubicBezTo>
                  <a:cubicBezTo>
                    <a:pt x="1" y="11503"/>
                    <a:pt x="2933" y="15103"/>
                    <a:pt x="7252" y="15982"/>
                  </a:cubicBezTo>
                  <a:cubicBezTo>
                    <a:pt x="7734" y="16079"/>
                    <a:pt x="8218" y="16126"/>
                    <a:pt x="8698" y="16126"/>
                  </a:cubicBezTo>
                  <a:cubicBezTo>
                    <a:pt x="12437" y="16126"/>
                    <a:pt x="15920" y="13268"/>
                    <a:pt x="16156" y="8944"/>
                  </a:cubicBezTo>
                  <a:cubicBezTo>
                    <a:pt x="16395" y="4546"/>
                    <a:pt x="13543" y="573"/>
                    <a:pt x="9144" y="68"/>
                  </a:cubicBezTo>
                  <a:cubicBezTo>
                    <a:pt x="8772" y="23"/>
                    <a:pt x="8402" y="0"/>
                    <a:pt x="8035" y="0"/>
                  </a:cubicBezTo>
                  <a:close/>
                </a:path>
              </a:pathLst>
            </a:custGeom>
            <a:solidFill>
              <a:srgbClr val="555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31;p42"/>
            <p:cNvSpPr/>
            <p:nvPr/>
          </p:nvSpPr>
          <p:spPr>
            <a:xfrm>
              <a:off x="1418163" y="3809647"/>
              <a:ext cx="216066" cy="212230"/>
            </a:xfrm>
            <a:custGeom>
              <a:avLst/>
              <a:gdLst/>
              <a:ahLst/>
              <a:cxnLst/>
              <a:rect l="l" t="t" r="r" b="b"/>
              <a:pathLst>
                <a:path w="4507" h="4427" extrusionOk="0">
                  <a:moveTo>
                    <a:pt x="2186" y="0"/>
                  </a:moveTo>
                  <a:cubicBezTo>
                    <a:pt x="1107" y="0"/>
                    <a:pt x="130" y="727"/>
                    <a:pt x="82" y="1941"/>
                  </a:cubicBezTo>
                  <a:cubicBezTo>
                    <a:pt x="1" y="3142"/>
                    <a:pt x="800" y="4127"/>
                    <a:pt x="2001" y="4393"/>
                  </a:cubicBezTo>
                  <a:cubicBezTo>
                    <a:pt x="2122" y="4416"/>
                    <a:pt x="2244" y="4427"/>
                    <a:pt x="2365" y="4427"/>
                  </a:cubicBezTo>
                  <a:cubicBezTo>
                    <a:pt x="3392" y="4427"/>
                    <a:pt x="4381" y="3641"/>
                    <a:pt x="4454" y="2448"/>
                  </a:cubicBezTo>
                  <a:cubicBezTo>
                    <a:pt x="4507" y="1248"/>
                    <a:pt x="3707" y="156"/>
                    <a:pt x="2507" y="21"/>
                  </a:cubicBezTo>
                  <a:cubicBezTo>
                    <a:pt x="2399" y="7"/>
                    <a:pt x="2292" y="0"/>
                    <a:pt x="2186" y="0"/>
                  </a:cubicBezTo>
                  <a:close/>
                </a:path>
              </a:pathLst>
            </a:custGeom>
            <a:solidFill>
              <a:srgbClr val="FF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32;p42"/>
            <p:cNvSpPr/>
            <p:nvPr/>
          </p:nvSpPr>
          <p:spPr>
            <a:xfrm>
              <a:off x="1441174" y="3831796"/>
              <a:ext cx="170091" cy="167071"/>
            </a:xfrm>
            <a:custGeom>
              <a:avLst/>
              <a:gdLst/>
              <a:ahLst/>
              <a:cxnLst/>
              <a:rect l="l" t="t" r="r" b="b"/>
              <a:pathLst>
                <a:path w="3548" h="3485" extrusionOk="0">
                  <a:moveTo>
                    <a:pt x="1747" y="1"/>
                  </a:moveTo>
                  <a:cubicBezTo>
                    <a:pt x="896" y="1"/>
                    <a:pt x="103" y="552"/>
                    <a:pt x="54" y="1532"/>
                  </a:cubicBezTo>
                  <a:cubicBezTo>
                    <a:pt x="1" y="2492"/>
                    <a:pt x="640" y="3266"/>
                    <a:pt x="1574" y="3452"/>
                  </a:cubicBezTo>
                  <a:cubicBezTo>
                    <a:pt x="1680" y="3473"/>
                    <a:pt x="1787" y="3484"/>
                    <a:pt x="1892" y="3484"/>
                  </a:cubicBezTo>
                  <a:cubicBezTo>
                    <a:pt x="2692" y="3484"/>
                    <a:pt x="3447" y="2875"/>
                    <a:pt x="3494" y="1933"/>
                  </a:cubicBezTo>
                  <a:cubicBezTo>
                    <a:pt x="3547" y="973"/>
                    <a:pt x="2933" y="120"/>
                    <a:pt x="1973" y="14"/>
                  </a:cubicBezTo>
                  <a:cubicBezTo>
                    <a:pt x="1898" y="5"/>
                    <a:pt x="1822" y="1"/>
                    <a:pt x="1747" y="1"/>
                  </a:cubicBezTo>
                  <a:close/>
                </a:path>
              </a:pathLst>
            </a:custGeom>
            <a:solidFill>
              <a:srgbClr val="CC3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33;p42"/>
            <p:cNvSpPr/>
            <p:nvPr/>
          </p:nvSpPr>
          <p:spPr>
            <a:xfrm>
              <a:off x="1488492" y="3878107"/>
              <a:ext cx="75410" cy="73876"/>
            </a:xfrm>
            <a:custGeom>
              <a:avLst/>
              <a:gdLst/>
              <a:ahLst/>
              <a:cxnLst/>
              <a:rect l="l" t="t" r="r" b="b"/>
              <a:pathLst>
                <a:path w="1573" h="1541" extrusionOk="0">
                  <a:moveTo>
                    <a:pt x="772" y="1"/>
                  </a:moveTo>
                  <a:cubicBezTo>
                    <a:pt x="388" y="1"/>
                    <a:pt x="52" y="259"/>
                    <a:pt x="27" y="673"/>
                  </a:cubicBezTo>
                  <a:cubicBezTo>
                    <a:pt x="1" y="1099"/>
                    <a:pt x="293" y="1447"/>
                    <a:pt x="694" y="1526"/>
                  </a:cubicBezTo>
                  <a:cubicBezTo>
                    <a:pt x="742" y="1536"/>
                    <a:pt x="790" y="1540"/>
                    <a:pt x="837" y="1540"/>
                  </a:cubicBezTo>
                  <a:cubicBezTo>
                    <a:pt x="1189" y="1540"/>
                    <a:pt x="1523" y="1283"/>
                    <a:pt x="1547" y="860"/>
                  </a:cubicBezTo>
                  <a:cubicBezTo>
                    <a:pt x="1573" y="434"/>
                    <a:pt x="1306" y="61"/>
                    <a:pt x="880" y="7"/>
                  </a:cubicBezTo>
                  <a:cubicBezTo>
                    <a:pt x="843" y="3"/>
                    <a:pt x="807" y="1"/>
                    <a:pt x="772" y="1"/>
                  </a:cubicBezTo>
                  <a:close/>
                </a:path>
              </a:pathLst>
            </a:custGeom>
            <a:solidFill>
              <a:srgbClr val="555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34;p42"/>
            <p:cNvSpPr/>
            <p:nvPr/>
          </p:nvSpPr>
          <p:spPr>
            <a:xfrm>
              <a:off x="1360729" y="3752933"/>
              <a:ext cx="144395" cy="152353"/>
            </a:xfrm>
            <a:custGeom>
              <a:avLst/>
              <a:gdLst/>
              <a:ahLst/>
              <a:cxnLst/>
              <a:rect l="l" t="t" r="r" b="b"/>
              <a:pathLst>
                <a:path w="3012" h="3178" extrusionOk="0">
                  <a:moveTo>
                    <a:pt x="2856" y="1"/>
                  </a:moveTo>
                  <a:cubicBezTo>
                    <a:pt x="2509" y="1"/>
                    <a:pt x="2163" y="80"/>
                    <a:pt x="1838" y="219"/>
                  </a:cubicBezTo>
                  <a:cubicBezTo>
                    <a:pt x="1465" y="379"/>
                    <a:pt x="1120" y="618"/>
                    <a:pt x="825" y="912"/>
                  </a:cubicBezTo>
                  <a:cubicBezTo>
                    <a:pt x="533" y="1232"/>
                    <a:pt x="320" y="1578"/>
                    <a:pt x="186" y="1979"/>
                  </a:cubicBezTo>
                  <a:cubicBezTo>
                    <a:pt x="53" y="2352"/>
                    <a:pt x="0" y="2778"/>
                    <a:pt x="53" y="3177"/>
                  </a:cubicBezTo>
                  <a:cubicBezTo>
                    <a:pt x="107" y="2778"/>
                    <a:pt x="213" y="2405"/>
                    <a:pt x="373" y="2058"/>
                  </a:cubicBezTo>
                  <a:cubicBezTo>
                    <a:pt x="533" y="1684"/>
                    <a:pt x="747" y="1364"/>
                    <a:pt x="1013" y="1098"/>
                  </a:cubicBezTo>
                  <a:cubicBezTo>
                    <a:pt x="1280" y="806"/>
                    <a:pt x="1572" y="592"/>
                    <a:pt x="1920" y="405"/>
                  </a:cubicBezTo>
                  <a:cubicBezTo>
                    <a:pt x="2265" y="219"/>
                    <a:pt x="2638" y="85"/>
                    <a:pt x="3011" y="6"/>
                  </a:cubicBezTo>
                  <a:cubicBezTo>
                    <a:pt x="2960" y="2"/>
                    <a:pt x="2908" y="1"/>
                    <a:pt x="2856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35;p42"/>
            <p:cNvSpPr/>
            <p:nvPr/>
          </p:nvSpPr>
          <p:spPr>
            <a:xfrm>
              <a:off x="1276352" y="3674980"/>
              <a:ext cx="219853" cy="217504"/>
            </a:xfrm>
            <a:custGeom>
              <a:avLst/>
              <a:gdLst/>
              <a:ahLst/>
              <a:cxnLst/>
              <a:rect l="l" t="t" r="r" b="b"/>
              <a:pathLst>
                <a:path w="4586" h="4537" extrusionOk="0">
                  <a:moveTo>
                    <a:pt x="4415" y="1"/>
                  </a:moveTo>
                  <a:cubicBezTo>
                    <a:pt x="3881" y="1"/>
                    <a:pt x="3331" y="109"/>
                    <a:pt x="2826" y="325"/>
                  </a:cubicBezTo>
                  <a:cubicBezTo>
                    <a:pt x="2266" y="538"/>
                    <a:pt x="1760" y="885"/>
                    <a:pt x="1334" y="1312"/>
                  </a:cubicBezTo>
                  <a:cubicBezTo>
                    <a:pt x="907" y="1739"/>
                    <a:pt x="559" y="2244"/>
                    <a:pt x="346" y="2805"/>
                  </a:cubicBezTo>
                  <a:cubicBezTo>
                    <a:pt x="107" y="3364"/>
                    <a:pt x="1" y="3950"/>
                    <a:pt x="26" y="4537"/>
                  </a:cubicBezTo>
                  <a:cubicBezTo>
                    <a:pt x="107" y="3978"/>
                    <a:pt x="267" y="3391"/>
                    <a:pt x="534" y="2884"/>
                  </a:cubicBezTo>
                  <a:cubicBezTo>
                    <a:pt x="773" y="2378"/>
                    <a:pt x="1120" y="1898"/>
                    <a:pt x="1519" y="1498"/>
                  </a:cubicBezTo>
                  <a:cubicBezTo>
                    <a:pt x="1920" y="1071"/>
                    <a:pt x="2400" y="751"/>
                    <a:pt x="2905" y="512"/>
                  </a:cubicBezTo>
                  <a:cubicBezTo>
                    <a:pt x="3439" y="271"/>
                    <a:pt x="3999" y="86"/>
                    <a:pt x="4586" y="5"/>
                  </a:cubicBezTo>
                  <a:cubicBezTo>
                    <a:pt x="4529" y="2"/>
                    <a:pt x="4472" y="1"/>
                    <a:pt x="4415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36;p42"/>
            <p:cNvSpPr/>
            <p:nvPr/>
          </p:nvSpPr>
          <p:spPr>
            <a:xfrm>
              <a:off x="1192024" y="3596549"/>
              <a:ext cx="306768" cy="285722"/>
            </a:xfrm>
            <a:custGeom>
              <a:avLst/>
              <a:gdLst/>
              <a:ahLst/>
              <a:cxnLst/>
              <a:rect l="l" t="t" r="r" b="b"/>
              <a:pathLst>
                <a:path w="6399" h="5960" extrusionOk="0">
                  <a:moveTo>
                    <a:pt x="5940" y="0"/>
                  </a:moveTo>
                  <a:cubicBezTo>
                    <a:pt x="5287" y="0"/>
                    <a:pt x="4629" y="97"/>
                    <a:pt x="4025" y="336"/>
                  </a:cubicBezTo>
                  <a:cubicBezTo>
                    <a:pt x="3253" y="628"/>
                    <a:pt x="2559" y="1082"/>
                    <a:pt x="1973" y="1668"/>
                  </a:cubicBezTo>
                  <a:cubicBezTo>
                    <a:pt x="1386" y="2227"/>
                    <a:pt x="932" y="2895"/>
                    <a:pt x="587" y="3641"/>
                  </a:cubicBezTo>
                  <a:cubicBezTo>
                    <a:pt x="239" y="4360"/>
                    <a:pt x="0" y="5160"/>
                    <a:pt x="26" y="5959"/>
                  </a:cubicBezTo>
                  <a:cubicBezTo>
                    <a:pt x="54" y="5561"/>
                    <a:pt x="132" y="5187"/>
                    <a:pt x="267" y="4814"/>
                  </a:cubicBezTo>
                  <a:cubicBezTo>
                    <a:pt x="399" y="4441"/>
                    <a:pt x="559" y="4068"/>
                    <a:pt x="747" y="3720"/>
                  </a:cubicBezTo>
                  <a:cubicBezTo>
                    <a:pt x="1120" y="3027"/>
                    <a:pt x="1600" y="2387"/>
                    <a:pt x="2158" y="1854"/>
                  </a:cubicBezTo>
                  <a:cubicBezTo>
                    <a:pt x="2719" y="1295"/>
                    <a:pt x="3359" y="841"/>
                    <a:pt x="4078" y="521"/>
                  </a:cubicBezTo>
                  <a:cubicBezTo>
                    <a:pt x="4799" y="201"/>
                    <a:pt x="5598" y="69"/>
                    <a:pt x="6398" y="16"/>
                  </a:cubicBezTo>
                  <a:cubicBezTo>
                    <a:pt x="6246" y="5"/>
                    <a:pt x="6093" y="0"/>
                    <a:pt x="5940" y="0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37;p42"/>
            <p:cNvSpPr/>
            <p:nvPr/>
          </p:nvSpPr>
          <p:spPr>
            <a:xfrm>
              <a:off x="1547316" y="3925665"/>
              <a:ext cx="144395" cy="152353"/>
            </a:xfrm>
            <a:custGeom>
              <a:avLst/>
              <a:gdLst/>
              <a:ahLst/>
              <a:cxnLst/>
              <a:rect l="l" t="t" r="r" b="b"/>
              <a:pathLst>
                <a:path w="3012" h="3178" extrusionOk="0">
                  <a:moveTo>
                    <a:pt x="2986" y="1"/>
                  </a:moveTo>
                  <a:cubicBezTo>
                    <a:pt x="2905" y="402"/>
                    <a:pt x="2798" y="775"/>
                    <a:pt x="2638" y="1120"/>
                  </a:cubicBezTo>
                  <a:cubicBezTo>
                    <a:pt x="2478" y="1468"/>
                    <a:pt x="2265" y="1788"/>
                    <a:pt x="1999" y="2054"/>
                  </a:cubicBezTo>
                  <a:cubicBezTo>
                    <a:pt x="1732" y="2347"/>
                    <a:pt x="1440" y="2588"/>
                    <a:pt x="1092" y="2773"/>
                  </a:cubicBezTo>
                  <a:cubicBezTo>
                    <a:pt x="747" y="2933"/>
                    <a:pt x="373" y="3067"/>
                    <a:pt x="0" y="3174"/>
                  </a:cubicBezTo>
                  <a:cubicBezTo>
                    <a:pt x="40" y="3177"/>
                    <a:pt x="80" y="3178"/>
                    <a:pt x="120" y="3178"/>
                  </a:cubicBezTo>
                  <a:cubicBezTo>
                    <a:pt x="479" y="3178"/>
                    <a:pt x="837" y="3077"/>
                    <a:pt x="1173" y="2933"/>
                  </a:cubicBezTo>
                  <a:cubicBezTo>
                    <a:pt x="1546" y="2773"/>
                    <a:pt x="1892" y="2534"/>
                    <a:pt x="2186" y="2240"/>
                  </a:cubicBezTo>
                  <a:cubicBezTo>
                    <a:pt x="2478" y="1948"/>
                    <a:pt x="2692" y="1575"/>
                    <a:pt x="2826" y="1201"/>
                  </a:cubicBezTo>
                  <a:cubicBezTo>
                    <a:pt x="2958" y="800"/>
                    <a:pt x="3012" y="402"/>
                    <a:pt x="2986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38;p42"/>
            <p:cNvSpPr/>
            <p:nvPr/>
          </p:nvSpPr>
          <p:spPr>
            <a:xfrm>
              <a:off x="1556185" y="3937219"/>
              <a:ext cx="219853" cy="217504"/>
            </a:xfrm>
            <a:custGeom>
              <a:avLst/>
              <a:gdLst/>
              <a:ahLst/>
              <a:cxnLst/>
              <a:rect l="l" t="t" r="r" b="b"/>
              <a:pathLst>
                <a:path w="4586" h="4537" extrusionOk="0">
                  <a:moveTo>
                    <a:pt x="4560" y="1"/>
                  </a:moveTo>
                  <a:cubicBezTo>
                    <a:pt x="4479" y="587"/>
                    <a:pt x="4319" y="1146"/>
                    <a:pt x="4053" y="1654"/>
                  </a:cubicBezTo>
                  <a:cubicBezTo>
                    <a:pt x="3814" y="2187"/>
                    <a:pt x="3466" y="2667"/>
                    <a:pt x="3068" y="3065"/>
                  </a:cubicBezTo>
                  <a:cubicBezTo>
                    <a:pt x="2667" y="3466"/>
                    <a:pt x="2187" y="3786"/>
                    <a:pt x="1681" y="4053"/>
                  </a:cubicBezTo>
                  <a:cubicBezTo>
                    <a:pt x="1148" y="4292"/>
                    <a:pt x="587" y="4452"/>
                    <a:pt x="1" y="4533"/>
                  </a:cubicBezTo>
                  <a:cubicBezTo>
                    <a:pt x="58" y="4535"/>
                    <a:pt x="116" y="4536"/>
                    <a:pt x="173" y="4536"/>
                  </a:cubicBezTo>
                  <a:cubicBezTo>
                    <a:pt x="707" y="4536"/>
                    <a:pt x="1256" y="4431"/>
                    <a:pt x="1760" y="4238"/>
                  </a:cubicBezTo>
                  <a:cubicBezTo>
                    <a:pt x="2321" y="3999"/>
                    <a:pt x="2827" y="3680"/>
                    <a:pt x="3253" y="3253"/>
                  </a:cubicBezTo>
                  <a:cubicBezTo>
                    <a:pt x="3680" y="2826"/>
                    <a:pt x="4027" y="2293"/>
                    <a:pt x="4241" y="1732"/>
                  </a:cubicBezTo>
                  <a:cubicBezTo>
                    <a:pt x="4479" y="1199"/>
                    <a:pt x="4586" y="587"/>
                    <a:pt x="4560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39;p42"/>
            <p:cNvSpPr/>
            <p:nvPr/>
          </p:nvSpPr>
          <p:spPr>
            <a:xfrm>
              <a:off x="1553644" y="3947430"/>
              <a:ext cx="306768" cy="286250"/>
            </a:xfrm>
            <a:custGeom>
              <a:avLst/>
              <a:gdLst/>
              <a:ahLst/>
              <a:cxnLst/>
              <a:rect l="l" t="t" r="r" b="b"/>
              <a:pathLst>
                <a:path w="6399" h="5971" extrusionOk="0">
                  <a:moveTo>
                    <a:pt x="6398" y="1"/>
                  </a:moveTo>
                  <a:cubicBezTo>
                    <a:pt x="6345" y="400"/>
                    <a:pt x="6266" y="801"/>
                    <a:pt x="6132" y="1174"/>
                  </a:cubicBezTo>
                  <a:cubicBezTo>
                    <a:pt x="6000" y="1547"/>
                    <a:pt x="5840" y="1893"/>
                    <a:pt x="5652" y="2240"/>
                  </a:cubicBezTo>
                  <a:cubicBezTo>
                    <a:pt x="5279" y="2933"/>
                    <a:pt x="4799" y="3573"/>
                    <a:pt x="4240" y="4132"/>
                  </a:cubicBezTo>
                  <a:cubicBezTo>
                    <a:pt x="3679" y="4665"/>
                    <a:pt x="3040" y="5119"/>
                    <a:pt x="2321" y="5439"/>
                  </a:cubicBezTo>
                  <a:cubicBezTo>
                    <a:pt x="1600" y="5759"/>
                    <a:pt x="800" y="5919"/>
                    <a:pt x="0" y="5945"/>
                  </a:cubicBezTo>
                  <a:cubicBezTo>
                    <a:pt x="173" y="5962"/>
                    <a:pt x="347" y="5971"/>
                    <a:pt x="522" y="5971"/>
                  </a:cubicBezTo>
                  <a:cubicBezTo>
                    <a:pt x="1155" y="5971"/>
                    <a:pt x="1794" y="5856"/>
                    <a:pt x="2400" y="5625"/>
                  </a:cubicBezTo>
                  <a:cubicBezTo>
                    <a:pt x="3146" y="5333"/>
                    <a:pt x="3839" y="4878"/>
                    <a:pt x="4426" y="4320"/>
                  </a:cubicBezTo>
                  <a:cubicBezTo>
                    <a:pt x="5012" y="3733"/>
                    <a:pt x="5492" y="3066"/>
                    <a:pt x="5840" y="2347"/>
                  </a:cubicBezTo>
                  <a:cubicBezTo>
                    <a:pt x="6160" y="1600"/>
                    <a:pt x="6398" y="801"/>
                    <a:pt x="6398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40;p42"/>
            <p:cNvSpPr/>
            <p:nvPr/>
          </p:nvSpPr>
          <p:spPr>
            <a:xfrm>
              <a:off x="1175340" y="3739078"/>
              <a:ext cx="166208" cy="288886"/>
            </a:xfrm>
            <a:custGeom>
              <a:avLst/>
              <a:gdLst/>
              <a:ahLst/>
              <a:cxnLst/>
              <a:rect l="l" t="t" r="r" b="b"/>
              <a:pathLst>
                <a:path w="3467" h="6026" extrusionOk="0">
                  <a:moveTo>
                    <a:pt x="2027" y="1"/>
                  </a:moveTo>
                  <a:cubicBezTo>
                    <a:pt x="1813" y="1"/>
                    <a:pt x="1600" y="107"/>
                    <a:pt x="1387" y="242"/>
                  </a:cubicBezTo>
                  <a:cubicBezTo>
                    <a:pt x="1308" y="402"/>
                    <a:pt x="1201" y="587"/>
                    <a:pt x="1095" y="747"/>
                  </a:cubicBezTo>
                  <a:cubicBezTo>
                    <a:pt x="907" y="1095"/>
                    <a:pt x="747" y="1468"/>
                    <a:pt x="615" y="1841"/>
                  </a:cubicBezTo>
                  <a:cubicBezTo>
                    <a:pt x="480" y="2214"/>
                    <a:pt x="402" y="2588"/>
                    <a:pt x="374" y="2986"/>
                  </a:cubicBezTo>
                  <a:cubicBezTo>
                    <a:pt x="348" y="2293"/>
                    <a:pt x="508" y="1600"/>
                    <a:pt x="775" y="960"/>
                  </a:cubicBezTo>
                  <a:lnTo>
                    <a:pt x="775" y="960"/>
                  </a:lnTo>
                  <a:cubicBezTo>
                    <a:pt x="508" y="1468"/>
                    <a:pt x="295" y="2108"/>
                    <a:pt x="188" y="2826"/>
                  </a:cubicBezTo>
                  <a:cubicBezTo>
                    <a:pt x="1" y="4479"/>
                    <a:pt x="561" y="5919"/>
                    <a:pt x="1415" y="6025"/>
                  </a:cubicBezTo>
                  <a:lnTo>
                    <a:pt x="1521" y="6025"/>
                  </a:lnTo>
                  <a:cubicBezTo>
                    <a:pt x="2347" y="6025"/>
                    <a:pt x="3174" y="4799"/>
                    <a:pt x="3360" y="3200"/>
                  </a:cubicBezTo>
                  <a:cubicBezTo>
                    <a:pt x="3466" y="2268"/>
                    <a:pt x="3334" y="1415"/>
                    <a:pt x="3067" y="828"/>
                  </a:cubicBezTo>
                  <a:cubicBezTo>
                    <a:pt x="2907" y="1067"/>
                    <a:pt x="2747" y="1308"/>
                    <a:pt x="2641" y="1547"/>
                  </a:cubicBezTo>
                  <a:cubicBezTo>
                    <a:pt x="2374" y="2054"/>
                    <a:pt x="2214" y="2641"/>
                    <a:pt x="2133" y="3200"/>
                  </a:cubicBezTo>
                  <a:cubicBezTo>
                    <a:pt x="2108" y="2613"/>
                    <a:pt x="2214" y="2027"/>
                    <a:pt x="2453" y="1468"/>
                  </a:cubicBezTo>
                  <a:cubicBezTo>
                    <a:pt x="2560" y="1148"/>
                    <a:pt x="2720" y="854"/>
                    <a:pt x="2933" y="587"/>
                  </a:cubicBezTo>
                  <a:cubicBezTo>
                    <a:pt x="2720" y="267"/>
                    <a:pt x="2453" y="54"/>
                    <a:pt x="2133" y="28"/>
                  </a:cubicBezTo>
                  <a:cubicBezTo>
                    <a:pt x="2108" y="28"/>
                    <a:pt x="2054" y="1"/>
                    <a:pt x="2027" y="1"/>
                  </a:cubicBezTo>
                  <a:close/>
                </a:path>
              </a:pathLst>
            </a:custGeom>
            <a:solidFill>
              <a:srgbClr val="747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41;p42"/>
            <p:cNvSpPr/>
            <p:nvPr/>
          </p:nvSpPr>
          <p:spPr>
            <a:xfrm>
              <a:off x="1276352" y="3767219"/>
              <a:ext cx="46070" cy="125267"/>
            </a:xfrm>
            <a:custGeom>
              <a:avLst/>
              <a:gdLst/>
              <a:ahLst/>
              <a:cxnLst/>
              <a:rect l="l" t="t" r="r" b="b"/>
              <a:pathLst>
                <a:path w="961" h="2613" extrusionOk="0">
                  <a:moveTo>
                    <a:pt x="826" y="0"/>
                  </a:moveTo>
                  <a:cubicBezTo>
                    <a:pt x="613" y="267"/>
                    <a:pt x="453" y="561"/>
                    <a:pt x="346" y="881"/>
                  </a:cubicBezTo>
                  <a:cubicBezTo>
                    <a:pt x="107" y="1440"/>
                    <a:pt x="1" y="2026"/>
                    <a:pt x="26" y="2613"/>
                  </a:cubicBezTo>
                  <a:cubicBezTo>
                    <a:pt x="107" y="2054"/>
                    <a:pt x="267" y="1467"/>
                    <a:pt x="534" y="960"/>
                  </a:cubicBezTo>
                  <a:cubicBezTo>
                    <a:pt x="640" y="721"/>
                    <a:pt x="800" y="480"/>
                    <a:pt x="960" y="241"/>
                  </a:cubicBezTo>
                  <a:cubicBezTo>
                    <a:pt x="907" y="160"/>
                    <a:pt x="854" y="81"/>
                    <a:pt x="826" y="0"/>
                  </a:cubicBezTo>
                  <a:close/>
                </a:path>
              </a:pathLst>
            </a:custGeom>
            <a:solidFill>
              <a:srgbClr val="919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42;p42"/>
            <p:cNvSpPr/>
            <p:nvPr/>
          </p:nvSpPr>
          <p:spPr>
            <a:xfrm>
              <a:off x="1192024" y="3750632"/>
              <a:ext cx="49810" cy="131643"/>
            </a:xfrm>
            <a:custGeom>
              <a:avLst/>
              <a:gdLst/>
              <a:ahLst/>
              <a:cxnLst/>
              <a:rect l="l" t="t" r="r" b="b"/>
              <a:pathLst>
                <a:path w="1039" h="2746" extrusionOk="0">
                  <a:moveTo>
                    <a:pt x="1039" y="1"/>
                  </a:moveTo>
                  <a:lnTo>
                    <a:pt x="1039" y="1"/>
                  </a:lnTo>
                  <a:cubicBezTo>
                    <a:pt x="826" y="161"/>
                    <a:pt x="612" y="427"/>
                    <a:pt x="427" y="719"/>
                  </a:cubicBezTo>
                  <a:cubicBezTo>
                    <a:pt x="160" y="1359"/>
                    <a:pt x="0" y="2052"/>
                    <a:pt x="26" y="2745"/>
                  </a:cubicBezTo>
                  <a:cubicBezTo>
                    <a:pt x="54" y="2347"/>
                    <a:pt x="132" y="1973"/>
                    <a:pt x="267" y="1600"/>
                  </a:cubicBezTo>
                  <a:cubicBezTo>
                    <a:pt x="399" y="1227"/>
                    <a:pt x="559" y="854"/>
                    <a:pt x="747" y="506"/>
                  </a:cubicBezTo>
                  <a:cubicBezTo>
                    <a:pt x="853" y="346"/>
                    <a:pt x="960" y="161"/>
                    <a:pt x="1039" y="1"/>
                  </a:cubicBezTo>
                  <a:close/>
                </a:path>
              </a:pathLst>
            </a:custGeom>
            <a:solidFill>
              <a:srgbClr val="919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944;p42"/>
          <p:cNvSpPr txBox="1">
            <a:spLocks noGrp="1"/>
          </p:cNvSpPr>
          <p:nvPr>
            <p:ph type="title"/>
          </p:nvPr>
        </p:nvSpPr>
        <p:spPr>
          <a:xfrm>
            <a:off x="1184825" y="336168"/>
            <a:ext cx="8045763" cy="6135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4. Sales by Country</a:t>
            </a:r>
            <a:endParaRPr lang="en-US" sz="2800" dirty="0"/>
          </a:p>
        </p:txBody>
      </p:sp>
      <p:pic>
        <p:nvPicPr>
          <p:cNvPr id="23" name="Picture 22"/>
          <p:cNvPicPr/>
          <p:nvPr/>
        </p:nvPicPr>
        <p:blipFill>
          <a:blip r:embed="rId2"/>
          <a:stretch>
            <a:fillRect/>
          </a:stretch>
        </p:blipFill>
        <p:spPr>
          <a:xfrm>
            <a:off x="1199224" y="1203264"/>
            <a:ext cx="6526375" cy="310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8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42"/>
          <p:cNvSpPr txBox="1">
            <a:spLocks noGrp="1"/>
          </p:cNvSpPr>
          <p:nvPr>
            <p:ph type="title"/>
          </p:nvPr>
        </p:nvSpPr>
        <p:spPr>
          <a:xfrm>
            <a:off x="473459" y="-234820"/>
            <a:ext cx="5821016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Sales by country</a:t>
            </a:r>
            <a:endParaRPr sz="2000" dirty="0"/>
          </a:p>
        </p:txBody>
      </p:sp>
      <p:sp>
        <p:nvSpPr>
          <p:cNvPr id="945" name="Google Shape;945;p42"/>
          <p:cNvSpPr txBox="1">
            <a:spLocks noGrp="1"/>
          </p:cNvSpPr>
          <p:nvPr>
            <p:ph type="title" idx="2"/>
          </p:nvPr>
        </p:nvSpPr>
        <p:spPr>
          <a:xfrm>
            <a:off x="-467333" y="0"/>
            <a:ext cx="1568400" cy="7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04</a:t>
            </a:r>
            <a:endParaRPr sz="20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="" xmlns:a16="http://schemas.microsoft.com/office/drawing/2014/main" id="{377D4BA6-B11A-A018-3EC7-7809CEB537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5021462"/>
              </p:ext>
            </p:extLst>
          </p:nvPr>
        </p:nvGraphicFramePr>
        <p:xfrm>
          <a:off x="0" y="606980"/>
          <a:ext cx="9143999" cy="4085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8249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9" name="Google Shape;929;p42"/>
          <p:cNvGrpSpPr/>
          <p:nvPr/>
        </p:nvGrpSpPr>
        <p:grpSpPr>
          <a:xfrm>
            <a:off x="2146141" y="1574616"/>
            <a:ext cx="914169" cy="899170"/>
            <a:chOff x="1133200" y="3530150"/>
            <a:chExt cx="785976" cy="773080"/>
          </a:xfrm>
        </p:grpSpPr>
        <p:sp>
          <p:nvSpPr>
            <p:cNvPr id="930" name="Google Shape;930;p42"/>
            <p:cNvSpPr/>
            <p:nvPr/>
          </p:nvSpPr>
          <p:spPr>
            <a:xfrm>
              <a:off x="1133200" y="3530150"/>
              <a:ext cx="785976" cy="773080"/>
            </a:xfrm>
            <a:custGeom>
              <a:avLst/>
              <a:gdLst/>
              <a:ahLst/>
              <a:cxnLst/>
              <a:rect l="l" t="t" r="r" b="b"/>
              <a:pathLst>
                <a:path w="16395" h="16126" extrusionOk="0">
                  <a:moveTo>
                    <a:pt x="8035" y="0"/>
                  </a:moveTo>
                  <a:cubicBezTo>
                    <a:pt x="4058" y="0"/>
                    <a:pt x="484" y="2612"/>
                    <a:pt x="240" y="7078"/>
                  </a:cubicBezTo>
                  <a:cubicBezTo>
                    <a:pt x="1" y="11503"/>
                    <a:pt x="2933" y="15103"/>
                    <a:pt x="7252" y="15982"/>
                  </a:cubicBezTo>
                  <a:cubicBezTo>
                    <a:pt x="7734" y="16079"/>
                    <a:pt x="8218" y="16126"/>
                    <a:pt x="8698" y="16126"/>
                  </a:cubicBezTo>
                  <a:cubicBezTo>
                    <a:pt x="12437" y="16126"/>
                    <a:pt x="15920" y="13268"/>
                    <a:pt x="16156" y="8944"/>
                  </a:cubicBezTo>
                  <a:cubicBezTo>
                    <a:pt x="16395" y="4546"/>
                    <a:pt x="13543" y="573"/>
                    <a:pt x="9144" y="68"/>
                  </a:cubicBezTo>
                  <a:cubicBezTo>
                    <a:pt x="8772" y="23"/>
                    <a:pt x="8402" y="0"/>
                    <a:pt x="8035" y="0"/>
                  </a:cubicBezTo>
                  <a:close/>
                </a:path>
              </a:pathLst>
            </a:custGeom>
            <a:solidFill>
              <a:srgbClr val="555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2"/>
            <p:cNvSpPr/>
            <p:nvPr/>
          </p:nvSpPr>
          <p:spPr>
            <a:xfrm>
              <a:off x="1418163" y="3809647"/>
              <a:ext cx="216066" cy="212230"/>
            </a:xfrm>
            <a:custGeom>
              <a:avLst/>
              <a:gdLst/>
              <a:ahLst/>
              <a:cxnLst/>
              <a:rect l="l" t="t" r="r" b="b"/>
              <a:pathLst>
                <a:path w="4507" h="4427" extrusionOk="0">
                  <a:moveTo>
                    <a:pt x="2186" y="0"/>
                  </a:moveTo>
                  <a:cubicBezTo>
                    <a:pt x="1107" y="0"/>
                    <a:pt x="130" y="727"/>
                    <a:pt x="82" y="1941"/>
                  </a:cubicBezTo>
                  <a:cubicBezTo>
                    <a:pt x="1" y="3142"/>
                    <a:pt x="800" y="4127"/>
                    <a:pt x="2001" y="4393"/>
                  </a:cubicBezTo>
                  <a:cubicBezTo>
                    <a:pt x="2122" y="4416"/>
                    <a:pt x="2244" y="4427"/>
                    <a:pt x="2365" y="4427"/>
                  </a:cubicBezTo>
                  <a:cubicBezTo>
                    <a:pt x="3392" y="4427"/>
                    <a:pt x="4381" y="3641"/>
                    <a:pt x="4454" y="2448"/>
                  </a:cubicBezTo>
                  <a:cubicBezTo>
                    <a:pt x="4507" y="1248"/>
                    <a:pt x="3707" y="156"/>
                    <a:pt x="2507" y="21"/>
                  </a:cubicBezTo>
                  <a:cubicBezTo>
                    <a:pt x="2399" y="7"/>
                    <a:pt x="2292" y="0"/>
                    <a:pt x="2186" y="0"/>
                  </a:cubicBezTo>
                  <a:close/>
                </a:path>
              </a:pathLst>
            </a:custGeom>
            <a:solidFill>
              <a:srgbClr val="FF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2"/>
            <p:cNvSpPr/>
            <p:nvPr/>
          </p:nvSpPr>
          <p:spPr>
            <a:xfrm>
              <a:off x="1441174" y="3831796"/>
              <a:ext cx="170091" cy="167071"/>
            </a:xfrm>
            <a:custGeom>
              <a:avLst/>
              <a:gdLst/>
              <a:ahLst/>
              <a:cxnLst/>
              <a:rect l="l" t="t" r="r" b="b"/>
              <a:pathLst>
                <a:path w="3548" h="3485" extrusionOk="0">
                  <a:moveTo>
                    <a:pt x="1747" y="1"/>
                  </a:moveTo>
                  <a:cubicBezTo>
                    <a:pt x="896" y="1"/>
                    <a:pt x="103" y="552"/>
                    <a:pt x="54" y="1532"/>
                  </a:cubicBezTo>
                  <a:cubicBezTo>
                    <a:pt x="1" y="2492"/>
                    <a:pt x="640" y="3266"/>
                    <a:pt x="1574" y="3452"/>
                  </a:cubicBezTo>
                  <a:cubicBezTo>
                    <a:pt x="1680" y="3473"/>
                    <a:pt x="1787" y="3484"/>
                    <a:pt x="1892" y="3484"/>
                  </a:cubicBezTo>
                  <a:cubicBezTo>
                    <a:pt x="2692" y="3484"/>
                    <a:pt x="3447" y="2875"/>
                    <a:pt x="3494" y="1933"/>
                  </a:cubicBezTo>
                  <a:cubicBezTo>
                    <a:pt x="3547" y="973"/>
                    <a:pt x="2933" y="120"/>
                    <a:pt x="1973" y="14"/>
                  </a:cubicBezTo>
                  <a:cubicBezTo>
                    <a:pt x="1898" y="5"/>
                    <a:pt x="1822" y="1"/>
                    <a:pt x="1747" y="1"/>
                  </a:cubicBezTo>
                  <a:close/>
                </a:path>
              </a:pathLst>
            </a:custGeom>
            <a:solidFill>
              <a:srgbClr val="CC3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2"/>
            <p:cNvSpPr/>
            <p:nvPr/>
          </p:nvSpPr>
          <p:spPr>
            <a:xfrm>
              <a:off x="1488492" y="3878107"/>
              <a:ext cx="75410" cy="73876"/>
            </a:xfrm>
            <a:custGeom>
              <a:avLst/>
              <a:gdLst/>
              <a:ahLst/>
              <a:cxnLst/>
              <a:rect l="l" t="t" r="r" b="b"/>
              <a:pathLst>
                <a:path w="1573" h="1541" extrusionOk="0">
                  <a:moveTo>
                    <a:pt x="772" y="1"/>
                  </a:moveTo>
                  <a:cubicBezTo>
                    <a:pt x="388" y="1"/>
                    <a:pt x="52" y="259"/>
                    <a:pt x="27" y="673"/>
                  </a:cubicBezTo>
                  <a:cubicBezTo>
                    <a:pt x="1" y="1099"/>
                    <a:pt x="293" y="1447"/>
                    <a:pt x="694" y="1526"/>
                  </a:cubicBezTo>
                  <a:cubicBezTo>
                    <a:pt x="742" y="1536"/>
                    <a:pt x="790" y="1540"/>
                    <a:pt x="837" y="1540"/>
                  </a:cubicBezTo>
                  <a:cubicBezTo>
                    <a:pt x="1189" y="1540"/>
                    <a:pt x="1523" y="1283"/>
                    <a:pt x="1547" y="860"/>
                  </a:cubicBezTo>
                  <a:cubicBezTo>
                    <a:pt x="1573" y="434"/>
                    <a:pt x="1306" y="61"/>
                    <a:pt x="880" y="7"/>
                  </a:cubicBezTo>
                  <a:cubicBezTo>
                    <a:pt x="843" y="3"/>
                    <a:pt x="807" y="1"/>
                    <a:pt x="772" y="1"/>
                  </a:cubicBezTo>
                  <a:close/>
                </a:path>
              </a:pathLst>
            </a:custGeom>
            <a:solidFill>
              <a:srgbClr val="555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2"/>
            <p:cNvSpPr/>
            <p:nvPr/>
          </p:nvSpPr>
          <p:spPr>
            <a:xfrm>
              <a:off x="1360729" y="3752933"/>
              <a:ext cx="144395" cy="152353"/>
            </a:xfrm>
            <a:custGeom>
              <a:avLst/>
              <a:gdLst/>
              <a:ahLst/>
              <a:cxnLst/>
              <a:rect l="l" t="t" r="r" b="b"/>
              <a:pathLst>
                <a:path w="3012" h="3178" extrusionOk="0">
                  <a:moveTo>
                    <a:pt x="2856" y="1"/>
                  </a:moveTo>
                  <a:cubicBezTo>
                    <a:pt x="2509" y="1"/>
                    <a:pt x="2163" y="80"/>
                    <a:pt x="1838" y="219"/>
                  </a:cubicBezTo>
                  <a:cubicBezTo>
                    <a:pt x="1465" y="379"/>
                    <a:pt x="1120" y="618"/>
                    <a:pt x="825" y="912"/>
                  </a:cubicBezTo>
                  <a:cubicBezTo>
                    <a:pt x="533" y="1232"/>
                    <a:pt x="320" y="1578"/>
                    <a:pt x="186" y="1979"/>
                  </a:cubicBezTo>
                  <a:cubicBezTo>
                    <a:pt x="53" y="2352"/>
                    <a:pt x="0" y="2778"/>
                    <a:pt x="53" y="3177"/>
                  </a:cubicBezTo>
                  <a:cubicBezTo>
                    <a:pt x="107" y="2778"/>
                    <a:pt x="213" y="2405"/>
                    <a:pt x="373" y="2058"/>
                  </a:cubicBezTo>
                  <a:cubicBezTo>
                    <a:pt x="533" y="1684"/>
                    <a:pt x="747" y="1364"/>
                    <a:pt x="1013" y="1098"/>
                  </a:cubicBezTo>
                  <a:cubicBezTo>
                    <a:pt x="1280" y="806"/>
                    <a:pt x="1572" y="592"/>
                    <a:pt x="1920" y="405"/>
                  </a:cubicBezTo>
                  <a:cubicBezTo>
                    <a:pt x="2265" y="219"/>
                    <a:pt x="2638" y="85"/>
                    <a:pt x="3011" y="6"/>
                  </a:cubicBezTo>
                  <a:cubicBezTo>
                    <a:pt x="2960" y="2"/>
                    <a:pt x="2908" y="1"/>
                    <a:pt x="2856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2"/>
            <p:cNvSpPr/>
            <p:nvPr/>
          </p:nvSpPr>
          <p:spPr>
            <a:xfrm>
              <a:off x="1276352" y="3674980"/>
              <a:ext cx="219853" cy="217504"/>
            </a:xfrm>
            <a:custGeom>
              <a:avLst/>
              <a:gdLst/>
              <a:ahLst/>
              <a:cxnLst/>
              <a:rect l="l" t="t" r="r" b="b"/>
              <a:pathLst>
                <a:path w="4586" h="4537" extrusionOk="0">
                  <a:moveTo>
                    <a:pt x="4415" y="1"/>
                  </a:moveTo>
                  <a:cubicBezTo>
                    <a:pt x="3881" y="1"/>
                    <a:pt x="3331" y="109"/>
                    <a:pt x="2826" y="325"/>
                  </a:cubicBezTo>
                  <a:cubicBezTo>
                    <a:pt x="2266" y="538"/>
                    <a:pt x="1760" y="885"/>
                    <a:pt x="1334" y="1312"/>
                  </a:cubicBezTo>
                  <a:cubicBezTo>
                    <a:pt x="907" y="1739"/>
                    <a:pt x="559" y="2244"/>
                    <a:pt x="346" y="2805"/>
                  </a:cubicBezTo>
                  <a:cubicBezTo>
                    <a:pt x="107" y="3364"/>
                    <a:pt x="1" y="3950"/>
                    <a:pt x="26" y="4537"/>
                  </a:cubicBezTo>
                  <a:cubicBezTo>
                    <a:pt x="107" y="3978"/>
                    <a:pt x="267" y="3391"/>
                    <a:pt x="534" y="2884"/>
                  </a:cubicBezTo>
                  <a:cubicBezTo>
                    <a:pt x="773" y="2378"/>
                    <a:pt x="1120" y="1898"/>
                    <a:pt x="1519" y="1498"/>
                  </a:cubicBezTo>
                  <a:cubicBezTo>
                    <a:pt x="1920" y="1071"/>
                    <a:pt x="2400" y="751"/>
                    <a:pt x="2905" y="512"/>
                  </a:cubicBezTo>
                  <a:cubicBezTo>
                    <a:pt x="3439" y="271"/>
                    <a:pt x="3999" y="86"/>
                    <a:pt x="4586" y="5"/>
                  </a:cubicBezTo>
                  <a:cubicBezTo>
                    <a:pt x="4529" y="2"/>
                    <a:pt x="4472" y="1"/>
                    <a:pt x="4415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2"/>
            <p:cNvSpPr/>
            <p:nvPr/>
          </p:nvSpPr>
          <p:spPr>
            <a:xfrm>
              <a:off x="1192024" y="3596549"/>
              <a:ext cx="306768" cy="285722"/>
            </a:xfrm>
            <a:custGeom>
              <a:avLst/>
              <a:gdLst/>
              <a:ahLst/>
              <a:cxnLst/>
              <a:rect l="l" t="t" r="r" b="b"/>
              <a:pathLst>
                <a:path w="6399" h="5960" extrusionOk="0">
                  <a:moveTo>
                    <a:pt x="5940" y="0"/>
                  </a:moveTo>
                  <a:cubicBezTo>
                    <a:pt x="5287" y="0"/>
                    <a:pt x="4629" y="97"/>
                    <a:pt x="4025" y="336"/>
                  </a:cubicBezTo>
                  <a:cubicBezTo>
                    <a:pt x="3253" y="628"/>
                    <a:pt x="2559" y="1082"/>
                    <a:pt x="1973" y="1668"/>
                  </a:cubicBezTo>
                  <a:cubicBezTo>
                    <a:pt x="1386" y="2227"/>
                    <a:pt x="932" y="2895"/>
                    <a:pt x="587" y="3641"/>
                  </a:cubicBezTo>
                  <a:cubicBezTo>
                    <a:pt x="239" y="4360"/>
                    <a:pt x="0" y="5160"/>
                    <a:pt x="26" y="5959"/>
                  </a:cubicBezTo>
                  <a:cubicBezTo>
                    <a:pt x="54" y="5561"/>
                    <a:pt x="132" y="5187"/>
                    <a:pt x="267" y="4814"/>
                  </a:cubicBezTo>
                  <a:cubicBezTo>
                    <a:pt x="399" y="4441"/>
                    <a:pt x="559" y="4068"/>
                    <a:pt x="747" y="3720"/>
                  </a:cubicBezTo>
                  <a:cubicBezTo>
                    <a:pt x="1120" y="3027"/>
                    <a:pt x="1600" y="2387"/>
                    <a:pt x="2158" y="1854"/>
                  </a:cubicBezTo>
                  <a:cubicBezTo>
                    <a:pt x="2719" y="1295"/>
                    <a:pt x="3359" y="841"/>
                    <a:pt x="4078" y="521"/>
                  </a:cubicBezTo>
                  <a:cubicBezTo>
                    <a:pt x="4799" y="201"/>
                    <a:pt x="5598" y="69"/>
                    <a:pt x="6398" y="16"/>
                  </a:cubicBezTo>
                  <a:cubicBezTo>
                    <a:pt x="6246" y="5"/>
                    <a:pt x="6093" y="0"/>
                    <a:pt x="5940" y="0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2"/>
            <p:cNvSpPr/>
            <p:nvPr/>
          </p:nvSpPr>
          <p:spPr>
            <a:xfrm>
              <a:off x="1547316" y="3925665"/>
              <a:ext cx="144395" cy="152353"/>
            </a:xfrm>
            <a:custGeom>
              <a:avLst/>
              <a:gdLst/>
              <a:ahLst/>
              <a:cxnLst/>
              <a:rect l="l" t="t" r="r" b="b"/>
              <a:pathLst>
                <a:path w="3012" h="3178" extrusionOk="0">
                  <a:moveTo>
                    <a:pt x="2986" y="1"/>
                  </a:moveTo>
                  <a:cubicBezTo>
                    <a:pt x="2905" y="402"/>
                    <a:pt x="2798" y="775"/>
                    <a:pt x="2638" y="1120"/>
                  </a:cubicBezTo>
                  <a:cubicBezTo>
                    <a:pt x="2478" y="1468"/>
                    <a:pt x="2265" y="1788"/>
                    <a:pt x="1999" y="2054"/>
                  </a:cubicBezTo>
                  <a:cubicBezTo>
                    <a:pt x="1732" y="2347"/>
                    <a:pt x="1440" y="2588"/>
                    <a:pt x="1092" y="2773"/>
                  </a:cubicBezTo>
                  <a:cubicBezTo>
                    <a:pt x="747" y="2933"/>
                    <a:pt x="373" y="3067"/>
                    <a:pt x="0" y="3174"/>
                  </a:cubicBezTo>
                  <a:cubicBezTo>
                    <a:pt x="40" y="3177"/>
                    <a:pt x="80" y="3178"/>
                    <a:pt x="120" y="3178"/>
                  </a:cubicBezTo>
                  <a:cubicBezTo>
                    <a:pt x="479" y="3178"/>
                    <a:pt x="837" y="3077"/>
                    <a:pt x="1173" y="2933"/>
                  </a:cubicBezTo>
                  <a:cubicBezTo>
                    <a:pt x="1546" y="2773"/>
                    <a:pt x="1892" y="2534"/>
                    <a:pt x="2186" y="2240"/>
                  </a:cubicBezTo>
                  <a:cubicBezTo>
                    <a:pt x="2478" y="1948"/>
                    <a:pt x="2692" y="1575"/>
                    <a:pt x="2826" y="1201"/>
                  </a:cubicBezTo>
                  <a:cubicBezTo>
                    <a:pt x="2958" y="800"/>
                    <a:pt x="3012" y="402"/>
                    <a:pt x="2986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2"/>
            <p:cNvSpPr/>
            <p:nvPr/>
          </p:nvSpPr>
          <p:spPr>
            <a:xfrm>
              <a:off x="1556185" y="3937219"/>
              <a:ext cx="219853" cy="217504"/>
            </a:xfrm>
            <a:custGeom>
              <a:avLst/>
              <a:gdLst/>
              <a:ahLst/>
              <a:cxnLst/>
              <a:rect l="l" t="t" r="r" b="b"/>
              <a:pathLst>
                <a:path w="4586" h="4537" extrusionOk="0">
                  <a:moveTo>
                    <a:pt x="4560" y="1"/>
                  </a:moveTo>
                  <a:cubicBezTo>
                    <a:pt x="4479" y="587"/>
                    <a:pt x="4319" y="1146"/>
                    <a:pt x="4053" y="1654"/>
                  </a:cubicBezTo>
                  <a:cubicBezTo>
                    <a:pt x="3814" y="2187"/>
                    <a:pt x="3466" y="2667"/>
                    <a:pt x="3068" y="3065"/>
                  </a:cubicBezTo>
                  <a:cubicBezTo>
                    <a:pt x="2667" y="3466"/>
                    <a:pt x="2187" y="3786"/>
                    <a:pt x="1681" y="4053"/>
                  </a:cubicBezTo>
                  <a:cubicBezTo>
                    <a:pt x="1148" y="4292"/>
                    <a:pt x="587" y="4452"/>
                    <a:pt x="1" y="4533"/>
                  </a:cubicBezTo>
                  <a:cubicBezTo>
                    <a:pt x="58" y="4535"/>
                    <a:pt x="116" y="4536"/>
                    <a:pt x="173" y="4536"/>
                  </a:cubicBezTo>
                  <a:cubicBezTo>
                    <a:pt x="707" y="4536"/>
                    <a:pt x="1256" y="4431"/>
                    <a:pt x="1760" y="4238"/>
                  </a:cubicBezTo>
                  <a:cubicBezTo>
                    <a:pt x="2321" y="3999"/>
                    <a:pt x="2827" y="3680"/>
                    <a:pt x="3253" y="3253"/>
                  </a:cubicBezTo>
                  <a:cubicBezTo>
                    <a:pt x="3680" y="2826"/>
                    <a:pt x="4027" y="2293"/>
                    <a:pt x="4241" y="1732"/>
                  </a:cubicBezTo>
                  <a:cubicBezTo>
                    <a:pt x="4479" y="1199"/>
                    <a:pt x="4586" y="587"/>
                    <a:pt x="4560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2"/>
            <p:cNvSpPr/>
            <p:nvPr/>
          </p:nvSpPr>
          <p:spPr>
            <a:xfrm>
              <a:off x="1553644" y="3947430"/>
              <a:ext cx="306768" cy="286250"/>
            </a:xfrm>
            <a:custGeom>
              <a:avLst/>
              <a:gdLst/>
              <a:ahLst/>
              <a:cxnLst/>
              <a:rect l="l" t="t" r="r" b="b"/>
              <a:pathLst>
                <a:path w="6399" h="5971" extrusionOk="0">
                  <a:moveTo>
                    <a:pt x="6398" y="1"/>
                  </a:moveTo>
                  <a:cubicBezTo>
                    <a:pt x="6345" y="400"/>
                    <a:pt x="6266" y="801"/>
                    <a:pt x="6132" y="1174"/>
                  </a:cubicBezTo>
                  <a:cubicBezTo>
                    <a:pt x="6000" y="1547"/>
                    <a:pt x="5840" y="1893"/>
                    <a:pt x="5652" y="2240"/>
                  </a:cubicBezTo>
                  <a:cubicBezTo>
                    <a:pt x="5279" y="2933"/>
                    <a:pt x="4799" y="3573"/>
                    <a:pt x="4240" y="4132"/>
                  </a:cubicBezTo>
                  <a:cubicBezTo>
                    <a:pt x="3679" y="4665"/>
                    <a:pt x="3040" y="5119"/>
                    <a:pt x="2321" y="5439"/>
                  </a:cubicBezTo>
                  <a:cubicBezTo>
                    <a:pt x="1600" y="5759"/>
                    <a:pt x="800" y="5919"/>
                    <a:pt x="0" y="5945"/>
                  </a:cubicBezTo>
                  <a:cubicBezTo>
                    <a:pt x="173" y="5962"/>
                    <a:pt x="347" y="5971"/>
                    <a:pt x="522" y="5971"/>
                  </a:cubicBezTo>
                  <a:cubicBezTo>
                    <a:pt x="1155" y="5971"/>
                    <a:pt x="1794" y="5856"/>
                    <a:pt x="2400" y="5625"/>
                  </a:cubicBezTo>
                  <a:cubicBezTo>
                    <a:pt x="3146" y="5333"/>
                    <a:pt x="3839" y="4878"/>
                    <a:pt x="4426" y="4320"/>
                  </a:cubicBezTo>
                  <a:cubicBezTo>
                    <a:pt x="5012" y="3733"/>
                    <a:pt x="5492" y="3066"/>
                    <a:pt x="5840" y="2347"/>
                  </a:cubicBezTo>
                  <a:cubicBezTo>
                    <a:pt x="6160" y="1600"/>
                    <a:pt x="6398" y="801"/>
                    <a:pt x="6398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2"/>
            <p:cNvSpPr/>
            <p:nvPr/>
          </p:nvSpPr>
          <p:spPr>
            <a:xfrm>
              <a:off x="1175340" y="3739078"/>
              <a:ext cx="166208" cy="288886"/>
            </a:xfrm>
            <a:custGeom>
              <a:avLst/>
              <a:gdLst/>
              <a:ahLst/>
              <a:cxnLst/>
              <a:rect l="l" t="t" r="r" b="b"/>
              <a:pathLst>
                <a:path w="3467" h="6026" extrusionOk="0">
                  <a:moveTo>
                    <a:pt x="2027" y="1"/>
                  </a:moveTo>
                  <a:cubicBezTo>
                    <a:pt x="1813" y="1"/>
                    <a:pt x="1600" y="107"/>
                    <a:pt x="1387" y="242"/>
                  </a:cubicBezTo>
                  <a:cubicBezTo>
                    <a:pt x="1308" y="402"/>
                    <a:pt x="1201" y="587"/>
                    <a:pt x="1095" y="747"/>
                  </a:cubicBezTo>
                  <a:cubicBezTo>
                    <a:pt x="907" y="1095"/>
                    <a:pt x="747" y="1468"/>
                    <a:pt x="615" y="1841"/>
                  </a:cubicBezTo>
                  <a:cubicBezTo>
                    <a:pt x="480" y="2214"/>
                    <a:pt x="402" y="2588"/>
                    <a:pt x="374" y="2986"/>
                  </a:cubicBezTo>
                  <a:cubicBezTo>
                    <a:pt x="348" y="2293"/>
                    <a:pt x="508" y="1600"/>
                    <a:pt x="775" y="960"/>
                  </a:cubicBezTo>
                  <a:lnTo>
                    <a:pt x="775" y="960"/>
                  </a:lnTo>
                  <a:cubicBezTo>
                    <a:pt x="508" y="1468"/>
                    <a:pt x="295" y="2108"/>
                    <a:pt x="188" y="2826"/>
                  </a:cubicBezTo>
                  <a:cubicBezTo>
                    <a:pt x="1" y="4479"/>
                    <a:pt x="561" y="5919"/>
                    <a:pt x="1415" y="6025"/>
                  </a:cubicBezTo>
                  <a:lnTo>
                    <a:pt x="1521" y="6025"/>
                  </a:lnTo>
                  <a:cubicBezTo>
                    <a:pt x="2347" y="6025"/>
                    <a:pt x="3174" y="4799"/>
                    <a:pt x="3360" y="3200"/>
                  </a:cubicBezTo>
                  <a:cubicBezTo>
                    <a:pt x="3466" y="2268"/>
                    <a:pt x="3334" y="1415"/>
                    <a:pt x="3067" y="828"/>
                  </a:cubicBezTo>
                  <a:cubicBezTo>
                    <a:pt x="2907" y="1067"/>
                    <a:pt x="2747" y="1308"/>
                    <a:pt x="2641" y="1547"/>
                  </a:cubicBezTo>
                  <a:cubicBezTo>
                    <a:pt x="2374" y="2054"/>
                    <a:pt x="2214" y="2641"/>
                    <a:pt x="2133" y="3200"/>
                  </a:cubicBezTo>
                  <a:cubicBezTo>
                    <a:pt x="2108" y="2613"/>
                    <a:pt x="2214" y="2027"/>
                    <a:pt x="2453" y="1468"/>
                  </a:cubicBezTo>
                  <a:cubicBezTo>
                    <a:pt x="2560" y="1148"/>
                    <a:pt x="2720" y="854"/>
                    <a:pt x="2933" y="587"/>
                  </a:cubicBezTo>
                  <a:cubicBezTo>
                    <a:pt x="2720" y="267"/>
                    <a:pt x="2453" y="54"/>
                    <a:pt x="2133" y="28"/>
                  </a:cubicBezTo>
                  <a:cubicBezTo>
                    <a:pt x="2108" y="28"/>
                    <a:pt x="2054" y="1"/>
                    <a:pt x="2027" y="1"/>
                  </a:cubicBezTo>
                  <a:close/>
                </a:path>
              </a:pathLst>
            </a:custGeom>
            <a:solidFill>
              <a:srgbClr val="747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2"/>
            <p:cNvSpPr/>
            <p:nvPr/>
          </p:nvSpPr>
          <p:spPr>
            <a:xfrm>
              <a:off x="1276352" y="3767219"/>
              <a:ext cx="46070" cy="125267"/>
            </a:xfrm>
            <a:custGeom>
              <a:avLst/>
              <a:gdLst/>
              <a:ahLst/>
              <a:cxnLst/>
              <a:rect l="l" t="t" r="r" b="b"/>
              <a:pathLst>
                <a:path w="961" h="2613" extrusionOk="0">
                  <a:moveTo>
                    <a:pt x="826" y="0"/>
                  </a:moveTo>
                  <a:cubicBezTo>
                    <a:pt x="613" y="267"/>
                    <a:pt x="453" y="561"/>
                    <a:pt x="346" y="881"/>
                  </a:cubicBezTo>
                  <a:cubicBezTo>
                    <a:pt x="107" y="1440"/>
                    <a:pt x="1" y="2026"/>
                    <a:pt x="26" y="2613"/>
                  </a:cubicBezTo>
                  <a:cubicBezTo>
                    <a:pt x="107" y="2054"/>
                    <a:pt x="267" y="1467"/>
                    <a:pt x="534" y="960"/>
                  </a:cubicBezTo>
                  <a:cubicBezTo>
                    <a:pt x="640" y="721"/>
                    <a:pt x="800" y="480"/>
                    <a:pt x="960" y="241"/>
                  </a:cubicBezTo>
                  <a:cubicBezTo>
                    <a:pt x="907" y="160"/>
                    <a:pt x="854" y="81"/>
                    <a:pt x="826" y="0"/>
                  </a:cubicBezTo>
                  <a:close/>
                </a:path>
              </a:pathLst>
            </a:custGeom>
            <a:solidFill>
              <a:srgbClr val="919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2"/>
            <p:cNvSpPr/>
            <p:nvPr/>
          </p:nvSpPr>
          <p:spPr>
            <a:xfrm>
              <a:off x="1192024" y="3750632"/>
              <a:ext cx="49810" cy="131643"/>
            </a:xfrm>
            <a:custGeom>
              <a:avLst/>
              <a:gdLst/>
              <a:ahLst/>
              <a:cxnLst/>
              <a:rect l="l" t="t" r="r" b="b"/>
              <a:pathLst>
                <a:path w="1039" h="2746" extrusionOk="0">
                  <a:moveTo>
                    <a:pt x="1039" y="1"/>
                  </a:moveTo>
                  <a:lnTo>
                    <a:pt x="1039" y="1"/>
                  </a:lnTo>
                  <a:cubicBezTo>
                    <a:pt x="826" y="161"/>
                    <a:pt x="612" y="427"/>
                    <a:pt x="427" y="719"/>
                  </a:cubicBezTo>
                  <a:cubicBezTo>
                    <a:pt x="160" y="1359"/>
                    <a:pt x="0" y="2052"/>
                    <a:pt x="26" y="2745"/>
                  </a:cubicBezTo>
                  <a:cubicBezTo>
                    <a:pt x="54" y="2347"/>
                    <a:pt x="132" y="1973"/>
                    <a:pt x="267" y="1600"/>
                  </a:cubicBezTo>
                  <a:cubicBezTo>
                    <a:pt x="399" y="1227"/>
                    <a:pt x="559" y="854"/>
                    <a:pt x="747" y="506"/>
                  </a:cubicBezTo>
                  <a:cubicBezTo>
                    <a:pt x="853" y="346"/>
                    <a:pt x="960" y="161"/>
                    <a:pt x="1039" y="1"/>
                  </a:cubicBezTo>
                  <a:close/>
                </a:path>
              </a:pathLst>
            </a:custGeom>
            <a:solidFill>
              <a:srgbClr val="919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4" name="Google Shape;944;p42"/>
          <p:cNvSpPr txBox="1">
            <a:spLocks noGrp="1"/>
          </p:cNvSpPr>
          <p:nvPr>
            <p:ph type="title"/>
          </p:nvPr>
        </p:nvSpPr>
        <p:spPr>
          <a:xfrm>
            <a:off x="2667837" y="2010937"/>
            <a:ext cx="5821016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A</a:t>
            </a:r>
            <a:r>
              <a:rPr lang="en-US" sz="2800" dirty="0" smtClean="0"/>
              <a:t>l</a:t>
            </a:r>
            <a:r>
              <a:rPr lang="en" sz="2800" dirty="0" smtClean="0"/>
              <a:t>bum or Individual</a:t>
            </a:r>
            <a:endParaRPr lang="en-US" sz="2800" dirty="0"/>
          </a:p>
        </p:txBody>
      </p:sp>
      <p:sp>
        <p:nvSpPr>
          <p:cNvPr id="945" name="Google Shape;945;p42"/>
          <p:cNvSpPr txBox="1">
            <a:spLocks noGrp="1"/>
          </p:cNvSpPr>
          <p:nvPr>
            <p:ph type="title" idx="2"/>
          </p:nvPr>
        </p:nvSpPr>
        <p:spPr>
          <a:xfrm>
            <a:off x="5140108" y="1685030"/>
            <a:ext cx="1173830" cy="7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05 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53231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929;p42"/>
          <p:cNvGrpSpPr/>
          <p:nvPr/>
        </p:nvGrpSpPr>
        <p:grpSpPr>
          <a:xfrm>
            <a:off x="187741" y="206616"/>
            <a:ext cx="914169" cy="899170"/>
            <a:chOff x="1133200" y="3530150"/>
            <a:chExt cx="785976" cy="773080"/>
          </a:xfrm>
        </p:grpSpPr>
        <p:sp>
          <p:nvSpPr>
            <p:cNvPr id="8" name="Google Shape;930;p42"/>
            <p:cNvSpPr/>
            <p:nvPr/>
          </p:nvSpPr>
          <p:spPr>
            <a:xfrm>
              <a:off x="1133200" y="3530150"/>
              <a:ext cx="785976" cy="773080"/>
            </a:xfrm>
            <a:custGeom>
              <a:avLst/>
              <a:gdLst/>
              <a:ahLst/>
              <a:cxnLst/>
              <a:rect l="l" t="t" r="r" b="b"/>
              <a:pathLst>
                <a:path w="16395" h="16126" extrusionOk="0">
                  <a:moveTo>
                    <a:pt x="8035" y="0"/>
                  </a:moveTo>
                  <a:cubicBezTo>
                    <a:pt x="4058" y="0"/>
                    <a:pt x="484" y="2612"/>
                    <a:pt x="240" y="7078"/>
                  </a:cubicBezTo>
                  <a:cubicBezTo>
                    <a:pt x="1" y="11503"/>
                    <a:pt x="2933" y="15103"/>
                    <a:pt x="7252" y="15982"/>
                  </a:cubicBezTo>
                  <a:cubicBezTo>
                    <a:pt x="7734" y="16079"/>
                    <a:pt x="8218" y="16126"/>
                    <a:pt x="8698" y="16126"/>
                  </a:cubicBezTo>
                  <a:cubicBezTo>
                    <a:pt x="12437" y="16126"/>
                    <a:pt x="15920" y="13268"/>
                    <a:pt x="16156" y="8944"/>
                  </a:cubicBezTo>
                  <a:cubicBezTo>
                    <a:pt x="16395" y="4546"/>
                    <a:pt x="13543" y="573"/>
                    <a:pt x="9144" y="68"/>
                  </a:cubicBezTo>
                  <a:cubicBezTo>
                    <a:pt x="8772" y="23"/>
                    <a:pt x="8402" y="0"/>
                    <a:pt x="8035" y="0"/>
                  </a:cubicBezTo>
                  <a:close/>
                </a:path>
              </a:pathLst>
            </a:custGeom>
            <a:solidFill>
              <a:srgbClr val="555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31;p42"/>
            <p:cNvSpPr/>
            <p:nvPr/>
          </p:nvSpPr>
          <p:spPr>
            <a:xfrm>
              <a:off x="1418163" y="3809647"/>
              <a:ext cx="216066" cy="212230"/>
            </a:xfrm>
            <a:custGeom>
              <a:avLst/>
              <a:gdLst/>
              <a:ahLst/>
              <a:cxnLst/>
              <a:rect l="l" t="t" r="r" b="b"/>
              <a:pathLst>
                <a:path w="4507" h="4427" extrusionOk="0">
                  <a:moveTo>
                    <a:pt x="2186" y="0"/>
                  </a:moveTo>
                  <a:cubicBezTo>
                    <a:pt x="1107" y="0"/>
                    <a:pt x="130" y="727"/>
                    <a:pt x="82" y="1941"/>
                  </a:cubicBezTo>
                  <a:cubicBezTo>
                    <a:pt x="1" y="3142"/>
                    <a:pt x="800" y="4127"/>
                    <a:pt x="2001" y="4393"/>
                  </a:cubicBezTo>
                  <a:cubicBezTo>
                    <a:pt x="2122" y="4416"/>
                    <a:pt x="2244" y="4427"/>
                    <a:pt x="2365" y="4427"/>
                  </a:cubicBezTo>
                  <a:cubicBezTo>
                    <a:pt x="3392" y="4427"/>
                    <a:pt x="4381" y="3641"/>
                    <a:pt x="4454" y="2448"/>
                  </a:cubicBezTo>
                  <a:cubicBezTo>
                    <a:pt x="4507" y="1248"/>
                    <a:pt x="3707" y="156"/>
                    <a:pt x="2507" y="21"/>
                  </a:cubicBezTo>
                  <a:cubicBezTo>
                    <a:pt x="2399" y="7"/>
                    <a:pt x="2292" y="0"/>
                    <a:pt x="2186" y="0"/>
                  </a:cubicBezTo>
                  <a:close/>
                </a:path>
              </a:pathLst>
            </a:custGeom>
            <a:solidFill>
              <a:srgbClr val="FF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32;p42"/>
            <p:cNvSpPr/>
            <p:nvPr/>
          </p:nvSpPr>
          <p:spPr>
            <a:xfrm>
              <a:off x="1441174" y="3831796"/>
              <a:ext cx="170091" cy="167071"/>
            </a:xfrm>
            <a:custGeom>
              <a:avLst/>
              <a:gdLst/>
              <a:ahLst/>
              <a:cxnLst/>
              <a:rect l="l" t="t" r="r" b="b"/>
              <a:pathLst>
                <a:path w="3548" h="3485" extrusionOk="0">
                  <a:moveTo>
                    <a:pt x="1747" y="1"/>
                  </a:moveTo>
                  <a:cubicBezTo>
                    <a:pt x="896" y="1"/>
                    <a:pt x="103" y="552"/>
                    <a:pt x="54" y="1532"/>
                  </a:cubicBezTo>
                  <a:cubicBezTo>
                    <a:pt x="1" y="2492"/>
                    <a:pt x="640" y="3266"/>
                    <a:pt x="1574" y="3452"/>
                  </a:cubicBezTo>
                  <a:cubicBezTo>
                    <a:pt x="1680" y="3473"/>
                    <a:pt x="1787" y="3484"/>
                    <a:pt x="1892" y="3484"/>
                  </a:cubicBezTo>
                  <a:cubicBezTo>
                    <a:pt x="2692" y="3484"/>
                    <a:pt x="3447" y="2875"/>
                    <a:pt x="3494" y="1933"/>
                  </a:cubicBezTo>
                  <a:cubicBezTo>
                    <a:pt x="3547" y="973"/>
                    <a:pt x="2933" y="120"/>
                    <a:pt x="1973" y="14"/>
                  </a:cubicBezTo>
                  <a:cubicBezTo>
                    <a:pt x="1898" y="5"/>
                    <a:pt x="1822" y="1"/>
                    <a:pt x="1747" y="1"/>
                  </a:cubicBezTo>
                  <a:close/>
                </a:path>
              </a:pathLst>
            </a:custGeom>
            <a:solidFill>
              <a:srgbClr val="CC3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33;p42"/>
            <p:cNvSpPr/>
            <p:nvPr/>
          </p:nvSpPr>
          <p:spPr>
            <a:xfrm>
              <a:off x="1488492" y="3878107"/>
              <a:ext cx="75410" cy="73876"/>
            </a:xfrm>
            <a:custGeom>
              <a:avLst/>
              <a:gdLst/>
              <a:ahLst/>
              <a:cxnLst/>
              <a:rect l="l" t="t" r="r" b="b"/>
              <a:pathLst>
                <a:path w="1573" h="1541" extrusionOk="0">
                  <a:moveTo>
                    <a:pt x="772" y="1"/>
                  </a:moveTo>
                  <a:cubicBezTo>
                    <a:pt x="388" y="1"/>
                    <a:pt x="52" y="259"/>
                    <a:pt x="27" y="673"/>
                  </a:cubicBezTo>
                  <a:cubicBezTo>
                    <a:pt x="1" y="1099"/>
                    <a:pt x="293" y="1447"/>
                    <a:pt x="694" y="1526"/>
                  </a:cubicBezTo>
                  <a:cubicBezTo>
                    <a:pt x="742" y="1536"/>
                    <a:pt x="790" y="1540"/>
                    <a:pt x="837" y="1540"/>
                  </a:cubicBezTo>
                  <a:cubicBezTo>
                    <a:pt x="1189" y="1540"/>
                    <a:pt x="1523" y="1283"/>
                    <a:pt x="1547" y="860"/>
                  </a:cubicBezTo>
                  <a:cubicBezTo>
                    <a:pt x="1573" y="434"/>
                    <a:pt x="1306" y="61"/>
                    <a:pt x="880" y="7"/>
                  </a:cubicBezTo>
                  <a:cubicBezTo>
                    <a:pt x="843" y="3"/>
                    <a:pt x="807" y="1"/>
                    <a:pt x="772" y="1"/>
                  </a:cubicBezTo>
                  <a:close/>
                </a:path>
              </a:pathLst>
            </a:custGeom>
            <a:solidFill>
              <a:srgbClr val="555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34;p42"/>
            <p:cNvSpPr/>
            <p:nvPr/>
          </p:nvSpPr>
          <p:spPr>
            <a:xfrm>
              <a:off x="1360729" y="3752933"/>
              <a:ext cx="144395" cy="152353"/>
            </a:xfrm>
            <a:custGeom>
              <a:avLst/>
              <a:gdLst/>
              <a:ahLst/>
              <a:cxnLst/>
              <a:rect l="l" t="t" r="r" b="b"/>
              <a:pathLst>
                <a:path w="3012" h="3178" extrusionOk="0">
                  <a:moveTo>
                    <a:pt x="2856" y="1"/>
                  </a:moveTo>
                  <a:cubicBezTo>
                    <a:pt x="2509" y="1"/>
                    <a:pt x="2163" y="80"/>
                    <a:pt x="1838" y="219"/>
                  </a:cubicBezTo>
                  <a:cubicBezTo>
                    <a:pt x="1465" y="379"/>
                    <a:pt x="1120" y="618"/>
                    <a:pt x="825" y="912"/>
                  </a:cubicBezTo>
                  <a:cubicBezTo>
                    <a:pt x="533" y="1232"/>
                    <a:pt x="320" y="1578"/>
                    <a:pt x="186" y="1979"/>
                  </a:cubicBezTo>
                  <a:cubicBezTo>
                    <a:pt x="53" y="2352"/>
                    <a:pt x="0" y="2778"/>
                    <a:pt x="53" y="3177"/>
                  </a:cubicBezTo>
                  <a:cubicBezTo>
                    <a:pt x="107" y="2778"/>
                    <a:pt x="213" y="2405"/>
                    <a:pt x="373" y="2058"/>
                  </a:cubicBezTo>
                  <a:cubicBezTo>
                    <a:pt x="533" y="1684"/>
                    <a:pt x="747" y="1364"/>
                    <a:pt x="1013" y="1098"/>
                  </a:cubicBezTo>
                  <a:cubicBezTo>
                    <a:pt x="1280" y="806"/>
                    <a:pt x="1572" y="592"/>
                    <a:pt x="1920" y="405"/>
                  </a:cubicBezTo>
                  <a:cubicBezTo>
                    <a:pt x="2265" y="219"/>
                    <a:pt x="2638" y="85"/>
                    <a:pt x="3011" y="6"/>
                  </a:cubicBezTo>
                  <a:cubicBezTo>
                    <a:pt x="2960" y="2"/>
                    <a:pt x="2908" y="1"/>
                    <a:pt x="2856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35;p42"/>
            <p:cNvSpPr/>
            <p:nvPr/>
          </p:nvSpPr>
          <p:spPr>
            <a:xfrm>
              <a:off x="1276352" y="3674980"/>
              <a:ext cx="219853" cy="217504"/>
            </a:xfrm>
            <a:custGeom>
              <a:avLst/>
              <a:gdLst/>
              <a:ahLst/>
              <a:cxnLst/>
              <a:rect l="l" t="t" r="r" b="b"/>
              <a:pathLst>
                <a:path w="4586" h="4537" extrusionOk="0">
                  <a:moveTo>
                    <a:pt x="4415" y="1"/>
                  </a:moveTo>
                  <a:cubicBezTo>
                    <a:pt x="3881" y="1"/>
                    <a:pt x="3331" y="109"/>
                    <a:pt x="2826" y="325"/>
                  </a:cubicBezTo>
                  <a:cubicBezTo>
                    <a:pt x="2266" y="538"/>
                    <a:pt x="1760" y="885"/>
                    <a:pt x="1334" y="1312"/>
                  </a:cubicBezTo>
                  <a:cubicBezTo>
                    <a:pt x="907" y="1739"/>
                    <a:pt x="559" y="2244"/>
                    <a:pt x="346" y="2805"/>
                  </a:cubicBezTo>
                  <a:cubicBezTo>
                    <a:pt x="107" y="3364"/>
                    <a:pt x="1" y="3950"/>
                    <a:pt x="26" y="4537"/>
                  </a:cubicBezTo>
                  <a:cubicBezTo>
                    <a:pt x="107" y="3978"/>
                    <a:pt x="267" y="3391"/>
                    <a:pt x="534" y="2884"/>
                  </a:cubicBezTo>
                  <a:cubicBezTo>
                    <a:pt x="773" y="2378"/>
                    <a:pt x="1120" y="1898"/>
                    <a:pt x="1519" y="1498"/>
                  </a:cubicBezTo>
                  <a:cubicBezTo>
                    <a:pt x="1920" y="1071"/>
                    <a:pt x="2400" y="751"/>
                    <a:pt x="2905" y="512"/>
                  </a:cubicBezTo>
                  <a:cubicBezTo>
                    <a:pt x="3439" y="271"/>
                    <a:pt x="3999" y="86"/>
                    <a:pt x="4586" y="5"/>
                  </a:cubicBezTo>
                  <a:cubicBezTo>
                    <a:pt x="4529" y="2"/>
                    <a:pt x="4472" y="1"/>
                    <a:pt x="4415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36;p42"/>
            <p:cNvSpPr/>
            <p:nvPr/>
          </p:nvSpPr>
          <p:spPr>
            <a:xfrm>
              <a:off x="1192024" y="3596549"/>
              <a:ext cx="306768" cy="285722"/>
            </a:xfrm>
            <a:custGeom>
              <a:avLst/>
              <a:gdLst/>
              <a:ahLst/>
              <a:cxnLst/>
              <a:rect l="l" t="t" r="r" b="b"/>
              <a:pathLst>
                <a:path w="6399" h="5960" extrusionOk="0">
                  <a:moveTo>
                    <a:pt x="5940" y="0"/>
                  </a:moveTo>
                  <a:cubicBezTo>
                    <a:pt x="5287" y="0"/>
                    <a:pt x="4629" y="97"/>
                    <a:pt x="4025" y="336"/>
                  </a:cubicBezTo>
                  <a:cubicBezTo>
                    <a:pt x="3253" y="628"/>
                    <a:pt x="2559" y="1082"/>
                    <a:pt x="1973" y="1668"/>
                  </a:cubicBezTo>
                  <a:cubicBezTo>
                    <a:pt x="1386" y="2227"/>
                    <a:pt x="932" y="2895"/>
                    <a:pt x="587" y="3641"/>
                  </a:cubicBezTo>
                  <a:cubicBezTo>
                    <a:pt x="239" y="4360"/>
                    <a:pt x="0" y="5160"/>
                    <a:pt x="26" y="5959"/>
                  </a:cubicBezTo>
                  <a:cubicBezTo>
                    <a:pt x="54" y="5561"/>
                    <a:pt x="132" y="5187"/>
                    <a:pt x="267" y="4814"/>
                  </a:cubicBezTo>
                  <a:cubicBezTo>
                    <a:pt x="399" y="4441"/>
                    <a:pt x="559" y="4068"/>
                    <a:pt x="747" y="3720"/>
                  </a:cubicBezTo>
                  <a:cubicBezTo>
                    <a:pt x="1120" y="3027"/>
                    <a:pt x="1600" y="2387"/>
                    <a:pt x="2158" y="1854"/>
                  </a:cubicBezTo>
                  <a:cubicBezTo>
                    <a:pt x="2719" y="1295"/>
                    <a:pt x="3359" y="841"/>
                    <a:pt x="4078" y="521"/>
                  </a:cubicBezTo>
                  <a:cubicBezTo>
                    <a:pt x="4799" y="201"/>
                    <a:pt x="5598" y="69"/>
                    <a:pt x="6398" y="16"/>
                  </a:cubicBezTo>
                  <a:cubicBezTo>
                    <a:pt x="6246" y="5"/>
                    <a:pt x="6093" y="0"/>
                    <a:pt x="5940" y="0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37;p42"/>
            <p:cNvSpPr/>
            <p:nvPr/>
          </p:nvSpPr>
          <p:spPr>
            <a:xfrm>
              <a:off x="1547316" y="3925665"/>
              <a:ext cx="144395" cy="152353"/>
            </a:xfrm>
            <a:custGeom>
              <a:avLst/>
              <a:gdLst/>
              <a:ahLst/>
              <a:cxnLst/>
              <a:rect l="l" t="t" r="r" b="b"/>
              <a:pathLst>
                <a:path w="3012" h="3178" extrusionOk="0">
                  <a:moveTo>
                    <a:pt x="2986" y="1"/>
                  </a:moveTo>
                  <a:cubicBezTo>
                    <a:pt x="2905" y="402"/>
                    <a:pt x="2798" y="775"/>
                    <a:pt x="2638" y="1120"/>
                  </a:cubicBezTo>
                  <a:cubicBezTo>
                    <a:pt x="2478" y="1468"/>
                    <a:pt x="2265" y="1788"/>
                    <a:pt x="1999" y="2054"/>
                  </a:cubicBezTo>
                  <a:cubicBezTo>
                    <a:pt x="1732" y="2347"/>
                    <a:pt x="1440" y="2588"/>
                    <a:pt x="1092" y="2773"/>
                  </a:cubicBezTo>
                  <a:cubicBezTo>
                    <a:pt x="747" y="2933"/>
                    <a:pt x="373" y="3067"/>
                    <a:pt x="0" y="3174"/>
                  </a:cubicBezTo>
                  <a:cubicBezTo>
                    <a:pt x="40" y="3177"/>
                    <a:pt x="80" y="3178"/>
                    <a:pt x="120" y="3178"/>
                  </a:cubicBezTo>
                  <a:cubicBezTo>
                    <a:pt x="479" y="3178"/>
                    <a:pt x="837" y="3077"/>
                    <a:pt x="1173" y="2933"/>
                  </a:cubicBezTo>
                  <a:cubicBezTo>
                    <a:pt x="1546" y="2773"/>
                    <a:pt x="1892" y="2534"/>
                    <a:pt x="2186" y="2240"/>
                  </a:cubicBezTo>
                  <a:cubicBezTo>
                    <a:pt x="2478" y="1948"/>
                    <a:pt x="2692" y="1575"/>
                    <a:pt x="2826" y="1201"/>
                  </a:cubicBezTo>
                  <a:cubicBezTo>
                    <a:pt x="2958" y="800"/>
                    <a:pt x="3012" y="402"/>
                    <a:pt x="2986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38;p42"/>
            <p:cNvSpPr/>
            <p:nvPr/>
          </p:nvSpPr>
          <p:spPr>
            <a:xfrm>
              <a:off x="1556185" y="3937219"/>
              <a:ext cx="219853" cy="217504"/>
            </a:xfrm>
            <a:custGeom>
              <a:avLst/>
              <a:gdLst/>
              <a:ahLst/>
              <a:cxnLst/>
              <a:rect l="l" t="t" r="r" b="b"/>
              <a:pathLst>
                <a:path w="4586" h="4537" extrusionOk="0">
                  <a:moveTo>
                    <a:pt x="4560" y="1"/>
                  </a:moveTo>
                  <a:cubicBezTo>
                    <a:pt x="4479" y="587"/>
                    <a:pt x="4319" y="1146"/>
                    <a:pt x="4053" y="1654"/>
                  </a:cubicBezTo>
                  <a:cubicBezTo>
                    <a:pt x="3814" y="2187"/>
                    <a:pt x="3466" y="2667"/>
                    <a:pt x="3068" y="3065"/>
                  </a:cubicBezTo>
                  <a:cubicBezTo>
                    <a:pt x="2667" y="3466"/>
                    <a:pt x="2187" y="3786"/>
                    <a:pt x="1681" y="4053"/>
                  </a:cubicBezTo>
                  <a:cubicBezTo>
                    <a:pt x="1148" y="4292"/>
                    <a:pt x="587" y="4452"/>
                    <a:pt x="1" y="4533"/>
                  </a:cubicBezTo>
                  <a:cubicBezTo>
                    <a:pt x="58" y="4535"/>
                    <a:pt x="116" y="4536"/>
                    <a:pt x="173" y="4536"/>
                  </a:cubicBezTo>
                  <a:cubicBezTo>
                    <a:pt x="707" y="4536"/>
                    <a:pt x="1256" y="4431"/>
                    <a:pt x="1760" y="4238"/>
                  </a:cubicBezTo>
                  <a:cubicBezTo>
                    <a:pt x="2321" y="3999"/>
                    <a:pt x="2827" y="3680"/>
                    <a:pt x="3253" y="3253"/>
                  </a:cubicBezTo>
                  <a:cubicBezTo>
                    <a:pt x="3680" y="2826"/>
                    <a:pt x="4027" y="2293"/>
                    <a:pt x="4241" y="1732"/>
                  </a:cubicBezTo>
                  <a:cubicBezTo>
                    <a:pt x="4479" y="1199"/>
                    <a:pt x="4586" y="587"/>
                    <a:pt x="4560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39;p42"/>
            <p:cNvSpPr/>
            <p:nvPr/>
          </p:nvSpPr>
          <p:spPr>
            <a:xfrm>
              <a:off x="1553644" y="3947430"/>
              <a:ext cx="306768" cy="286250"/>
            </a:xfrm>
            <a:custGeom>
              <a:avLst/>
              <a:gdLst/>
              <a:ahLst/>
              <a:cxnLst/>
              <a:rect l="l" t="t" r="r" b="b"/>
              <a:pathLst>
                <a:path w="6399" h="5971" extrusionOk="0">
                  <a:moveTo>
                    <a:pt x="6398" y="1"/>
                  </a:moveTo>
                  <a:cubicBezTo>
                    <a:pt x="6345" y="400"/>
                    <a:pt x="6266" y="801"/>
                    <a:pt x="6132" y="1174"/>
                  </a:cubicBezTo>
                  <a:cubicBezTo>
                    <a:pt x="6000" y="1547"/>
                    <a:pt x="5840" y="1893"/>
                    <a:pt x="5652" y="2240"/>
                  </a:cubicBezTo>
                  <a:cubicBezTo>
                    <a:pt x="5279" y="2933"/>
                    <a:pt x="4799" y="3573"/>
                    <a:pt x="4240" y="4132"/>
                  </a:cubicBezTo>
                  <a:cubicBezTo>
                    <a:pt x="3679" y="4665"/>
                    <a:pt x="3040" y="5119"/>
                    <a:pt x="2321" y="5439"/>
                  </a:cubicBezTo>
                  <a:cubicBezTo>
                    <a:pt x="1600" y="5759"/>
                    <a:pt x="800" y="5919"/>
                    <a:pt x="0" y="5945"/>
                  </a:cubicBezTo>
                  <a:cubicBezTo>
                    <a:pt x="173" y="5962"/>
                    <a:pt x="347" y="5971"/>
                    <a:pt x="522" y="5971"/>
                  </a:cubicBezTo>
                  <a:cubicBezTo>
                    <a:pt x="1155" y="5971"/>
                    <a:pt x="1794" y="5856"/>
                    <a:pt x="2400" y="5625"/>
                  </a:cubicBezTo>
                  <a:cubicBezTo>
                    <a:pt x="3146" y="5333"/>
                    <a:pt x="3839" y="4878"/>
                    <a:pt x="4426" y="4320"/>
                  </a:cubicBezTo>
                  <a:cubicBezTo>
                    <a:pt x="5012" y="3733"/>
                    <a:pt x="5492" y="3066"/>
                    <a:pt x="5840" y="2347"/>
                  </a:cubicBezTo>
                  <a:cubicBezTo>
                    <a:pt x="6160" y="1600"/>
                    <a:pt x="6398" y="801"/>
                    <a:pt x="6398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40;p42"/>
            <p:cNvSpPr/>
            <p:nvPr/>
          </p:nvSpPr>
          <p:spPr>
            <a:xfrm>
              <a:off x="1175340" y="3739078"/>
              <a:ext cx="166208" cy="288886"/>
            </a:xfrm>
            <a:custGeom>
              <a:avLst/>
              <a:gdLst/>
              <a:ahLst/>
              <a:cxnLst/>
              <a:rect l="l" t="t" r="r" b="b"/>
              <a:pathLst>
                <a:path w="3467" h="6026" extrusionOk="0">
                  <a:moveTo>
                    <a:pt x="2027" y="1"/>
                  </a:moveTo>
                  <a:cubicBezTo>
                    <a:pt x="1813" y="1"/>
                    <a:pt x="1600" y="107"/>
                    <a:pt x="1387" y="242"/>
                  </a:cubicBezTo>
                  <a:cubicBezTo>
                    <a:pt x="1308" y="402"/>
                    <a:pt x="1201" y="587"/>
                    <a:pt x="1095" y="747"/>
                  </a:cubicBezTo>
                  <a:cubicBezTo>
                    <a:pt x="907" y="1095"/>
                    <a:pt x="747" y="1468"/>
                    <a:pt x="615" y="1841"/>
                  </a:cubicBezTo>
                  <a:cubicBezTo>
                    <a:pt x="480" y="2214"/>
                    <a:pt x="402" y="2588"/>
                    <a:pt x="374" y="2986"/>
                  </a:cubicBezTo>
                  <a:cubicBezTo>
                    <a:pt x="348" y="2293"/>
                    <a:pt x="508" y="1600"/>
                    <a:pt x="775" y="960"/>
                  </a:cubicBezTo>
                  <a:lnTo>
                    <a:pt x="775" y="960"/>
                  </a:lnTo>
                  <a:cubicBezTo>
                    <a:pt x="508" y="1468"/>
                    <a:pt x="295" y="2108"/>
                    <a:pt x="188" y="2826"/>
                  </a:cubicBezTo>
                  <a:cubicBezTo>
                    <a:pt x="1" y="4479"/>
                    <a:pt x="561" y="5919"/>
                    <a:pt x="1415" y="6025"/>
                  </a:cubicBezTo>
                  <a:lnTo>
                    <a:pt x="1521" y="6025"/>
                  </a:lnTo>
                  <a:cubicBezTo>
                    <a:pt x="2347" y="6025"/>
                    <a:pt x="3174" y="4799"/>
                    <a:pt x="3360" y="3200"/>
                  </a:cubicBezTo>
                  <a:cubicBezTo>
                    <a:pt x="3466" y="2268"/>
                    <a:pt x="3334" y="1415"/>
                    <a:pt x="3067" y="828"/>
                  </a:cubicBezTo>
                  <a:cubicBezTo>
                    <a:pt x="2907" y="1067"/>
                    <a:pt x="2747" y="1308"/>
                    <a:pt x="2641" y="1547"/>
                  </a:cubicBezTo>
                  <a:cubicBezTo>
                    <a:pt x="2374" y="2054"/>
                    <a:pt x="2214" y="2641"/>
                    <a:pt x="2133" y="3200"/>
                  </a:cubicBezTo>
                  <a:cubicBezTo>
                    <a:pt x="2108" y="2613"/>
                    <a:pt x="2214" y="2027"/>
                    <a:pt x="2453" y="1468"/>
                  </a:cubicBezTo>
                  <a:cubicBezTo>
                    <a:pt x="2560" y="1148"/>
                    <a:pt x="2720" y="854"/>
                    <a:pt x="2933" y="587"/>
                  </a:cubicBezTo>
                  <a:cubicBezTo>
                    <a:pt x="2720" y="267"/>
                    <a:pt x="2453" y="54"/>
                    <a:pt x="2133" y="28"/>
                  </a:cubicBezTo>
                  <a:cubicBezTo>
                    <a:pt x="2108" y="28"/>
                    <a:pt x="2054" y="1"/>
                    <a:pt x="2027" y="1"/>
                  </a:cubicBezTo>
                  <a:close/>
                </a:path>
              </a:pathLst>
            </a:custGeom>
            <a:solidFill>
              <a:srgbClr val="747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41;p42"/>
            <p:cNvSpPr/>
            <p:nvPr/>
          </p:nvSpPr>
          <p:spPr>
            <a:xfrm>
              <a:off x="1276352" y="3767219"/>
              <a:ext cx="46070" cy="125267"/>
            </a:xfrm>
            <a:custGeom>
              <a:avLst/>
              <a:gdLst/>
              <a:ahLst/>
              <a:cxnLst/>
              <a:rect l="l" t="t" r="r" b="b"/>
              <a:pathLst>
                <a:path w="961" h="2613" extrusionOk="0">
                  <a:moveTo>
                    <a:pt x="826" y="0"/>
                  </a:moveTo>
                  <a:cubicBezTo>
                    <a:pt x="613" y="267"/>
                    <a:pt x="453" y="561"/>
                    <a:pt x="346" y="881"/>
                  </a:cubicBezTo>
                  <a:cubicBezTo>
                    <a:pt x="107" y="1440"/>
                    <a:pt x="1" y="2026"/>
                    <a:pt x="26" y="2613"/>
                  </a:cubicBezTo>
                  <a:cubicBezTo>
                    <a:pt x="107" y="2054"/>
                    <a:pt x="267" y="1467"/>
                    <a:pt x="534" y="960"/>
                  </a:cubicBezTo>
                  <a:cubicBezTo>
                    <a:pt x="640" y="721"/>
                    <a:pt x="800" y="480"/>
                    <a:pt x="960" y="241"/>
                  </a:cubicBezTo>
                  <a:cubicBezTo>
                    <a:pt x="907" y="160"/>
                    <a:pt x="854" y="81"/>
                    <a:pt x="826" y="0"/>
                  </a:cubicBezTo>
                  <a:close/>
                </a:path>
              </a:pathLst>
            </a:custGeom>
            <a:solidFill>
              <a:srgbClr val="919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42;p42"/>
            <p:cNvSpPr/>
            <p:nvPr/>
          </p:nvSpPr>
          <p:spPr>
            <a:xfrm>
              <a:off x="1192024" y="3750632"/>
              <a:ext cx="49810" cy="131643"/>
            </a:xfrm>
            <a:custGeom>
              <a:avLst/>
              <a:gdLst/>
              <a:ahLst/>
              <a:cxnLst/>
              <a:rect l="l" t="t" r="r" b="b"/>
              <a:pathLst>
                <a:path w="1039" h="2746" extrusionOk="0">
                  <a:moveTo>
                    <a:pt x="1039" y="1"/>
                  </a:moveTo>
                  <a:lnTo>
                    <a:pt x="1039" y="1"/>
                  </a:lnTo>
                  <a:cubicBezTo>
                    <a:pt x="826" y="161"/>
                    <a:pt x="612" y="427"/>
                    <a:pt x="427" y="719"/>
                  </a:cubicBezTo>
                  <a:cubicBezTo>
                    <a:pt x="160" y="1359"/>
                    <a:pt x="0" y="2052"/>
                    <a:pt x="26" y="2745"/>
                  </a:cubicBezTo>
                  <a:cubicBezTo>
                    <a:pt x="54" y="2347"/>
                    <a:pt x="132" y="1973"/>
                    <a:pt x="267" y="1600"/>
                  </a:cubicBezTo>
                  <a:cubicBezTo>
                    <a:pt x="399" y="1227"/>
                    <a:pt x="559" y="854"/>
                    <a:pt x="747" y="506"/>
                  </a:cubicBezTo>
                  <a:cubicBezTo>
                    <a:pt x="853" y="346"/>
                    <a:pt x="960" y="161"/>
                    <a:pt x="1039" y="1"/>
                  </a:cubicBezTo>
                  <a:close/>
                </a:path>
              </a:pathLst>
            </a:custGeom>
            <a:solidFill>
              <a:srgbClr val="919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944;p42"/>
          <p:cNvSpPr txBox="1">
            <a:spLocks noGrp="1"/>
          </p:cNvSpPr>
          <p:nvPr>
            <p:ph type="title"/>
          </p:nvPr>
        </p:nvSpPr>
        <p:spPr>
          <a:xfrm>
            <a:off x="1184825" y="336168"/>
            <a:ext cx="8045763" cy="6135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5</a:t>
            </a:r>
            <a:r>
              <a:rPr lang="en" sz="2800" dirty="0" smtClean="0"/>
              <a:t>. Album or Individual</a:t>
            </a:r>
            <a:endParaRPr lang="en-US" sz="2800" dirty="0"/>
          </a:p>
        </p:txBody>
      </p:sp>
      <p:pic>
        <p:nvPicPr>
          <p:cNvPr id="22" name="Picture 21"/>
          <p:cNvPicPr/>
          <p:nvPr/>
        </p:nvPicPr>
        <p:blipFill>
          <a:blip r:embed="rId2"/>
          <a:stretch>
            <a:fillRect/>
          </a:stretch>
        </p:blipFill>
        <p:spPr>
          <a:xfrm>
            <a:off x="1184824" y="949705"/>
            <a:ext cx="6943975" cy="3879443"/>
          </a:xfrm>
          <a:prstGeom prst="rect">
            <a:avLst/>
          </a:prstGeom>
        </p:spPr>
      </p:pic>
      <p:pic>
        <p:nvPicPr>
          <p:cNvPr id="24" name="Picture 23"/>
          <p:cNvPicPr/>
          <p:nvPr/>
        </p:nvPicPr>
        <p:blipFill>
          <a:blip r:embed="rId3"/>
          <a:stretch>
            <a:fillRect/>
          </a:stretch>
        </p:blipFill>
        <p:spPr>
          <a:xfrm>
            <a:off x="4032895" y="3914748"/>
            <a:ext cx="477901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9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929;p42"/>
          <p:cNvGrpSpPr/>
          <p:nvPr/>
        </p:nvGrpSpPr>
        <p:grpSpPr>
          <a:xfrm>
            <a:off x="187741" y="206616"/>
            <a:ext cx="914169" cy="899170"/>
            <a:chOff x="1133200" y="3530150"/>
            <a:chExt cx="785976" cy="773080"/>
          </a:xfrm>
        </p:grpSpPr>
        <p:sp>
          <p:nvSpPr>
            <p:cNvPr id="8" name="Google Shape;930;p42"/>
            <p:cNvSpPr/>
            <p:nvPr/>
          </p:nvSpPr>
          <p:spPr>
            <a:xfrm>
              <a:off x="1133200" y="3530150"/>
              <a:ext cx="785976" cy="773080"/>
            </a:xfrm>
            <a:custGeom>
              <a:avLst/>
              <a:gdLst/>
              <a:ahLst/>
              <a:cxnLst/>
              <a:rect l="l" t="t" r="r" b="b"/>
              <a:pathLst>
                <a:path w="16395" h="16126" extrusionOk="0">
                  <a:moveTo>
                    <a:pt x="8035" y="0"/>
                  </a:moveTo>
                  <a:cubicBezTo>
                    <a:pt x="4058" y="0"/>
                    <a:pt x="484" y="2612"/>
                    <a:pt x="240" y="7078"/>
                  </a:cubicBezTo>
                  <a:cubicBezTo>
                    <a:pt x="1" y="11503"/>
                    <a:pt x="2933" y="15103"/>
                    <a:pt x="7252" y="15982"/>
                  </a:cubicBezTo>
                  <a:cubicBezTo>
                    <a:pt x="7734" y="16079"/>
                    <a:pt x="8218" y="16126"/>
                    <a:pt x="8698" y="16126"/>
                  </a:cubicBezTo>
                  <a:cubicBezTo>
                    <a:pt x="12437" y="16126"/>
                    <a:pt x="15920" y="13268"/>
                    <a:pt x="16156" y="8944"/>
                  </a:cubicBezTo>
                  <a:cubicBezTo>
                    <a:pt x="16395" y="4546"/>
                    <a:pt x="13543" y="573"/>
                    <a:pt x="9144" y="68"/>
                  </a:cubicBezTo>
                  <a:cubicBezTo>
                    <a:pt x="8772" y="23"/>
                    <a:pt x="8402" y="0"/>
                    <a:pt x="8035" y="0"/>
                  </a:cubicBezTo>
                  <a:close/>
                </a:path>
              </a:pathLst>
            </a:custGeom>
            <a:solidFill>
              <a:srgbClr val="555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31;p42"/>
            <p:cNvSpPr/>
            <p:nvPr/>
          </p:nvSpPr>
          <p:spPr>
            <a:xfrm>
              <a:off x="1418163" y="3809647"/>
              <a:ext cx="216066" cy="212230"/>
            </a:xfrm>
            <a:custGeom>
              <a:avLst/>
              <a:gdLst/>
              <a:ahLst/>
              <a:cxnLst/>
              <a:rect l="l" t="t" r="r" b="b"/>
              <a:pathLst>
                <a:path w="4507" h="4427" extrusionOk="0">
                  <a:moveTo>
                    <a:pt x="2186" y="0"/>
                  </a:moveTo>
                  <a:cubicBezTo>
                    <a:pt x="1107" y="0"/>
                    <a:pt x="130" y="727"/>
                    <a:pt x="82" y="1941"/>
                  </a:cubicBezTo>
                  <a:cubicBezTo>
                    <a:pt x="1" y="3142"/>
                    <a:pt x="800" y="4127"/>
                    <a:pt x="2001" y="4393"/>
                  </a:cubicBezTo>
                  <a:cubicBezTo>
                    <a:pt x="2122" y="4416"/>
                    <a:pt x="2244" y="4427"/>
                    <a:pt x="2365" y="4427"/>
                  </a:cubicBezTo>
                  <a:cubicBezTo>
                    <a:pt x="3392" y="4427"/>
                    <a:pt x="4381" y="3641"/>
                    <a:pt x="4454" y="2448"/>
                  </a:cubicBezTo>
                  <a:cubicBezTo>
                    <a:pt x="4507" y="1248"/>
                    <a:pt x="3707" y="156"/>
                    <a:pt x="2507" y="21"/>
                  </a:cubicBezTo>
                  <a:cubicBezTo>
                    <a:pt x="2399" y="7"/>
                    <a:pt x="2292" y="0"/>
                    <a:pt x="2186" y="0"/>
                  </a:cubicBezTo>
                  <a:close/>
                </a:path>
              </a:pathLst>
            </a:custGeom>
            <a:solidFill>
              <a:srgbClr val="FF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32;p42"/>
            <p:cNvSpPr/>
            <p:nvPr/>
          </p:nvSpPr>
          <p:spPr>
            <a:xfrm>
              <a:off x="1441174" y="3831796"/>
              <a:ext cx="170091" cy="167071"/>
            </a:xfrm>
            <a:custGeom>
              <a:avLst/>
              <a:gdLst/>
              <a:ahLst/>
              <a:cxnLst/>
              <a:rect l="l" t="t" r="r" b="b"/>
              <a:pathLst>
                <a:path w="3548" h="3485" extrusionOk="0">
                  <a:moveTo>
                    <a:pt x="1747" y="1"/>
                  </a:moveTo>
                  <a:cubicBezTo>
                    <a:pt x="896" y="1"/>
                    <a:pt x="103" y="552"/>
                    <a:pt x="54" y="1532"/>
                  </a:cubicBezTo>
                  <a:cubicBezTo>
                    <a:pt x="1" y="2492"/>
                    <a:pt x="640" y="3266"/>
                    <a:pt x="1574" y="3452"/>
                  </a:cubicBezTo>
                  <a:cubicBezTo>
                    <a:pt x="1680" y="3473"/>
                    <a:pt x="1787" y="3484"/>
                    <a:pt x="1892" y="3484"/>
                  </a:cubicBezTo>
                  <a:cubicBezTo>
                    <a:pt x="2692" y="3484"/>
                    <a:pt x="3447" y="2875"/>
                    <a:pt x="3494" y="1933"/>
                  </a:cubicBezTo>
                  <a:cubicBezTo>
                    <a:pt x="3547" y="973"/>
                    <a:pt x="2933" y="120"/>
                    <a:pt x="1973" y="14"/>
                  </a:cubicBezTo>
                  <a:cubicBezTo>
                    <a:pt x="1898" y="5"/>
                    <a:pt x="1822" y="1"/>
                    <a:pt x="1747" y="1"/>
                  </a:cubicBezTo>
                  <a:close/>
                </a:path>
              </a:pathLst>
            </a:custGeom>
            <a:solidFill>
              <a:srgbClr val="CC3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33;p42"/>
            <p:cNvSpPr/>
            <p:nvPr/>
          </p:nvSpPr>
          <p:spPr>
            <a:xfrm>
              <a:off x="1488492" y="3878107"/>
              <a:ext cx="75410" cy="73876"/>
            </a:xfrm>
            <a:custGeom>
              <a:avLst/>
              <a:gdLst/>
              <a:ahLst/>
              <a:cxnLst/>
              <a:rect l="l" t="t" r="r" b="b"/>
              <a:pathLst>
                <a:path w="1573" h="1541" extrusionOk="0">
                  <a:moveTo>
                    <a:pt x="772" y="1"/>
                  </a:moveTo>
                  <a:cubicBezTo>
                    <a:pt x="388" y="1"/>
                    <a:pt x="52" y="259"/>
                    <a:pt x="27" y="673"/>
                  </a:cubicBezTo>
                  <a:cubicBezTo>
                    <a:pt x="1" y="1099"/>
                    <a:pt x="293" y="1447"/>
                    <a:pt x="694" y="1526"/>
                  </a:cubicBezTo>
                  <a:cubicBezTo>
                    <a:pt x="742" y="1536"/>
                    <a:pt x="790" y="1540"/>
                    <a:pt x="837" y="1540"/>
                  </a:cubicBezTo>
                  <a:cubicBezTo>
                    <a:pt x="1189" y="1540"/>
                    <a:pt x="1523" y="1283"/>
                    <a:pt x="1547" y="860"/>
                  </a:cubicBezTo>
                  <a:cubicBezTo>
                    <a:pt x="1573" y="434"/>
                    <a:pt x="1306" y="61"/>
                    <a:pt x="880" y="7"/>
                  </a:cubicBezTo>
                  <a:cubicBezTo>
                    <a:pt x="843" y="3"/>
                    <a:pt x="807" y="1"/>
                    <a:pt x="772" y="1"/>
                  </a:cubicBezTo>
                  <a:close/>
                </a:path>
              </a:pathLst>
            </a:custGeom>
            <a:solidFill>
              <a:srgbClr val="555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34;p42"/>
            <p:cNvSpPr/>
            <p:nvPr/>
          </p:nvSpPr>
          <p:spPr>
            <a:xfrm>
              <a:off x="1360729" y="3752933"/>
              <a:ext cx="144395" cy="152353"/>
            </a:xfrm>
            <a:custGeom>
              <a:avLst/>
              <a:gdLst/>
              <a:ahLst/>
              <a:cxnLst/>
              <a:rect l="l" t="t" r="r" b="b"/>
              <a:pathLst>
                <a:path w="3012" h="3178" extrusionOk="0">
                  <a:moveTo>
                    <a:pt x="2856" y="1"/>
                  </a:moveTo>
                  <a:cubicBezTo>
                    <a:pt x="2509" y="1"/>
                    <a:pt x="2163" y="80"/>
                    <a:pt x="1838" y="219"/>
                  </a:cubicBezTo>
                  <a:cubicBezTo>
                    <a:pt x="1465" y="379"/>
                    <a:pt x="1120" y="618"/>
                    <a:pt x="825" y="912"/>
                  </a:cubicBezTo>
                  <a:cubicBezTo>
                    <a:pt x="533" y="1232"/>
                    <a:pt x="320" y="1578"/>
                    <a:pt x="186" y="1979"/>
                  </a:cubicBezTo>
                  <a:cubicBezTo>
                    <a:pt x="53" y="2352"/>
                    <a:pt x="0" y="2778"/>
                    <a:pt x="53" y="3177"/>
                  </a:cubicBezTo>
                  <a:cubicBezTo>
                    <a:pt x="107" y="2778"/>
                    <a:pt x="213" y="2405"/>
                    <a:pt x="373" y="2058"/>
                  </a:cubicBezTo>
                  <a:cubicBezTo>
                    <a:pt x="533" y="1684"/>
                    <a:pt x="747" y="1364"/>
                    <a:pt x="1013" y="1098"/>
                  </a:cubicBezTo>
                  <a:cubicBezTo>
                    <a:pt x="1280" y="806"/>
                    <a:pt x="1572" y="592"/>
                    <a:pt x="1920" y="405"/>
                  </a:cubicBezTo>
                  <a:cubicBezTo>
                    <a:pt x="2265" y="219"/>
                    <a:pt x="2638" y="85"/>
                    <a:pt x="3011" y="6"/>
                  </a:cubicBezTo>
                  <a:cubicBezTo>
                    <a:pt x="2960" y="2"/>
                    <a:pt x="2908" y="1"/>
                    <a:pt x="2856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35;p42"/>
            <p:cNvSpPr/>
            <p:nvPr/>
          </p:nvSpPr>
          <p:spPr>
            <a:xfrm>
              <a:off x="1276352" y="3674980"/>
              <a:ext cx="219853" cy="217504"/>
            </a:xfrm>
            <a:custGeom>
              <a:avLst/>
              <a:gdLst/>
              <a:ahLst/>
              <a:cxnLst/>
              <a:rect l="l" t="t" r="r" b="b"/>
              <a:pathLst>
                <a:path w="4586" h="4537" extrusionOk="0">
                  <a:moveTo>
                    <a:pt x="4415" y="1"/>
                  </a:moveTo>
                  <a:cubicBezTo>
                    <a:pt x="3881" y="1"/>
                    <a:pt x="3331" y="109"/>
                    <a:pt x="2826" y="325"/>
                  </a:cubicBezTo>
                  <a:cubicBezTo>
                    <a:pt x="2266" y="538"/>
                    <a:pt x="1760" y="885"/>
                    <a:pt x="1334" y="1312"/>
                  </a:cubicBezTo>
                  <a:cubicBezTo>
                    <a:pt x="907" y="1739"/>
                    <a:pt x="559" y="2244"/>
                    <a:pt x="346" y="2805"/>
                  </a:cubicBezTo>
                  <a:cubicBezTo>
                    <a:pt x="107" y="3364"/>
                    <a:pt x="1" y="3950"/>
                    <a:pt x="26" y="4537"/>
                  </a:cubicBezTo>
                  <a:cubicBezTo>
                    <a:pt x="107" y="3978"/>
                    <a:pt x="267" y="3391"/>
                    <a:pt x="534" y="2884"/>
                  </a:cubicBezTo>
                  <a:cubicBezTo>
                    <a:pt x="773" y="2378"/>
                    <a:pt x="1120" y="1898"/>
                    <a:pt x="1519" y="1498"/>
                  </a:cubicBezTo>
                  <a:cubicBezTo>
                    <a:pt x="1920" y="1071"/>
                    <a:pt x="2400" y="751"/>
                    <a:pt x="2905" y="512"/>
                  </a:cubicBezTo>
                  <a:cubicBezTo>
                    <a:pt x="3439" y="271"/>
                    <a:pt x="3999" y="86"/>
                    <a:pt x="4586" y="5"/>
                  </a:cubicBezTo>
                  <a:cubicBezTo>
                    <a:pt x="4529" y="2"/>
                    <a:pt x="4472" y="1"/>
                    <a:pt x="4415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36;p42"/>
            <p:cNvSpPr/>
            <p:nvPr/>
          </p:nvSpPr>
          <p:spPr>
            <a:xfrm>
              <a:off x="1192024" y="3596549"/>
              <a:ext cx="306768" cy="285722"/>
            </a:xfrm>
            <a:custGeom>
              <a:avLst/>
              <a:gdLst/>
              <a:ahLst/>
              <a:cxnLst/>
              <a:rect l="l" t="t" r="r" b="b"/>
              <a:pathLst>
                <a:path w="6399" h="5960" extrusionOk="0">
                  <a:moveTo>
                    <a:pt x="5940" y="0"/>
                  </a:moveTo>
                  <a:cubicBezTo>
                    <a:pt x="5287" y="0"/>
                    <a:pt x="4629" y="97"/>
                    <a:pt x="4025" y="336"/>
                  </a:cubicBezTo>
                  <a:cubicBezTo>
                    <a:pt x="3253" y="628"/>
                    <a:pt x="2559" y="1082"/>
                    <a:pt x="1973" y="1668"/>
                  </a:cubicBezTo>
                  <a:cubicBezTo>
                    <a:pt x="1386" y="2227"/>
                    <a:pt x="932" y="2895"/>
                    <a:pt x="587" y="3641"/>
                  </a:cubicBezTo>
                  <a:cubicBezTo>
                    <a:pt x="239" y="4360"/>
                    <a:pt x="0" y="5160"/>
                    <a:pt x="26" y="5959"/>
                  </a:cubicBezTo>
                  <a:cubicBezTo>
                    <a:pt x="54" y="5561"/>
                    <a:pt x="132" y="5187"/>
                    <a:pt x="267" y="4814"/>
                  </a:cubicBezTo>
                  <a:cubicBezTo>
                    <a:pt x="399" y="4441"/>
                    <a:pt x="559" y="4068"/>
                    <a:pt x="747" y="3720"/>
                  </a:cubicBezTo>
                  <a:cubicBezTo>
                    <a:pt x="1120" y="3027"/>
                    <a:pt x="1600" y="2387"/>
                    <a:pt x="2158" y="1854"/>
                  </a:cubicBezTo>
                  <a:cubicBezTo>
                    <a:pt x="2719" y="1295"/>
                    <a:pt x="3359" y="841"/>
                    <a:pt x="4078" y="521"/>
                  </a:cubicBezTo>
                  <a:cubicBezTo>
                    <a:pt x="4799" y="201"/>
                    <a:pt x="5598" y="69"/>
                    <a:pt x="6398" y="16"/>
                  </a:cubicBezTo>
                  <a:cubicBezTo>
                    <a:pt x="6246" y="5"/>
                    <a:pt x="6093" y="0"/>
                    <a:pt x="5940" y="0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37;p42"/>
            <p:cNvSpPr/>
            <p:nvPr/>
          </p:nvSpPr>
          <p:spPr>
            <a:xfrm>
              <a:off x="1547316" y="3925665"/>
              <a:ext cx="144395" cy="152353"/>
            </a:xfrm>
            <a:custGeom>
              <a:avLst/>
              <a:gdLst/>
              <a:ahLst/>
              <a:cxnLst/>
              <a:rect l="l" t="t" r="r" b="b"/>
              <a:pathLst>
                <a:path w="3012" h="3178" extrusionOk="0">
                  <a:moveTo>
                    <a:pt x="2986" y="1"/>
                  </a:moveTo>
                  <a:cubicBezTo>
                    <a:pt x="2905" y="402"/>
                    <a:pt x="2798" y="775"/>
                    <a:pt x="2638" y="1120"/>
                  </a:cubicBezTo>
                  <a:cubicBezTo>
                    <a:pt x="2478" y="1468"/>
                    <a:pt x="2265" y="1788"/>
                    <a:pt x="1999" y="2054"/>
                  </a:cubicBezTo>
                  <a:cubicBezTo>
                    <a:pt x="1732" y="2347"/>
                    <a:pt x="1440" y="2588"/>
                    <a:pt x="1092" y="2773"/>
                  </a:cubicBezTo>
                  <a:cubicBezTo>
                    <a:pt x="747" y="2933"/>
                    <a:pt x="373" y="3067"/>
                    <a:pt x="0" y="3174"/>
                  </a:cubicBezTo>
                  <a:cubicBezTo>
                    <a:pt x="40" y="3177"/>
                    <a:pt x="80" y="3178"/>
                    <a:pt x="120" y="3178"/>
                  </a:cubicBezTo>
                  <a:cubicBezTo>
                    <a:pt x="479" y="3178"/>
                    <a:pt x="837" y="3077"/>
                    <a:pt x="1173" y="2933"/>
                  </a:cubicBezTo>
                  <a:cubicBezTo>
                    <a:pt x="1546" y="2773"/>
                    <a:pt x="1892" y="2534"/>
                    <a:pt x="2186" y="2240"/>
                  </a:cubicBezTo>
                  <a:cubicBezTo>
                    <a:pt x="2478" y="1948"/>
                    <a:pt x="2692" y="1575"/>
                    <a:pt x="2826" y="1201"/>
                  </a:cubicBezTo>
                  <a:cubicBezTo>
                    <a:pt x="2958" y="800"/>
                    <a:pt x="3012" y="402"/>
                    <a:pt x="2986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38;p42"/>
            <p:cNvSpPr/>
            <p:nvPr/>
          </p:nvSpPr>
          <p:spPr>
            <a:xfrm>
              <a:off x="1556185" y="3937219"/>
              <a:ext cx="219853" cy="217504"/>
            </a:xfrm>
            <a:custGeom>
              <a:avLst/>
              <a:gdLst/>
              <a:ahLst/>
              <a:cxnLst/>
              <a:rect l="l" t="t" r="r" b="b"/>
              <a:pathLst>
                <a:path w="4586" h="4537" extrusionOk="0">
                  <a:moveTo>
                    <a:pt x="4560" y="1"/>
                  </a:moveTo>
                  <a:cubicBezTo>
                    <a:pt x="4479" y="587"/>
                    <a:pt x="4319" y="1146"/>
                    <a:pt x="4053" y="1654"/>
                  </a:cubicBezTo>
                  <a:cubicBezTo>
                    <a:pt x="3814" y="2187"/>
                    <a:pt x="3466" y="2667"/>
                    <a:pt x="3068" y="3065"/>
                  </a:cubicBezTo>
                  <a:cubicBezTo>
                    <a:pt x="2667" y="3466"/>
                    <a:pt x="2187" y="3786"/>
                    <a:pt x="1681" y="4053"/>
                  </a:cubicBezTo>
                  <a:cubicBezTo>
                    <a:pt x="1148" y="4292"/>
                    <a:pt x="587" y="4452"/>
                    <a:pt x="1" y="4533"/>
                  </a:cubicBezTo>
                  <a:cubicBezTo>
                    <a:pt x="58" y="4535"/>
                    <a:pt x="116" y="4536"/>
                    <a:pt x="173" y="4536"/>
                  </a:cubicBezTo>
                  <a:cubicBezTo>
                    <a:pt x="707" y="4536"/>
                    <a:pt x="1256" y="4431"/>
                    <a:pt x="1760" y="4238"/>
                  </a:cubicBezTo>
                  <a:cubicBezTo>
                    <a:pt x="2321" y="3999"/>
                    <a:pt x="2827" y="3680"/>
                    <a:pt x="3253" y="3253"/>
                  </a:cubicBezTo>
                  <a:cubicBezTo>
                    <a:pt x="3680" y="2826"/>
                    <a:pt x="4027" y="2293"/>
                    <a:pt x="4241" y="1732"/>
                  </a:cubicBezTo>
                  <a:cubicBezTo>
                    <a:pt x="4479" y="1199"/>
                    <a:pt x="4586" y="587"/>
                    <a:pt x="4560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39;p42"/>
            <p:cNvSpPr/>
            <p:nvPr/>
          </p:nvSpPr>
          <p:spPr>
            <a:xfrm>
              <a:off x="1553644" y="3947430"/>
              <a:ext cx="306768" cy="286250"/>
            </a:xfrm>
            <a:custGeom>
              <a:avLst/>
              <a:gdLst/>
              <a:ahLst/>
              <a:cxnLst/>
              <a:rect l="l" t="t" r="r" b="b"/>
              <a:pathLst>
                <a:path w="6399" h="5971" extrusionOk="0">
                  <a:moveTo>
                    <a:pt x="6398" y="1"/>
                  </a:moveTo>
                  <a:cubicBezTo>
                    <a:pt x="6345" y="400"/>
                    <a:pt x="6266" y="801"/>
                    <a:pt x="6132" y="1174"/>
                  </a:cubicBezTo>
                  <a:cubicBezTo>
                    <a:pt x="6000" y="1547"/>
                    <a:pt x="5840" y="1893"/>
                    <a:pt x="5652" y="2240"/>
                  </a:cubicBezTo>
                  <a:cubicBezTo>
                    <a:pt x="5279" y="2933"/>
                    <a:pt x="4799" y="3573"/>
                    <a:pt x="4240" y="4132"/>
                  </a:cubicBezTo>
                  <a:cubicBezTo>
                    <a:pt x="3679" y="4665"/>
                    <a:pt x="3040" y="5119"/>
                    <a:pt x="2321" y="5439"/>
                  </a:cubicBezTo>
                  <a:cubicBezTo>
                    <a:pt x="1600" y="5759"/>
                    <a:pt x="800" y="5919"/>
                    <a:pt x="0" y="5945"/>
                  </a:cubicBezTo>
                  <a:cubicBezTo>
                    <a:pt x="173" y="5962"/>
                    <a:pt x="347" y="5971"/>
                    <a:pt x="522" y="5971"/>
                  </a:cubicBezTo>
                  <a:cubicBezTo>
                    <a:pt x="1155" y="5971"/>
                    <a:pt x="1794" y="5856"/>
                    <a:pt x="2400" y="5625"/>
                  </a:cubicBezTo>
                  <a:cubicBezTo>
                    <a:pt x="3146" y="5333"/>
                    <a:pt x="3839" y="4878"/>
                    <a:pt x="4426" y="4320"/>
                  </a:cubicBezTo>
                  <a:cubicBezTo>
                    <a:pt x="5012" y="3733"/>
                    <a:pt x="5492" y="3066"/>
                    <a:pt x="5840" y="2347"/>
                  </a:cubicBezTo>
                  <a:cubicBezTo>
                    <a:pt x="6160" y="1600"/>
                    <a:pt x="6398" y="801"/>
                    <a:pt x="6398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40;p42"/>
            <p:cNvSpPr/>
            <p:nvPr/>
          </p:nvSpPr>
          <p:spPr>
            <a:xfrm>
              <a:off x="1175340" y="3739078"/>
              <a:ext cx="166208" cy="288886"/>
            </a:xfrm>
            <a:custGeom>
              <a:avLst/>
              <a:gdLst/>
              <a:ahLst/>
              <a:cxnLst/>
              <a:rect l="l" t="t" r="r" b="b"/>
              <a:pathLst>
                <a:path w="3467" h="6026" extrusionOk="0">
                  <a:moveTo>
                    <a:pt x="2027" y="1"/>
                  </a:moveTo>
                  <a:cubicBezTo>
                    <a:pt x="1813" y="1"/>
                    <a:pt x="1600" y="107"/>
                    <a:pt x="1387" y="242"/>
                  </a:cubicBezTo>
                  <a:cubicBezTo>
                    <a:pt x="1308" y="402"/>
                    <a:pt x="1201" y="587"/>
                    <a:pt x="1095" y="747"/>
                  </a:cubicBezTo>
                  <a:cubicBezTo>
                    <a:pt x="907" y="1095"/>
                    <a:pt x="747" y="1468"/>
                    <a:pt x="615" y="1841"/>
                  </a:cubicBezTo>
                  <a:cubicBezTo>
                    <a:pt x="480" y="2214"/>
                    <a:pt x="402" y="2588"/>
                    <a:pt x="374" y="2986"/>
                  </a:cubicBezTo>
                  <a:cubicBezTo>
                    <a:pt x="348" y="2293"/>
                    <a:pt x="508" y="1600"/>
                    <a:pt x="775" y="960"/>
                  </a:cubicBezTo>
                  <a:lnTo>
                    <a:pt x="775" y="960"/>
                  </a:lnTo>
                  <a:cubicBezTo>
                    <a:pt x="508" y="1468"/>
                    <a:pt x="295" y="2108"/>
                    <a:pt x="188" y="2826"/>
                  </a:cubicBezTo>
                  <a:cubicBezTo>
                    <a:pt x="1" y="4479"/>
                    <a:pt x="561" y="5919"/>
                    <a:pt x="1415" y="6025"/>
                  </a:cubicBezTo>
                  <a:lnTo>
                    <a:pt x="1521" y="6025"/>
                  </a:lnTo>
                  <a:cubicBezTo>
                    <a:pt x="2347" y="6025"/>
                    <a:pt x="3174" y="4799"/>
                    <a:pt x="3360" y="3200"/>
                  </a:cubicBezTo>
                  <a:cubicBezTo>
                    <a:pt x="3466" y="2268"/>
                    <a:pt x="3334" y="1415"/>
                    <a:pt x="3067" y="828"/>
                  </a:cubicBezTo>
                  <a:cubicBezTo>
                    <a:pt x="2907" y="1067"/>
                    <a:pt x="2747" y="1308"/>
                    <a:pt x="2641" y="1547"/>
                  </a:cubicBezTo>
                  <a:cubicBezTo>
                    <a:pt x="2374" y="2054"/>
                    <a:pt x="2214" y="2641"/>
                    <a:pt x="2133" y="3200"/>
                  </a:cubicBezTo>
                  <a:cubicBezTo>
                    <a:pt x="2108" y="2613"/>
                    <a:pt x="2214" y="2027"/>
                    <a:pt x="2453" y="1468"/>
                  </a:cubicBezTo>
                  <a:cubicBezTo>
                    <a:pt x="2560" y="1148"/>
                    <a:pt x="2720" y="854"/>
                    <a:pt x="2933" y="587"/>
                  </a:cubicBezTo>
                  <a:cubicBezTo>
                    <a:pt x="2720" y="267"/>
                    <a:pt x="2453" y="54"/>
                    <a:pt x="2133" y="28"/>
                  </a:cubicBezTo>
                  <a:cubicBezTo>
                    <a:pt x="2108" y="28"/>
                    <a:pt x="2054" y="1"/>
                    <a:pt x="2027" y="1"/>
                  </a:cubicBezTo>
                  <a:close/>
                </a:path>
              </a:pathLst>
            </a:custGeom>
            <a:solidFill>
              <a:srgbClr val="747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41;p42"/>
            <p:cNvSpPr/>
            <p:nvPr/>
          </p:nvSpPr>
          <p:spPr>
            <a:xfrm>
              <a:off x="1276352" y="3767219"/>
              <a:ext cx="46070" cy="125267"/>
            </a:xfrm>
            <a:custGeom>
              <a:avLst/>
              <a:gdLst/>
              <a:ahLst/>
              <a:cxnLst/>
              <a:rect l="l" t="t" r="r" b="b"/>
              <a:pathLst>
                <a:path w="961" h="2613" extrusionOk="0">
                  <a:moveTo>
                    <a:pt x="826" y="0"/>
                  </a:moveTo>
                  <a:cubicBezTo>
                    <a:pt x="613" y="267"/>
                    <a:pt x="453" y="561"/>
                    <a:pt x="346" y="881"/>
                  </a:cubicBezTo>
                  <a:cubicBezTo>
                    <a:pt x="107" y="1440"/>
                    <a:pt x="1" y="2026"/>
                    <a:pt x="26" y="2613"/>
                  </a:cubicBezTo>
                  <a:cubicBezTo>
                    <a:pt x="107" y="2054"/>
                    <a:pt x="267" y="1467"/>
                    <a:pt x="534" y="960"/>
                  </a:cubicBezTo>
                  <a:cubicBezTo>
                    <a:pt x="640" y="721"/>
                    <a:pt x="800" y="480"/>
                    <a:pt x="960" y="241"/>
                  </a:cubicBezTo>
                  <a:cubicBezTo>
                    <a:pt x="907" y="160"/>
                    <a:pt x="854" y="81"/>
                    <a:pt x="826" y="0"/>
                  </a:cubicBezTo>
                  <a:close/>
                </a:path>
              </a:pathLst>
            </a:custGeom>
            <a:solidFill>
              <a:srgbClr val="919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42;p42"/>
            <p:cNvSpPr/>
            <p:nvPr/>
          </p:nvSpPr>
          <p:spPr>
            <a:xfrm>
              <a:off x="1192024" y="3750632"/>
              <a:ext cx="49810" cy="131643"/>
            </a:xfrm>
            <a:custGeom>
              <a:avLst/>
              <a:gdLst/>
              <a:ahLst/>
              <a:cxnLst/>
              <a:rect l="l" t="t" r="r" b="b"/>
              <a:pathLst>
                <a:path w="1039" h="2746" extrusionOk="0">
                  <a:moveTo>
                    <a:pt x="1039" y="1"/>
                  </a:moveTo>
                  <a:lnTo>
                    <a:pt x="1039" y="1"/>
                  </a:lnTo>
                  <a:cubicBezTo>
                    <a:pt x="826" y="161"/>
                    <a:pt x="612" y="427"/>
                    <a:pt x="427" y="719"/>
                  </a:cubicBezTo>
                  <a:cubicBezTo>
                    <a:pt x="160" y="1359"/>
                    <a:pt x="0" y="2052"/>
                    <a:pt x="26" y="2745"/>
                  </a:cubicBezTo>
                  <a:cubicBezTo>
                    <a:pt x="54" y="2347"/>
                    <a:pt x="132" y="1973"/>
                    <a:pt x="267" y="1600"/>
                  </a:cubicBezTo>
                  <a:cubicBezTo>
                    <a:pt x="399" y="1227"/>
                    <a:pt x="559" y="854"/>
                    <a:pt x="747" y="506"/>
                  </a:cubicBezTo>
                  <a:cubicBezTo>
                    <a:pt x="853" y="346"/>
                    <a:pt x="960" y="161"/>
                    <a:pt x="1039" y="1"/>
                  </a:cubicBezTo>
                  <a:close/>
                </a:path>
              </a:pathLst>
            </a:custGeom>
            <a:solidFill>
              <a:srgbClr val="919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944;p42"/>
          <p:cNvSpPr txBox="1">
            <a:spLocks noGrp="1"/>
          </p:cNvSpPr>
          <p:nvPr>
            <p:ph type="title"/>
          </p:nvPr>
        </p:nvSpPr>
        <p:spPr>
          <a:xfrm>
            <a:off x="1184825" y="336168"/>
            <a:ext cx="8045763" cy="6135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5</a:t>
            </a:r>
            <a:r>
              <a:rPr lang="en" sz="2800" dirty="0" smtClean="0"/>
              <a:t>. Album or Individual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5538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40"/>
          <p:cNvSpPr txBox="1">
            <a:spLocks noGrp="1"/>
          </p:cNvSpPr>
          <p:nvPr>
            <p:ph type="title"/>
          </p:nvPr>
        </p:nvSpPr>
        <p:spPr>
          <a:xfrm>
            <a:off x="231124" y="1733722"/>
            <a:ext cx="2858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Overview the Data</a:t>
            </a:r>
            <a:endParaRPr sz="2000" dirty="0"/>
          </a:p>
        </p:txBody>
      </p:sp>
      <p:sp>
        <p:nvSpPr>
          <p:cNvPr id="789" name="Google Shape;789;p40"/>
          <p:cNvSpPr txBox="1">
            <a:spLocks noGrp="1"/>
          </p:cNvSpPr>
          <p:nvPr>
            <p:ph type="title" idx="2"/>
          </p:nvPr>
        </p:nvSpPr>
        <p:spPr>
          <a:xfrm>
            <a:off x="231124" y="1140547"/>
            <a:ext cx="11172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91" name="Google Shape;791;p40"/>
          <p:cNvSpPr txBox="1">
            <a:spLocks noGrp="1"/>
          </p:cNvSpPr>
          <p:nvPr>
            <p:ph type="title" idx="3"/>
          </p:nvPr>
        </p:nvSpPr>
        <p:spPr>
          <a:xfrm>
            <a:off x="3232015" y="2023999"/>
            <a:ext cx="3173368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Selecting albums to purchase</a:t>
            </a:r>
            <a:endParaRPr sz="2000" dirty="0"/>
          </a:p>
        </p:txBody>
      </p:sp>
      <p:sp>
        <p:nvSpPr>
          <p:cNvPr id="792" name="Google Shape;792;p40"/>
          <p:cNvSpPr txBox="1">
            <a:spLocks noGrp="1"/>
          </p:cNvSpPr>
          <p:nvPr>
            <p:ph type="title" idx="4"/>
          </p:nvPr>
        </p:nvSpPr>
        <p:spPr>
          <a:xfrm>
            <a:off x="3336824" y="1140547"/>
            <a:ext cx="11172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94" name="Google Shape;794;p40"/>
          <p:cNvSpPr txBox="1">
            <a:spLocks noGrp="1"/>
          </p:cNvSpPr>
          <p:nvPr>
            <p:ph type="title" idx="6"/>
          </p:nvPr>
        </p:nvSpPr>
        <p:spPr>
          <a:xfrm>
            <a:off x="231124" y="4348275"/>
            <a:ext cx="2858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Employee sales performance</a:t>
            </a:r>
            <a:endParaRPr sz="2000" dirty="0"/>
          </a:p>
        </p:txBody>
      </p:sp>
      <p:sp>
        <p:nvSpPr>
          <p:cNvPr id="795" name="Google Shape;795;p40"/>
          <p:cNvSpPr txBox="1">
            <a:spLocks noGrp="1"/>
          </p:cNvSpPr>
          <p:nvPr>
            <p:ph type="title" idx="7"/>
          </p:nvPr>
        </p:nvSpPr>
        <p:spPr>
          <a:xfrm>
            <a:off x="231124" y="3455038"/>
            <a:ext cx="11172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97" name="Google Shape;797;p40"/>
          <p:cNvSpPr txBox="1">
            <a:spLocks noGrp="1"/>
          </p:cNvSpPr>
          <p:nvPr>
            <p:ph type="title" idx="9"/>
          </p:nvPr>
        </p:nvSpPr>
        <p:spPr>
          <a:xfrm>
            <a:off x="3336824" y="4111584"/>
            <a:ext cx="2858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Sales by country</a:t>
            </a:r>
            <a:endParaRPr sz="2000" dirty="0"/>
          </a:p>
        </p:txBody>
      </p:sp>
      <p:sp>
        <p:nvSpPr>
          <p:cNvPr id="798" name="Google Shape;798;p40"/>
          <p:cNvSpPr txBox="1">
            <a:spLocks noGrp="1"/>
          </p:cNvSpPr>
          <p:nvPr>
            <p:ph type="title" idx="13"/>
          </p:nvPr>
        </p:nvSpPr>
        <p:spPr>
          <a:xfrm>
            <a:off x="3336824" y="3455038"/>
            <a:ext cx="11172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800" name="Google Shape;800;p40"/>
          <p:cNvSpPr txBox="1">
            <a:spLocks noGrp="1"/>
          </p:cNvSpPr>
          <p:nvPr>
            <p:ph type="title" idx="15"/>
          </p:nvPr>
        </p:nvSpPr>
        <p:spPr>
          <a:xfrm>
            <a:off x="231124" y="198180"/>
            <a:ext cx="7704000" cy="7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</a:t>
            </a:r>
            <a:r>
              <a:rPr lang="en" dirty="0">
                <a:solidFill>
                  <a:schemeClr val="accent3"/>
                </a:solidFill>
              </a:rPr>
              <a:t>contents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841" name="Google Shape;841;p40"/>
          <p:cNvGrpSpPr/>
          <p:nvPr/>
        </p:nvGrpSpPr>
        <p:grpSpPr>
          <a:xfrm>
            <a:off x="6982739" y="168331"/>
            <a:ext cx="1150680" cy="1339465"/>
            <a:chOff x="6931400" y="845500"/>
            <a:chExt cx="701036" cy="816050"/>
          </a:xfrm>
        </p:grpSpPr>
        <p:sp>
          <p:nvSpPr>
            <p:cNvPr id="842" name="Google Shape;842;p40"/>
            <p:cNvSpPr/>
            <p:nvPr/>
          </p:nvSpPr>
          <p:spPr>
            <a:xfrm>
              <a:off x="7027715" y="883962"/>
              <a:ext cx="559406" cy="718303"/>
            </a:xfrm>
            <a:custGeom>
              <a:avLst/>
              <a:gdLst/>
              <a:ahLst/>
              <a:cxnLst/>
              <a:rect l="l" t="t" r="r" b="b"/>
              <a:pathLst>
                <a:path w="10530" h="13521" extrusionOk="0">
                  <a:moveTo>
                    <a:pt x="6637" y="1"/>
                  </a:moveTo>
                  <a:lnTo>
                    <a:pt x="6637" y="1"/>
                  </a:lnTo>
                  <a:cubicBezTo>
                    <a:pt x="6637" y="1"/>
                    <a:pt x="7198" y="2268"/>
                    <a:pt x="5091" y="5066"/>
                  </a:cubicBezTo>
                  <a:lnTo>
                    <a:pt x="587" y="10692"/>
                  </a:lnTo>
                  <a:cubicBezTo>
                    <a:pt x="0" y="11438"/>
                    <a:pt x="79" y="12477"/>
                    <a:pt x="800" y="13091"/>
                  </a:cubicBezTo>
                  <a:cubicBezTo>
                    <a:pt x="1118" y="13385"/>
                    <a:pt x="1528" y="13521"/>
                    <a:pt x="1943" y="13521"/>
                  </a:cubicBezTo>
                  <a:cubicBezTo>
                    <a:pt x="1979" y="13521"/>
                    <a:pt x="2016" y="13520"/>
                    <a:pt x="2052" y="13518"/>
                  </a:cubicBezTo>
                  <a:cubicBezTo>
                    <a:pt x="2506" y="13464"/>
                    <a:pt x="2933" y="13277"/>
                    <a:pt x="3225" y="12931"/>
                  </a:cubicBezTo>
                  <a:cubicBezTo>
                    <a:pt x="3225" y="12903"/>
                    <a:pt x="3253" y="12903"/>
                    <a:pt x="3253" y="12903"/>
                  </a:cubicBezTo>
                  <a:lnTo>
                    <a:pt x="7490" y="7759"/>
                  </a:lnTo>
                  <a:lnTo>
                    <a:pt x="7117" y="7440"/>
                  </a:lnTo>
                  <a:lnTo>
                    <a:pt x="2852" y="12584"/>
                  </a:lnTo>
                  <a:cubicBezTo>
                    <a:pt x="2639" y="12825"/>
                    <a:pt x="2346" y="12984"/>
                    <a:pt x="2026" y="13010"/>
                  </a:cubicBezTo>
                  <a:cubicBezTo>
                    <a:pt x="1990" y="13013"/>
                    <a:pt x="1954" y="13014"/>
                    <a:pt x="1919" y="13014"/>
                  </a:cubicBezTo>
                  <a:cubicBezTo>
                    <a:pt x="1613" y="13014"/>
                    <a:pt x="1334" y="12909"/>
                    <a:pt x="1120" y="12718"/>
                  </a:cubicBezTo>
                  <a:cubicBezTo>
                    <a:pt x="612" y="12291"/>
                    <a:pt x="559" y="11545"/>
                    <a:pt x="986" y="11012"/>
                  </a:cubicBezTo>
                  <a:lnTo>
                    <a:pt x="5759" y="5652"/>
                  </a:lnTo>
                  <a:cubicBezTo>
                    <a:pt x="5759" y="5652"/>
                    <a:pt x="8478" y="3466"/>
                    <a:pt x="10529" y="3228"/>
                  </a:cubicBezTo>
                  <a:lnTo>
                    <a:pt x="6637" y="1"/>
                  </a:lnTo>
                  <a:close/>
                </a:path>
              </a:pathLst>
            </a:custGeom>
            <a:solidFill>
              <a:srgbClr val="FF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0"/>
            <p:cNvSpPr/>
            <p:nvPr/>
          </p:nvSpPr>
          <p:spPr>
            <a:xfrm>
              <a:off x="6978097" y="1253658"/>
              <a:ext cx="294631" cy="346959"/>
            </a:xfrm>
            <a:custGeom>
              <a:avLst/>
              <a:gdLst/>
              <a:ahLst/>
              <a:cxnLst/>
              <a:rect l="l" t="t" r="r" b="b"/>
              <a:pathLst>
                <a:path w="5546" h="6531" extrusionOk="0">
                  <a:moveTo>
                    <a:pt x="5146" y="1"/>
                  </a:moveTo>
                  <a:lnTo>
                    <a:pt x="0" y="6211"/>
                  </a:lnTo>
                  <a:lnTo>
                    <a:pt x="374" y="6531"/>
                  </a:lnTo>
                  <a:lnTo>
                    <a:pt x="5545" y="321"/>
                  </a:lnTo>
                  <a:lnTo>
                    <a:pt x="5146" y="1"/>
                  </a:lnTo>
                  <a:close/>
                </a:path>
              </a:pathLst>
            </a:custGeom>
            <a:solidFill>
              <a:srgbClr val="FF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0"/>
            <p:cNvSpPr/>
            <p:nvPr/>
          </p:nvSpPr>
          <p:spPr>
            <a:xfrm>
              <a:off x="6931400" y="1577028"/>
              <a:ext cx="73684" cy="84522"/>
            </a:xfrm>
            <a:custGeom>
              <a:avLst/>
              <a:gdLst/>
              <a:ahLst/>
              <a:cxnLst/>
              <a:rect l="l" t="t" r="r" b="b"/>
              <a:pathLst>
                <a:path w="1387" h="1591" extrusionOk="0">
                  <a:moveTo>
                    <a:pt x="888" y="1"/>
                  </a:moveTo>
                  <a:cubicBezTo>
                    <a:pt x="841" y="1"/>
                    <a:pt x="794" y="14"/>
                    <a:pt x="747" y="45"/>
                  </a:cubicBezTo>
                  <a:cubicBezTo>
                    <a:pt x="506" y="258"/>
                    <a:pt x="267" y="525"/>
                    <a:pt x="80" y="764"/>
                  </a:cubicBezTo>
                  <a:cubicBezTo>
                    <a:pt x="1" y="845"/>
                    <a:pt x="1" y="977"/>
                    <a:pt x="80" y="1058"/>
                  </a:cubicBezTo>
                  <a:cubicBezTo>
                    <a:pt x="240" y="1244"/>
                    <a:pt x="481" y="1404"/>
                    <a:pt x="747" y="1564"/>
                  </a:cubicBezTo>
                  <a:cubicBezTo>
                    <a:pt x="783" y="1582"/>
                    <a:pt x="822" y="1591"/>
                    <a:pt x="859" y="1591"/>
                  </a:cubicBezTo>
                  <a:cubicBezTo>
                    <a:pt x="934" y="1591"/>
                    <a:pt x="1004" y="1555"/>
                    <a:pt x="1039" y="1485"/>
                  </a:cubicBezTo>
                  <a:cubicBezTo>
                    <a:pt x="1174" y="1190"/>
                    <a:pt x="1280" y="870"/>
                    <a:pt x="1387" y="497"/>
                  </a:cubicBezTo>
                  <a:cubicBezTo>
                    <a:pt x="1387" y="418"/>
                    <a:pt x="1387" y="337"/>
                    <a:pt x="1334" y="312"/>
                  </a:cubicBezTo>
                  <a:cubicBezTo>
                    <a:pt x="1227" y="177"/>
                    <a:pt x="1120" y="98"/>
                    <a:pt x="986" y="17"/>
                  </a:cubicBezTo>
                  <a:cubicBezTo>
                    <a:pt x="954" y="7"/>
                    <a:pt x="921" y="1"/>
                    <a:pt x="888" y="1"/>
                  </a:cubicBezTo>
                  <a:close/>
                </a:path>
              </a:pathLst>
            </a:custGeom>
            <a:solidFill>
              <a:srgbClr val="D86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0"/>
            <p:cNvSpPr/>
            <p:nvPr/>
          </p:nvSpPr>
          <p:spPr>
            <a:xfrm>
              <a:off x="7128227" y="1218489"/>
              <a:ext cx="318750" cy="363906"/>
            </a:xfrm>
            <a:custGeom>
              <a:avLst/>
              <a:gdLst/>
              <a:ahLst/>
              <a:cxnLst/>
              <a:rect l="l" t="t" r="r" b="b"/>
              <a:pathLst>
                <a:path w="6000" h="6850" extrusionOk="0">
                  <a:moveTo>
                    <a:pt x="5313" y="440"/>
                  </a:moveTo>
                  <a:cubicBezTo>
                    <a:pt x="5363" y="440"/>
                    <a:pt x="5407" y="452"/>
                    <a:pt x="5438" y="475"/>
                  </a:cubicBezTo>
                  <a:cubicBezTo>
                    <a:pt x="5545" y="556"/>
                    <a:pt x="5519" y="795"/>
                    <a:pt x="5359" y="1008"/>
                  </a:cubicBezTo>
                  <a:cubicBezTo>
                    <a:pt x="3707" y="3115"/>
                    <a:pt x="2293" y="4821"/>
                    <a:pt x="1094" y="6208"/>
                  </a:cubicBezTo>
                  <a:cubicBezTo>
                    <a:pt x="962" y="6358"/>
                    <a:pt x="803" y="6429"/>
                    <a:pt x="693" y="6429"/>
                  </a:cubicBezTo>
                  <a:cubicBezTo>
                    <a:pt x="648" y="6429"/>
                    <a:pt x="610" y="6417"/>
                    <a:pt x="587" y="6393"/>
                  </a:cubicBezTo>
                  <a:lnTo>
                    <a:pt x="561" y="6368"/>
                  </a:lnTo>
                  <a:cubicBezTo>
                    <a:pt x="480" y="6287"/>
                    <a:pt x="480" y="6073"/>
                    <a:pt x="640" y="5860"/>
                  </a:cubicBezTo>
                  <a:cubicBezTo>
                    <a:pt x="1760" y="4395"/>
                    <a:pt x="3014" y="2849"/>
                    <a:pt x="4506" y="1115"/>
                  </a:cubicBezTo>
                  <a:cubicBezTo>
                    <a:pt x="4639" y="983"/>
                    <a:pt x="4773" y="795"/>
                    <a:pt x="4933" y="635"/>
                  </a:cubicBezTo>
                  <a:cubicBezTo>
                    <a:pt x="5045" y="505"/>
                    <a:pt x="5196" y="440"/>
                    <a:pt x="5313" y="440"/>
                  </a:cubicBezTo>
                  <a:close/>
                  <a:moveTo>
                    <a:pt x="5331" y="1"/>
                  </a:moveTo>
                  <a:cubicBezTo>
                    <a:pt x="5086" y="1"/>
                    <a:pt x="4817" y="130"/>
                    <a:pt x="4613" y="368"/>
                  </a:cubicBezTo>
                  <a:cubicBezTo>
                    <a:pt x="2933" y="2288"/>
                    <a:pt x="1521" y="3994"/>
                    <a:pt x="294" y="5593"/>
                  </a:cubicBezTo>
                  <a:cubicBezTo>
                    <a:pt x="0" y="5967"/>
                    <a:pt x="0" y="6446"/>
                    <a:pt x="294" y="6687"/>
                  </a:cubicBezTo>
                  <a:lnTo>
                    <a:pt x="294" y="6713"/>
                  </a:lnTo>
                  <a:cubicBezTo>
                    <a:pt x="406" y="6805"/>
                    <a:pt x="548" y="6850"/>
                    <a:pt x="700" y="6850"/>
                  </a:cubicBezTo>
                  <a:cubicBezTo>
                    <a:pt x="946" y="6850"/>
                    <a:pt x="1216" y="6731"/>
                    <a:pt x="1414" y="6500"/>
                  </a:cubicBezTo>
                  <a:cubicBezTo>
                    <a:pt x="2640" y="5088"/>
                    <a:pt x="4027" y="3382"/>
                    <a:pt x="5679" y="1275"/>
                  </a:cubicBezTo>
                  <a:cubicBezTo>
                    <a:pt x="5999" y="876"/>
                    <a:pt x="5999" y="396"/>
                    <a:pt x="5705" y="155"/>
                  </a:cubicBezTo>
                  <a:lnTo>
                    <a:pt x="5705" y="130"/>
                  </a:lnTo>
                  <a:cubicBezTo>
                    <a:pt x="5599" y="42"/>
                    <a:pt x="5469" y="1"/>
                    <a:pt x="5331" y="1"/>
                  </a:cubicBezTo>
                  <a:close/>
                </a:path>
              </a:pathLst>
            </a:custGeom>
            <a:solidFill>
              <a:srgbClr val="FF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0"/>
            <p:cNvSpPr/>
            <p:nvPr/>
          </p:nvSpPr>
          <p:spPr>
            <a:xfrm>
              <a:off x="7186346" y="1275386"/>
              <a:ext cx="187000" cy="165219"/>
            </a:xfrm>
            <a:custGeom>
              <a:avLst/>
              <a:gdLst/>
              <a:ahLst/>
              <a:cxnLst/>
              <a:rect l="l" t="t" r="r" b="b"/>
              <a:pathLst>
                <a:path w="3520" h="3110" extrusionOk="0">
                  <a:moveTo>
                    <a:pt x="444" y="1"/>
                  </a:moveTo>
                  <a:cubicBezTo>
                    <a:pt x="385" y="1"/>
                    <a:pt x="330" y="22"/>
                    <a:pt x="292" y="72"/>
                  </a:cubicBezTo>
                  <a:cubicBezTo>
                    <a:pt x="213" y="150"/>
                    <a:pt x="132" y="232"/>
                    <a:pt x="79" y="310"/>
                  </a:cubicBezTo>
                  <a:cubicBezTo>
                    <a:pt x="0" y="391"/>
                    <a:pt x="26" y="551"/>
                    <a:pt x="132" y="630"/>
                  </a:cubicBezTo>
                  <a:cubicBezTo>
                    <a:pt x="932" y="1483"/>
                    <a:pt x="1892" y="2258"/>
                    <a:pt x="2905" y="3030"/>
                  </a:cubicBezTo>
                  <a:cubicBezTo>
                    <a:pt x="2958" y="3083"/>
                    <a:pt x="3025" y="3110"/>
                    <a:pt x="3088" y="3110"/>
                  </a:cubicBezTo>
                  <a:cubicBezTo>
                    <a:pt x="3152" y="3110"/>
                    <a:pt x="3212" y="3083"/>
                    <a:pt x="3252" y="3030"/>
                  </a:cubicBezTo>
                  <a:cubicBezTo>
                    <a:pt x="3306" y="2976"/>
                    <a:pt x="3385" y="2897"/>
                    <a:pt x="3438" y="2816"/>
                  </a:cubicBezTo>
                  <a:cubicBezTo>
                    <a:pt x="3519" y="2710"/>
                    <a:pt x="3491" y="2550"/>
                    <a:pt x="3385" y="2443"/>
                  </a:cubicBezTo>
                  <a:cubicBezTo>
                    <a:pt x="2532" y="1643"/>
                    <a:pt x="1600" y="871"/>
                    <a:pt x="640" y="72"/>
                  </a:cubicBezTo>
                  <a:cubicBezTo>
                    <a:pt x="583" y="28"/>
                    <a:pt x="511" y="1"/>
                    <a:pt x="444" y="1"/>
                  </a:cubicBezTo>
                  <a:close/>
                </a:path>
              </a:pathLst>
            </a:custGeom>
            <a:solidFill>
              <a:srgbClr val="D86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0"/>
            <p:cNvSpPr/>
            <p:nvPr/>
          </p:nvSpPr>
          <p:spPr>
            <a:xfrm>
              <a:off x="7163662" y="1251320"/>
              <a:ext cx="55250" cy="53391"/>
            </a:xfrm>
            <a:custGeom>
              <a:avLst/>
              <a:gdLst/>
              <a:ahLst/>
              <a:cxnLst/>
              <a:rect l="l" t="t" r="r" b="b"/>
              <a:pathLst>
                <a:path w="1040" h="1005" extrusionOk="0">
                  <a:moveTo>
                    <a:pt x="468" y="0"/>
                  </a:moveTo>
                  <a:cubicBezTo>
                    <a:pt x="437" y="0"/>
                    <a:pt x="405" y="13"/>
                    <a:pt x="374" y="45"/>
                  </a:cubicBezTo>
                  <a:cubicBezTo>
                    <a:pt x="239" y="177"/>
                    <a:pt x="133" y="311"/>
                    <a:pt x="26" y="444"/>
                  </a:cubicBezTo>
                  <a:cubicBezTo>
                    <a:pt x="1" y="497"/>
                    <a:pt x="1" y="550"/>
                    <a:pt x="26" y="578"/>
                  </a:cubicBezTo>
                  <a:cubicBezTo>
                    <a:pt x="54" y="631"/>
                    <a:pt x="107" y="657"/>
                    <a:pt x="133" y="685"/>
                  </a:cubicBezTo>
                  <a:cubicBezTo>
                    <a:pt x="155" y="695"/>
                    <a:pt x="176" y="701"/>
                    <a:pt x="198" y="701"/>
                  </a:cubicBezTo>
                  <a:cubicBezTo>
                    <a:pt x="230" y="701"/>
                    <a:pt x="261" y="688"/>
                    <a:pt x="293" y="657"/>
                  </a:cubicBezTo>
                  <a:lnTo>
                    <a:pt x="374" y="578"/>
                  </a:lnTo>
                  <a:cubicBezTo>
                    <a:pt x="506" y="738"/>
                    <a:pt x="666" y="870"/>
                    <a:pt x="854" y="1004"/>
                  </a:cubicBezTo>
                  <a:cubicBezTo>
                    <a:pt x="907" y="923"/>
                    <a:pt x="986" y="844"/>
                    <a:pt x="1039" y="738"/>
                  </a:cubicBezTo>
                  <a:lnTo>
                    <a:pt x="559" y="337"/>
                  </a:lnTo>
                  <a:lnTo>
                    <a:pt x="640" y="258"/>
                  </a:lnTo>
                  <a:cubicBezTo>
                    <a:pt x="666" y="205"/>
                    <a:pt x="666" y="151"/>
                    <a:pt x="613" y="98"/>
                  </a:cubicBezTo>
                  <a:lnTo>
                    <a:pt x="534" y="17"/>
                  </a:lnTo>
                  <a:cubicBezTo>
                    <a:pt x="512" y="7"/>
                    <a:pt x="490" y="0"/>
                    <a:pt x="468" y="0"/>
                  </a:cubicBezTo>
                  <a:close/>
                </a:path>
              </a:pathLst>
            </a:custGeom>
            <a:solidFill>
              <a:srgbClr val="D86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7149530" y="1318576"/>
              <a:ext cx="186947" cy="164741"/>
            </a:xfrm>
            <a:custGeom>
              <a:avLst/>
              <a:gdLst/>
              <a:ahLst/>
              <a:cxnLst/>
              <a:rect l="l" t="t" r="r" b="b"/>
              <a:pathLst>
                <a:path w="3519" h="3101" extrusionOk="0">
                  <a:moveTo>
                    <a:pt x="443" y="0"/>
                  </a:moveTo>
                  <a:cubicBezTo>
                    <a:pt x="385" y="0"/>
                    <a:pt x="330" y="21"/>
                    <a:pt x="292" y="58"/>
                  </a:cubicBezTo>
                  <a:cubicBezTo>
                    <a:pt x="213" y="137"/>
                    <a:pt x="132" y="218"/>
                    <a:pt x="79" y="297"/>
                  </a:cubicBezTo>
                  <a:cubicBezTo>
                    <a:pt x="0" y="378"/>
                    <a:pt x="26" y="538"/>
                    <a:pt x="132" y="645"/>
                  </a:cubicBezTo>
                  <a:cubicBezTo>
                    <a:pt x="932" y="1470"/>
                    <a:pt x="1866" y="2244"/>
                    <a:pt x="2879" y="3016"/>
                  </a:cubicBezTo>
                  <a:cubicBezTo>
                    <a:pt x="2950" y="3074"/>
                    <a:pt x="3029" y="3100"/>
                    <a:pt x="3100" y="3100"/>
                  </a:cubicBezTo>
                  <a:cubicBezTo>
                    <a:pt x="3161" y="3100"/>
                    <a:pt x="3215" y="3081"/>
                    <a:pt x="3252" y="3044"/>
                  </a:cubicBezTo>
                  <a:cubicBezTo>
                    <a:pt x="3306" y="2963"/>
                    <a:pt x="3385" y="2884"/>
                    <a:pt x="3438" y="2803"/>
                  </a:cubicBezTo>
                  <a:cubicBezTo>
                    <a:pt x="3519" y="2696"/>
                    <a:pt x="3491" y="2536"/>
                    <a:pt x="3385" y="2430"/>
                  </a:cubicBezTo>
                  <a:cubicBezTo>
                    <a:pt x="2532" y="1658"/>
                    <a:pt x="1600" y="858"/>
                    <a:pt x="640" y="84"/>
                  </a:cubicBezTo>
                  <a:cubicBezTo>
                    <a:pt x="583" y="27"/>
                    <a:pt x="511" y="0"/>
                    <a:pt x="443" y="0"/>
                  </a:cubicBezTo>
                  <a:close/>
                </a:path>
              </a:pathLst>
            </a:custGeom>
            <a:solidFill>
              <a:srgbClr val="D86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7126846" y="1293820"/>
              <a:ext cx="55250" cy="53391"/>
            </a:xfrm>
            <a:custGeom>
              <a:avLst/>
              <a:gdLst/>
              <a:ahLst/>
              <a:cxnLst/>
              <a:rect l="l" t="t" r="r" b="b"/>
              <a:pathLst>
                <a:path w="1040" h="1005" extrusionOk="0">
                  <a:moveTo>
                    <a:pt x="468" y="0"/>
                  </a:moveTo>
                  <a:cubicBezTo>
                    <a:pt x="437" y="0"/>
                    <a:pt x="405" y="13"/>
                    <a:pt x="374" y="44"/>
                  </a:cubicBezTo>
                  <a:cubicBezTo>
                    <a:pt x="239" y="177"/>
                    <a:pt x="133" y="311"/>
                    <a:pt x="26" y="443"/>
                  </a:cubicBezTo>
                  <a:cubicBezTo>
                    <a:pt x="1" y="497"/>
                    <a:pt x="1" y="550"/>
                    <a:pt x="26" y="603"/>
                  </a:cubicBezTo>
                  <a:cubicBezTo>
                    <a:pt x="54" y="631"/>
                    <a:pt x="107" y="657"/>
                    <a:pt x="133" y="684"/>
                  </a:cubicBezTo>
                  <a:cubicBezTo>
                    <a:pt x="155" y="695"/>
                    <a:pt x="176" y="701"/>
                    <a:pt x="198" y="701"/>
                  </a:cubicBezTo>
                  <a:cubicBezTo>
                    <a:pt x="230" y="701"/>
                    <a:pt x="261" y="688"/>
                    <a:pt x="293" y="657"/>
                  </a:cubicBezTo>
                  <a:lnTo>
                    <a:pt x="374" y="578"/>
                  </a:lnTo>
                  <a:cubicBezTo>
                    <a:pt x="506" y="738"/>
                    <a:pt x="666" y="870"/>
                    <a:pt x="854" y="1004"/>
                  </a:cubicBezTo>
                  <a:cubicBezTo>
                    <a:pt x="907" y="923"/>
                    <a:pt x="960" y="844"/>
                    <a:pt x="1039" y="763"/>
                  </a:cubicBezTo>
                  <a:cubicBezTo>
                    <a:pt x="879" y="631"/>
                    <a:pt x="719" y="471"/>
                    <a:pt x="559" y="337"/>
                  </a:cubicBezTo>
                  <a:lnTo>
                    <a:pt x="640" y="258"/>
                  </a:lnTo>
                  <a:cubicBezTo>
                    <a:pt x="666" y="230"/>
                    <a:pt x="666" y="151"/>
                    <a:pt x="613" y="123"/>
                  </a:cubicBezTo>
                  <a:cubicBezTo>
                    <a:pt x="587" y="70"/>
                    <a:pt x="559" y="44"/>
                    <a:pt x="534" y="17"/>
                  </a:cubicBezTo>
                  <a:cubicBezTo>
                    <a:pt x="512" y="6"/>
                    <a:pt x="490" y="0"/>
                    <a:pt x="468" y="0"/>
                  </a:cubicBezTo>
                  <a:close/>
                </a:path>
              </a:pathLst>
            </a:custGeom>
            <a:solidFill>
              <a:srgbClr val="D86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0"/>
            <p:cNvSpPr/>
            <p:nvPr/>
          </p:nvSpPr>
          <p:spPr>
            <a:xfrm>
              <a:off x="7112662" y="1361076"/>
              <a:ext cx="187000" cy="164688"/>
            </a:xfrm>
            <a:custGeom>
              <a:avLst/>
              <a:gdLst/>
              <a:ahLst/>
              <a:cxnLst/>
              <a:rect l="l" t="t" r="r" b="b"/>
              <a:pathLst>
                <a:path w="3520" h="3100" extrusionOk="0">
                  <a:moveTo>
                    <a:pt x="444" y="0"/>
                  </a:moveTo>
                  <a:cubicBezTo>
                    <a:pt x="386" y="0"/>
                    <a:pt x="331" y="20"/>
                    <a:pt x="293" y="58"/>
                  </a:cubicBezTo>
                  <a:cubicBezTo>
                    <a:pt x="214" y="137"/>
                    <a:pt x="133" y="218"/>
                    <a:pt x="80" y="297"/>
                  </a:cubicBezTo>
                  <a:cubicBezTo>
                    <a:pt x="1" y="404"/>
                    <a:pt x="27" y="538"/>
                    <a:pt x="133" y="645"/>
                  </a:cubicBezTo>
                  <a:cubicBezTo>
                    <a:pt x="933" y="1470"/>
                    <a:pt x="1867" y="2270"/>
                    <a:pt x="2880" y="3016"/>
                  </a:cubicBezTo>
                  <a:cubicBezTo>
                    <a:pt x="2951" y="3073"/>
                    <a:pt x="3030" y="3100"/>
                    <a:pt x="3101" y="3100"/>
                  </a:cubicBezTo>
                  <a:cubicBezTo>
                    <a:pt x="3161" y="3100"/>
                    <a:pt x="3216" y="3080"/>
                    <a:pt x="3253" y="3044"/>
                  </a:cubicBezTo>
                  <a:cubicBezTo>
                    <a:pt x="3307" y="2963"/>
                    <a:pt x="3385" y="2884"/>
                    <a:pt x="3439" y="2803"/>
                  </a:cubicBezTo>
                  <a:cubicBezTo>
                    <a:pt x="3520" y="2696"/>
                    <a:pt x="3492" y="2536"/>
                    <a:pt x="3385" y="2430"/>
                  </a:cubicBezTo>
                  <a:cubicBezTo>
                    <a:pt x="2507" y="1658"/>
                    <a:pt x="1600" y="858"/>
                    <a:pt x="641" y="84"/>
                  </a:cubicBezTo>
                  <a:cubicBezTo>
                    <a:pt x="584" y="27"/>
                    <a:pt x="512" y="0"/>
                    <a:pt x="444" y="0"/>
                  </a:cubicBezTo>
                  <a:close/>
                </a:path>
              </a:pathLst>
            </a:custGeom>
            <a:solidFill>
              <a:srgbClr val="D86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0"/>
            <p:cNvSpPr/>
            <p:nvPr/>
          </p:nvSpPr>
          <p:spPr>
            <a:xfrm>
              <a:off x="7090031" y="1336532"/>
              <a:ext cx="55197" cy="53125"/>
            </a:xfrm>
            <a:custGeom>
              <a:avLst/>
              <a:gdLst/>
              <a:ahLst/>
              <a:cxnLst/>
              <a:rect l="l" t="t" r="r" b="b"/>
              <a:pathLst>
                <a:path w="1039" h="1000" extrusionOk="0">
                  <a:moveTo>
                    <a:pt x="454" y="0"/>
                  </a:moveTo>
                  <a:cubicBezTo>
                    <a:pt x="427" y="0"/>
                    <a:pt x="400" y="14"/>
                    <a:pt x="374" y="40"/>
                  </a:cubicBezTo>
                  <a:cubicBezTo>
                    <a:pt x="239" y="172"/>
                    <a:pt x="107" y="307"/>
                    <a:pt x="26" y="439"/>
                  </a:cubicBezTo>
                  <a:cubicBezTo>
                    <a:pt x="0" y="492"/>
                    <a:pt x="0" y="546"/>
                    <a:pt x="26" y="599"/>
                  </a:cubicBezTo>
                  <a:cubicBezTo>
                    <a:pt x="54" y="627"/>
                    <a:pt x="79" y="652"/>
                    <a:pt x="133" y="680"/>
                  </a:cubicBezTo>
                  <a:cubicBezTo>
                    <a:pt x="144" y="690"/>
                    <a:pt x="164" y="697"/>
                    <a:pt x="185" y="697"/>
                  </a:cubicBezTo>
                  <a:cubicBezTo>
                    <a:pt x="216" y="697"/>
                    <a:pt x="251" y="684"/>
                    <a:pt x="267" y="652"/>
                  </a:cubicBezTo>
                  <a:cubicBezTo>
                    <a:pt x="293" y="627"/>
                    <a:pt x="346" y="599"/>
                    <a:pt x="374" y="573"/>
                  </a:cubicBezTo>
                  <a:cubicBezTo>
                    <a:pt x="506" y="733"/>
                    <a:pt x="666" y="866"/>
                    <a:pt x="853" y="1000"/>
                  </a:cubicBezTo>
                  <a:cubicBezTo>
                    <a:pt x="907" y="919"/>
                    <a:pt x="960" y="840"/>
                    <a:pt x="1039" y="759"/>
                  </a:cubicBezTo>
                  <a:lnTo>
                    <a:pt x="559" y="360"/>
                  </a:lnTo>
                  <a:cubicBezTo>
                    <a:pt x="587" y="332"/>
                    <a:pt x="612" y="279"/>
                    <a:pt x="612" y="253"/>
                  </a:cubicBezTo>
                  <a:cubicBezTo>
                    <a:pt x="666" y="226"/>
                    <a:pt x="666" y="147"/>
                    <a:pt x="612" y="119"/>
                  </a:cubicBezTo>
                  <a:cubicBezTo>
                    <a:pt x="587" y="94"/>
                    <a:pt x="559" y="40"/>
                    <a:pt x="534" y="40"/>
                  </a:cubicBezTo>
                  <a:cubicBezTo>
                    <a:pt x="507" y="14"/>
                    <a:pt x="480" y="0"/>
                    <a:pt x="454" y="0"/>
                  </a:cubicBezTo>
                  <a:close/>
                </a:path>
              </a:pathLst>
            </a:custGeom>
            <a:solidFill>
              <a:srgbClr val="D86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0"/>
            <p:cNvSpPr/>
            <p:nvPr/>
          </p:nvSpPr>
          <p:spPr>
            <a:xfrm>
              <a:off x="7232989" y="1109318"/>
              <a:ext cx="260631" cy="215209"/>
            </a:xfrm>
            <a:custGeom>
              <a:avLst/>
              <a:gdLst/>
              <a:ahLst/>
              <a:cxnLst/>
              <a:rect l="l" t="t" r="r" b="b"/>
              <a:pathLst>
                <a:path w="4906" h="4051" extrusionOk="0">
                  <a:moveTo>
                    <a:pt x="3236" y="0"/>
                  </a:moveTo>
                  <a:cubicBezTo>
                    <a:pt x="2766" y="0"/>
                    <a:pt x="2298" y="198"/>
                    <a:pt x="1974" y="585"/>
                  </a:cubicBezTo>
                  <a:cubicBezTo>
                    <a:pt x="1387" y="1278"/>
                    <a:pt x="427" y="2345"/>
                    <a:pt x="82" y="2743"/>
                  </a:cubicBezTo>
                  <a:cubicBezTo>
                    <a:pt x="1" y="2850"/>
                    <a:pt x="1" y="2984"/>
                    <a:pt x="107" y="3091"/>
                  </a:cubicBezTo>
                  <a:cubicBezTo>
                    <a:pt x="188" y="3198"/>
                    <a:pt x="295" y="3276"/>
                    <a:pt x="402" y="3358"/>
                  </a:cubicBezTo>
                  <a:cubicBezTo>
                    <a:pt x="446" y="3391"/>
                    <a:pt x="500" y="3405"/>
                    <a:pt x="554" y="3405"/>
                  </a:cubicBezTo>
                  <a:cubicBezTo>
                    <a:pt x="628" y="3405"/>
                    <a:pt x="701" y="3377"/>
                    <a:pt x="747" y="3330"/>
                  </a:cubicBezTo>
                  <a:lnTo>
                    <a:pt x="2613" y="1144"/>
                  </a:lnTo>
                  <a:cubicBezTo>
                    <a:pt x="2769" y="958"/>
                    <a:pt x="2996" y="862"/>
                    <a:pt x="3222" y="862"/>
                  </a:cubicBezTo>
                  <a:cubicBezTo>
                    <a:pt x="3385" y="862"/>
                    <a:pt x="3546" y="911"/>
                    <a:pt x="3680" y="1012"/>
                  </a:cubicBezTo>
                  <a:cubicBezTo>
                    <a:pt x="3893" y="1144"/>
                    <a:pt x="4000" y="1385"/>
                    <a:pt x="4000" y="1624"/>
                  </a:cubicBezTo>
                  <a:cubicBezTo>
                    <a:pt x="4000" y="1811"/>
                    <a:pt x="3946" y="1997"/>
                    <a:pt x="3840" y="2131"/>
                  </a:cubicBezTo>
                  <a:cubicBezTo>
                    <a:pt x="3601" y="2423"/>
                    <a:pt x="3040" y="3144"/>
                    <a:pt x="2801" y="3436"/>
                  </a:cubicBezTo>
                  <a:cubicBezTo>
                    <a:pt x="2748" y="3517"/>
                    <a:pt x="2748" y="3624"/>
                    <a:pt x="2801" y="3703"/>
                  </a:cubicBezTo>
                  <a:cubicBezTo>
                    <a:pt x="2933" y="3837"/>
                    <a:pt x="3068" y="3944"/>
                    <a:pt x="3228" y="4023"/>
                  </a:cubicBezTo>
                  <a:cubicBezTo>
                    <a:pt x="3256" y="4042"/>
                    <a:pt x="3287" y="4051"/>
                    <a:pt x="3320" y="4051"/>
                  </a:cubicBezTo>
                  <a:cubicBezTo>
                    <a:pt x="3379" y="4051"/>
                    <a:pt x="3442" y="4022"/>
                    <a:pt x="3494" y="3970"/>
                  </a:cubicBezTo>
                  <a:lnTo>
                    <a:pt x="4507" y="2664"/>
                  </a:lnTo>
                  <a:cubicBezTo>
                    <a:pt x="4774" y="2317"/>
                    <a:pt x="4906" y="1890"/>
                    <a:pt x="4853" y="1464"/>
                  </a:cubicBezTo>
                  <a:cubicBezTo>
                    <a:pt x="4827" y="1012"/>
                    <a:pt x="4586" y="611"/>
                    <a:pt x="4213" y="318"/>
                  </a:cubicBezTo>
                  <a:cubicBezTo>
                    <a:pt x="3921" y="105"/>
                    <a:pt x="3578" y="0"/>
                    <a:pt x="3236" y="0"/>
                  </a:cubicBezTo>
                  <a:close/>
                </a:path>
              </a:pathLst>
            </a:custGeom>
            <a:solidFill>
              <a:srgbClr val="FF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0"/>
            <p:cNvSpPr/>
            <p:nvPr/>
          </p:nvSpPr>
          <p:spPr>
            <a:xfrm>
              <a:off x="7364792" y="845500"/>
              <a:ext cx="267644" cy="211703"/>
            </a:xfrm>
            <a:custGeom>
              <a:avLst/>
              <a:gdLst/>
              <a:ahLst/>
              <a:cxnLst/>
              <a:rect l="l" t="t" r="r" b="b"/>
              <a:pathLst>
                <a:path w="5038" h="3985" extrusionOk="0">
                  <a:moveTo>
                    <a:pt x="1099" y="0"/>
                  </a:moveTo>
                  <a:cubicBezTo>
                    <a:pt x="806" y="0"/>
                    <a:pt x="571" y="83"/>
                    <a:pt x="427" y="245"/>
                  </a:cubicBezTo>
                  <a:cubicBezTo>
                    <a:pt x="0" y="725"/>
                    <a:pt x="612" y="2032"/>
                    <a:pt x="1785" y="3045"/>
                  </a:cubicBezTo>
                  <a:cubicBezTo>
                    <a:pt x="2525" y="3701"/>
                    <a:pt x="3298" y="3985"/>
                    <a:pt x="3874" y="3985"/>
                  </a:cubicBezTo>
                  <a:cubicBezTo>
                    <a:pt x="4211" y="3985"/>
                    <a:pt x="4481" y="3888"/>
                    <a:pt x="4639" y="3711"/>
                  </a:cubicBezTo>
                  <a:cubicBezTo>
                    <a:pt x="5037" y="3231"/>
                    <a:pt x="4425" y="2004"/>
                    <a:pt x="3252" y="991"/>
                  </a:cubicBezTo>
                  <a:cubicBezTo>
                    <a:pt x="2475" y="320"/>
                    <a:pt x="1675" y="0"/>
                    <a:pt x="1099" y="0"/>
                  </a:cubicBezTo>
                  <a:close/>
                </a:path>
              </a:pathLst>
            </a:custGeom>
            <a:solidFill>
              <a:srgbClr val="FF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0"/>
            <p:cNvSpPr/>
            <p:nvPr/>
          </p:nvSpPr>
          <p:spPr>
            <a:xfrm>
              <a:off x="7408620" y="873603"/>
              <a:ext cx="187000" cy="148272"/>
            </a:xfrm>
            <a:custGeom>
              <a:avLst/>
              <a:gdLst/>
              <a:ahLst/>
              <a:cxnLst/>
              <a:rect l="l" t="t" r="r" b="b"/>
              <a:pathLst>
                <a:path w="3520" h="2791" extrusionOk="0">
                  <a:moveTo>
                    <a:pt x="492" y="0"/>
                  </a:moveTo>
                  <a:cubicBezTo>
                    <a:pt x="369" y="0"/>
                    <a:pt x="274" y="30"/>
                    <a:pt x="214" y="89"/>
                  </a:cubicBezTo>
                  <a:cubicBezTo>
                    <a:pt x="0" y="356"/>
                    <a:pt x="508" y="1237"/>
                    <a:pt x="1361" y="2009"/>
                  </a:cubicBezTo>
                  <a:cubicBezTo>
                    <a:pt x="1990" y="2543"/>
                    <a:pt x="2593" y="2791"/>
                    <a:pt x="2972" y="2791"/>
                  </a:cubicBezTo>
                  <a:cubicBezTo>
                    <a:pt x="3123" y="2791"/>
                    <a:pt x="3238" y="2752"/>
                    <a:pt x="3306" y="2676"/>
                  </a:cubicBezTo>
                  <a:cubicBezTo>
                    <a:pt x="3519" y="2410"/>
                    <a:pt x="3014" y="1582"/>
                    <a:pt x="2133" y="836"/>
                  </a:cubicBezTo>
                  <a:cubicBezTo>
                    <a:pt x="1492" y="274"/>
                    <a:pt x="866" y="0"/>
                    <a:pt x="492" y="0"/>
                  </a:cubicBezTo>
                  <a:close/>
                </a:path>
              </a:pathLst>
            </a:custGeom>
            <a:solidFill>
              <a:srgbClr val="D86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8;p40">
            <a:extLst>
              <a:ext uri="{FF2B5EF4-FFF2-40B4-BE49-F238E27FC236}">
                <a16:creationId xmlns="" xmlns:a16="http://schemas.microsoft.com/office/drawing/2014/main" id="{5970F900-7F8C-161A-FF15-DC708F89A29D}"/>
              </a:ext>
            </a:extLst>
          </p:cNvPr>
          <p:cNvSpPr txBox="1">
            <a:spLocks/>
          </p:cNvSpPr>
          <p:nvPr/>
        </p:nvSpPr>
        <p:spPr>
          <a:xfrm>
            <a:off x="5086951" y="2738908"/>
            <a:ext cx="11172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an One"/>
              <a:buNone/>
              <a:defRPr sz="3000" b="0" i="0" u="none" strike="noStrike" cap="none">
                <a:solidFill>
                  <a:schemeClr val="accent2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an One"/>
              <a:buNone/>
              <a:defRPr sz="30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an One"/>
              <a:buNone/>
              <a:defRPr sz="30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an One"/>
              <a:buNone/>
              <a:defRPr sz="30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an One"/>
              <a:buNone/>
              <a:defRPr sz="30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an One"/>
              <a:buNone/>
              <a:defRPr sz="30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an One"/>
              <a:buNone/>
              <a:defRPr sz="30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an One"/>
              <a:buNone/>
              <a:defRPr sz="30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an One"/>
              <a:buNone/>
              <a:defRPr sz="30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80" name="Google Shape;797;p40">
            <a:extLst>
              <a:ext uri="{FF2B5EF4-FFF2-40B4-BE49-F238E27FC236}">
                <a16:creationId xmlns="" xmlns:a16="http://schemas.microsoft.com/office/drawing/2014/main" id="{C3571F3B-A271-5B0A-A39C-AB6A0AF7F6F1}"/>
              </a:ext>
            </a:extLst>
          </p:cNvPr>
          <p:cNvSpPr txBox="1">
            <a:spLocks/>
          </p:cNvSpPr>
          <p:nvPr/>
        </p:nvSpPr>
        <p:spPr>
          <a:xfrm>
            <a:off x="5934924" y="2877029"/>
            <a:ext cx="2858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an One"/>
              <a:buNone/>
              <a:defRPr sz="24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an One"/>
              <a:buNone/>
              <a:defRPr sz="24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an One"/>
              <a:buNone/>
              <a:defRPr sz="24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an One"/>
              <a:buNone/>
              <a:defRPr sz="24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an One"/>
              <a:buNone/>
              <a:defRPr sz="24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an One"/>
              <a:buNone/>
              <a:defRPr sz="24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an One"/>
              <a:buNone/>
              <a:defRPr sz="24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an One"/>
              <a:buNone/>
              <a:defRPr sz="24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an One"/>
              <a:buNone/>
              <a:defRPr sz="24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9pPr>
          </a:lstStyle>
          <a:p>
            <a:r>
              <a:rPr lang="en-US" sz="2000" dirty="0"/>
              <a:t>Album vs Individual track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9" name="Google Shape;929;p42"/>
          <p:cNvGrpSpPr/>
          <p:nvPr/>
        </p:nvGrpSpPr>
        <p:grpSpPr>
          <a:xfrm>
            <a:off x="2146141" y="1574616"/>
            <a:ext cx="914169" cy="899170"/>
            <a:chOff x="1133200" y="3530150"/>
            <a:chExt cx="785976" cy="773080"/>
          </a:xfrm>
        </p:grpSpPr>
        <p:sp>
          <p:nvSpPr>
            <p:cNvPr id="930" name="Google Shape;930;p42"/>
            <p:cNvSpPr/>
            <p:nvPr/>
          </p:nvSpPr>
          <p:spPr>
            <a:xfrm>
              <a:off x="1133200" y="3530150"/>
              <a:ext cx="785976" cy="773080"/>
            </a:xfrm>
            <a:custGeom>
              <a:avLst/>
              <a:gdLst/>
              <a:ahLst/>
              <a:cxnLst/>
              <a:rect l="l" t="t" r="r" b="b"/>
              <a:pathLst>
                <a:path w="16395" h="16126" extrusionOk="0">
                  <a:moveTo>
                    <a:pt x="8035" y="0"/>
                  </a:moveTo>
                  <a:cubicBezTo>
                    <a:pt x="4058" y="0"/>
                    <a:pt x="484" y="2612"/>
                    <a:pt x="240" y="7078"/>
                  </a:cubicBezTo>
                  <a:cubicBezTo>
                    <a:pt x="1" y="11503"/>
                    <a:pt x="2933" y="15103"/>
                    <a:pt x="7252" y="15982"/>
                  </a:cubicBezTo>
                  <a:cubicBezTo>
                    <a:pt x="7734" y="16079"/>
                    <a:pt x="8218" y="16126"/>
                    <a:pt x="8698" y="16126"/>
                  </a:cubicBezTo>
                  <a:cubicBezTo>
                    <a:pt x="12437" y="16126"/>
                    <a:pt x="15920" y="13268"/>
                    <a:pt x="16156" y="8944"/>
                  </a:cubicBezTo>
                  <a:cubicBezTo>
                    <a:pt x="16395" y="4546"/>
                    <a:pt x="13543" y="573"/>
                    <a:pt x="9144" y="68"/>
                  </a:cubicBezTo>
                  <a:cubicBezTo>
                    <a:pt x="8772" y="23"/>
                    <a:pt x="8402" y="0"/>
                    <a:pt x="8035" y="0"/>
                  </a:cubicBezTo>
                  <a:close/>
                </a:path>
              </a:pathLst>
            </a:custGeom>
            <a:solidFill>
              <a:srgbClr val="555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2"/>
            <p:cNvSpPr/>
            <p:nvPr/>
          </p:nvSpPr>
          <p:spPr>
            <a:xfrm>
              <a:off x="1418163" y="3809647"/>
              <a:ext cx="216066" cy="212230"/>
            </a:xfrm>
            <a:custGeom>
              <a:avLst/>
              <a:gdLst/>
              <a:ahLst/>
              <a:cxnLst/>
              <a:rect l="l" t="t" r="r" b="b"/>
              <a:pathLst>
                <a:path w="4507" h="4427" extrusionOk="0">
                  <a:moveTo>
                    <a:pt x="2186" y="0"/>
                  </a:moveTo>
                  <a:cubicBezTo>
                    <a:pt x="1107" y="0"/>
                    <a:pt x="130" y="727"/>
                    <a:pt x="82" y="1941"/>
                  </a:cubicBezTo>
                  <a:cubicBezTo>
                    <a:pt x="1" y="3142"/>
                    <a:pt x="800" y="4127"/>
                    <a:pt x="2001" y="4393"/>
                  </a:cubicBezTo>
                  <a:cubicBezTo>
                    <a:pt x="2122" y="4416"/>
                    <a:pt x="2244" y="4427"/>
                    <a:pt x="2365" y="4427"/>
                  </a:cubicBezTo>
                  <a:cubicBezTo>
                    <a:pt x="3392" y="4427"/>
                    <a:pt x="4381" y="3641"/>
                    <a:pt x="4454" y="2448"/>
                  </a:cubicBezTo>
                  <a:cubicBezTo>
                    <a:pt x="4507" y="1248"/>
                    <a:pt x="3707" y="156"/>
                    <a:pt x="2507" y="21"/>
                  </a:cubicBezTo>
                  <a:cubicBezTo>
                    <a:pt x="2399" y="7"/>
                    <a:pt x="2292" y="0"/>
                    <a:pt x="2186" y="0"/>
                  </a:cubicBezTo>
                  <a:close/>
                </a:path>
              </a:pathLst>
            </a:custGeom>
            <a:solidFill>
              <a:srgbClr val="FF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2"/>
            <p:cNvSpPr/>
            <p:nvPr/>
          </p:nvSpPr>
          <p:spPr>
            <a:xfrm>
              <a:off x="1441174" y="3831796"/>
              <a:ext cx="170091" cy="167071"/>
            </a:xfrm>
            <a:custGeom>
              <a:avLst/>
              <a:gdLst/>
              <a:ahLst/>
              <a:cxnLst/>
              <a:rect l="l" t="t" r="r" b="b"/>
              <a:pathLst>
                <a:path w="3548" h="3485" extrusionOk="0">
                  <a:moveTo>
                    <a:pt x="1747" y="1"/>
                  </a:moveTo>
                  <a:cubicBezTo>
                    <a:pt x="896" y="1"/>
                    <a:pt x="103" y="552"/>
                    <a:pt x="54" y="1532"/>
                  </a:cubicBezTo>
                  <a:cubicBezTo>
                    <a:pt x="1" y="2492"/>
                    <a:pt x="640" y="3266"/>
                    <a:pt x="1574" y="3452"/>
                  </a:cubicBezTo>
                  <a:cubicBezTo>
                    <a:pt x="1680" y="3473"/>
                    <a:pt x="1787" y="3484"/>
                    <a:pt x="1892" y="3484"/>
                  </a:cubicBezTo>
                  <a:cubicBezTo>
                    <a:pt x="2692" y="3484"/>
                    <a:pt x="3447" y="2875"/>
                    <a:pt x="3494" y="1933"/>
                  </a:cubicBezTo>
                  <a:cubicBezTo>
                    <a:pt x="3547" y="973"/>
                    <a:pt x="2933" y="120"/>
                    <a:pt x="1973" y="14"/>
                  </a:cubicBezTo>
                  <a:cubicBezTo>
                    <a:pt x="1898" y="5"/>
                    <a:pt x="1822" y="1"/>
                    <a:pt x="1747" y="1"/>
                  </a:cubicBezTo>
                  <a:close/>
                </a:path>
              </a:pathLst>
            </a:custGeom>
            <a:solidFill>
              <a:srgbClr val="CC3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2"/>
            <p:cNvSpPr/>
            <p:nvPr/>
          </p:nvSpPr>
          <p:spPr>
            <a:xfrm>
              <a:off x="1488492" y="3878107"/>
              <a:ext cx="75410" cy="73876"/>
            </a:xfrm>
            <a:custGeom>
              <a:avLst/>
              <a:gdLst/>
              <a:ahLst/>
              <a:cxnLst/>
              <a:rect l="l" t="t" r="r" b="b"/>
              <a:pathLst>
                <a:path w="1573" h="1541" extrusionOk="0">
                  <a:moveTo>
                    <a:pt x="772" y="1"/>
                  </a:moveTo>
                  <a:cubicBezTo>
                    <a:pt x="388" y="1"/>
                    <a:pt x="52" y="259"/>
                    <a:pt x="27" y="673"/>
                  </a:cubicBezTo>
                  <a:cubicBezTo>
                    <a:pt x="1" y="1099"/>
                    <a:pt x="293" y="1447"/>
                    <a:pt x="694" y="1526"/>
                  </a:cubicBezTo>
                  <a:cubicBezTo>
                    <a:pt x="742" y="1536"/>
                    <a:pt x="790" y="1540"/>
                    <a:pt x="837" y="1540"/>
                  </a:cubicBezTo>
                  <a:cubicBezTo>
                    <a:pt x="1189" y="1540"/>
                    <a:pt x="1523" y="1283"/>
                    <a:pt x="1547" y="860"/>
                  </a:cubicBezTo>
                  <a:cubicBezTo>
                    <a:pt x="1573" y="434"/>
                    <a:pt x="1306" y="61"/>
                    <a:pt x="880" y="7"/>
                  </a:cubicBezTo>
                  <a:cubicBezTo>
                    <a:pt x="843" y="3"/>
                    <a:pt x="807" y="1"/>
                    <a:pt x="772" y="1"/>
                  </a:cubicBezTo>
                  <a:close/>
                </a:path>
              </a:pathLst>
            </a:custGeom>
            <a:solidFill>
              <a:srgbClr val="555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2"/>
            <p:cNvSpPr/>
            <p:nvPr/>
          </p:nvSpPr>
          <p:spPr>
            <a:xfrm>
              <a:off x="1360729" y="3752933"/>
              <a:ext cx="144395" cy="152353"/>
            </a:xfrm>
            <a:custGeom>
              <a:avLst/>
              <a:gdLst/>
              <a:ahLst/>
              <a:cxnLst/>
              <a:rect l="l" t="t" r="r" b="b"/>
              <a:pathLst>
                <a:path w="3012" h="3178" extrusionOk="0">
                  <a:moveTo>
                    <a:pt x="2856" y="1"/>
                  </a:moveTo>
                  <a:cubicBezTo>
                    <a:pt x="2509" y="1"/>
                    <a:pt x="2163" y="80"/>
                    <a:pt x="1838" y="219"/>
                  </a:cubicBezTo>
                  <a:cubicBezTo>
                    <a:pt x="1465" y="379"/>
                    <a:pt x="1120" y="618"/>
                    <a:pt x="825" y="912"/>
                  </a:cubicBezTo>
                  <a:cubicBezTo>
                    <a:pt x="533" y="1232"/>
                    <a:pt x="320" y="1578"/>
                    <a:pt x="186" y="1979"/>
                  </a:cubicBezTo>
                  <a:cubicBezTo>
                    <a:pt x="53" y="2352"/>
                    <a:pt x="0" y="2778"/>
                    <a:pt x="53" y="3177"/>
                  </a:cubicBezTo>
                  <a:cubicBezTo>
                    <a:pt x="107" y="2778"/>
                    <a:pt x="213" y="2405"/>
                    <a:pt x="373" y="2058"/>
                  </a:cubicBezTo>
                  <a:cubicBezTo>
                    <a:pt x="533" y="1684"/>
                    <a:pt x="747" y="1364"/>
                    <a:pt x="1013" y="1098"/>
                  </a:cubicBezTo>
                  <a:cubicBezTo>
                    <a:pt x="1280" y="806"/>
                    <a:pt x="1572" y="592"/>
                    <a:pt x="1920" y="405"/>
                  </a:cubicBezTo>
                  <a:cubicBezTo>
                    <a:pt x="2265" y="219"/>
                    <a:pt x="2638" y="85"/>
                    <a:pt x="3011" y="6"/>
                  </a:cubicBezTo>
                  <a:cubicBezTo>
                    <a:pt x="2960" y="2"/>
                    <a:pt x="2908" y="1"/>
                    <a:pt x="2856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2"/>
            <p:cNvSpPr/>
            <p:nvPr/>
          </p:nvSpPr>
          <p:spPr>
            <a:xfrm>
              <a:off x="1276352" y="3674980"/>
              <a:ext cx="219853" cy="217504"/>
            </a:xfrm>
            <a:custGeom>
              <a:avLst/>
              <a:gdLst/>
              <a:ahLst/>
              <a:cxnLst/>
              <a:rect l="l" t="t" r="r" b="b"/>
              <a:pathLst>
                <a:path w="4586" h="4537" extrusionOk="0">
                  <a:moveTo>
                    <a:pt x="4415" y="1"/>
                  </a:moveTo>
                  <a:cubicBezTo>
                    <a:pt x="3881" y="1"/>
                    <a:pt x="3331" y="109"/>
                    <a:pt x="2826" y="325"/>
                  </a:cubicBezTo>
                  <a:cubicBezTo>
                    <a:pt x="2266" y="538"/>
                    <a:pt x="1760" y="885"/>
                    <a:pt x="1334" y="1312"/>
                  </a:cubicBezTo>
                  <a:cubicBezTo>
                    <a:pt x="907" y="1739"/>
                    <a:pt x="559" y="2244"/>
                    <a:pt x="346" y="2805"/>
                  </a:cubicBezTo>
                  <a:cubicBezTo>
                    <a:pt x="107" y="3364"/>
                    <a:pt x="1" y="3950"/>
                    <a:pt x="26" y="4537"/>
                  </a:cubicBezTo>
                  <a:cubicBezTo>
                    <a:pt x="107" y="3978"/>
                    <a:pt x="267" y="3391"/>
                    <a:pt x="534" y="2884"/>
                  </a:cubicBezTo>
                  <a:cubicBezTo>
                    <a:pt x="773" y="2378"/>
                    <a:pt x="1120" y="1898"/>
                    <a:pt x="1519" y="1498"/>
                  </a:cubicBezTo>
                  <a:cubicBezTo>
                    <a:pt x="1920" y="1071"/>
                    <a:pt x="2400" y="751"/>
                    <a:pt x="2905" y="512"/>
                  </a:cubicBezTo>
                  <a:cubicBezTo>
                    <a:pt x="3439" y="271"/>
                    <a:pt x="3999" y="86"/>
                    <a:pt x="4586" y="5"/>
                  </a:cubicBezTo>
                  <a:cubicBezTo>
                    <a:pt x="4529" y="2"/>
                    <a:pt x="4472" y="1"/>
                    <a:pt x="4415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2"/>
            <p:cNvSpPr/>
            <p:nvPr/>
          </p:nvSpPr>
          <p:spPr>
            <a:xfrm>
              <a:off x="1192024" y="3596549"/>
              <a:ext cx="306768" cy="285722"/>
            </a:xfrm>
            <a:custGeom>
              <a:avLst/>
              <a:gdLst/>
              <a:ahLst/>
              <a:cxnLst/>
              <a:rect l="l" t="t" r="r" b="b"/>
              <a:pathLst>
                <a:path w="6399" h="5960" extrusionOk="0">
                  <a:moveTo>
                    <a:pt x="5940" y="0"/>
                  </a:moveTo>
                  <a:cubicBezTo>
                    <a:pt x="5287" y="0"/>
                    <a:pt x="4629" y="97"/>
                    <a:pt x="4025" y="336"/>
                  </a:cubicBezTo>
                  <a:cubicBezTo>
                    <a:pt x="3253" y="628"/>
                    <a:pt x="2559" y="1082"/>
                    <a:pt x="1973" y="1668"/>
                  </a:cubicBezTo>
                  <a:cubicBezTo>
                    <a:pt x="1386" y="2227"/>
                    <a:pt x="932" y="2895"/>
                    <a:pt x="587" y="3641"/>
                  </a:cubicBezTo>
                  <a:cubicBezTo>
                    <a:pt x="239" y="4360"/>
                    <a:pt x="0" y="5160"/>
                    <a:pt x="26" y="5959"/>
                  </a:cubicBezTo>
                  <a:cubicBezTo>
                    <a:pt x="54" y="5561"/>
                    <a:pt x="132" y="5187"/>
                    <a:pt x="267" y="4814"/>
                  </a:cubicBezTo>
                  <a:cubicBezTo>
                    <a:pt x="399" y="4441"/>
                    <a:pt x="559" y="4068"/>
                    <a:pt x="747" y="3720"/>
                  </a:cubicBezTo>
                  <a:cubicBezTo>
                    <a:pt x="1120" y="3027"/>
                    <a:pt x="1600" y="2387"/>
                    <a:pt x="2158" y="1854"/>
                  </a:cubicBezTo>
                  <a:cubicBezTo>
                    <a:pt x="2719" y="1295"/>
                    <a:pt x="3359" y="841"/>
                    <a:pt x="4078" y="521"/>
                  </a:cubicBezTo>
                  <a:cubicBezTo>
                    <a:pt x="4799" y="201"/>
                    <a:pt x="5598" y="69"/>
                    <a:pt x="6398" y="16"/>
                  </a:cubicBezTo>
                  <a:cubicBezTo>
                    <a:pt x="6246" y="5"/>
                    <a:pt x="6093" y="0"/>
                    <a:pt x="5940" y="0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2"/>
            <p:cNvSpPr/>
            <p:nvPr/>
          </p:nvSpPr>
          <p:spPr>
            <a:xfrm>
              <a:off x="1547316" y="3925665"/>
              <a:ext cx="144395" cy="152353"/>
            </a:xfrm>
            <a:custGeom>
              <a:avLst/>
              <a:gdLst/>
              <a:ahLst/>
              <a:cxnLst/>
              <a:rect l="l" t="t" r="r" b="b"/>
              <a:pathLst>
                <a:path w="3012" h="3178" extrusionOk="0">
                  <a:moveTo>
                    <a:pt x="2986" y="1"/>
                  </a:moveTo>
                  <a:cubicBezTo>
                    <a:pt x="2905" y="402"/>
                    <a:pt x="2798" y="775"/>
                    <a:pt x="2638" y="1120"/>
                  </a:cubicBezTo>
                  <a:cubicBezTo>
                    <a:pt x="2478" y="1468"/>
                    <a:pt x="2265" y="1788"/>
                    <a:pt x="1999" y="2054"/>
                  </a:cubicBezTo>
                  <a:cubicBezTo>
                    <a:pt x="1732" y="2347"/>
                    <a:pt x="1440" y="2588"/>
                    <a:pt x="1092" y="2773"/>
                  </a:cubicBezTo>
                  <a:cubicBezTo>
                    <a:pt x="747" y="2933"/>
                    <a:pt x="373" y="3067"/>
                    <a:pt x="0" y="3174"/>
                  </a:cubicBezTo>
                  <a:cubicBezTo>
                    <a:pt x="40" y="3177"/>
                    <a:pt x="80" y="3178"/>
                    <a:pt x="120" y="3178"/>
                  </a:cubicBezTo>
                  <a:cubicBezTo>
                    <a:pt x="479" y="3178"/>
                    <a:pt x="837" y="3077"/>
                    <a:pt x="1173" y="2933"/>
                  </a:cubicBezTo>
                  <a:cubicBezTo>
                    <a:pt x="1546" y="2773"/>
                    <a:pt x="1892" y="2534"/>
                    <a:pt x="2186" y="2240"/>
                  </a:cubicBezTo>
                  <a:cubicBezTo>
                    <a:pt x="2478" y="1948"/>
                    <a:pt x="2692" y="1575"/>
                    <a:pt x="2826" y="1201"/>
                  </a:cubicBezTo>
                  <a:cubicBezTo>
                    <a:pt x="2958" y="800"/>
                    <a:pt x="3012" y="402"/>
                    <a:pt x="2986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2"/>
            <p:cNvSpPr/>
            <p:nvPr/>
          </p:nvSpPr>
          <p:spPr>
            <a:xfrm>
              <a:off x="1556185" y="3937219"/>
              <a:ext cx="219853" cy="217504"/>
            </a:xfrm>
            <a:custGeom>
              <a:avLst/>
              <a:gdLst/>
              <a:ahLst/>
              <a:cxnLst/>
              <a:rect l="l" t="t" r="r" b="b"/>
              <a:pathLst>
                <a:path w="4586" h="4537" extrusionOk="0">
                  <a:moveTo>
                    <a:pt x="4560" y="1"/>
                  </a:moveTo>
                  <a:cubicBezTo>
                    <a:pt x="4479" y="587"/>
                    <a:pt x="4319" y="1146"/>
                    <a:pt x="4053" y="1654"/>
                  </a:cubicBezTo>
                  <a:cubicBezTo>
                    <a:pt x="3814" y="2187"/>
                    <a:pt x="3466" y="2667"/>
                    <a:pt x="3068" y="3065"/>
                  </a:cubicBezTo>
                  <a:cubicBezTo>
                    <a:pt x="2667" y="3466"/>
                    <a:pt x="2187" y="3786"/>
                    <a:pt x="1681" y="4053"/>
                  </a:cubicBezTo>
                  <a:cubicBezTo>
                    <a:pt x="1148" y="4292"/>
                    <a:pt x="587" y="4452"/>
                    <a:pt x="1" y="4533"/>
                  </a:cubicBezTo>
                  <a:cubicBezTo>
                    <a:pt x="58" y="4535"/>
                    <a:pt x="116" y="4536"/>
                    <a:pt x="173" y="4536"/>
                  </a:cubicBezTo>
                  <a:cubicBezTo>
                    <a:pt x="707" y="4536"/>
                    <a:pt x="1256" y="4431"/>
                    <a:pt x="1760" y="4238"/>
                  </a:cubicBezTo>
                  <a:cubicBezTo>
                    <a:pt x="2321" y="3999"/>
                    <a:pt x="2827" y="3680"/>
                    <a:pt x="3253" y="3253"/>
                  </a:cubicBezTo>
                  <a:cubicBezTo>
                    <a:pt x="3680" y="2826"/>
                    <a:pt x="4027" y="2293"/>
                    <a:pt x="4241" y="1732"/>
                  </a:cubicBezTo>
                  <a:cubicBezTo>
                    <a:pt x="4479" y="1199"/>
                    <a:pt x="4586" y="587"/>
                    <a:pt x="4560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2"/>
            <p:cNvSpPr/>
            <p:nvPr/>
          </p:nvSpPr>
          <p:spPr>
            <a:xfrm>
              <a:off x="1553644" y="3947430"/>
              <a:ext cx="306768" cy="286250"/>
            </a:xfrm>
            <a:custGeom>
              <a:avLst/>
              <a:gdLst/>
              <a:ahLst/>
              <a:cxnLst/>
              <a:rect l="l" t="t" r="r" b="b"/>
              <a:pathLst>
                <a:path w="6399" h="5971" extrusionOk="0">
                  <a:moveTo>
                    <a:pt x="6398" y="1"/>
                  </a:moveTo>
                  <a:cubicBezTo>
                    <a:pt x="6345" y="400"/>
                    <a:pt x="6266" y="801"/>
                    <a:pt x="6132" y="1174"/>
                  </a:cubicBezTo>
                  <a:cubicBezTo>
                    <a:pt x="6000" y="1547"/>
                    <a:pt x="5840" y="1893"/>
                    <a:pt x="5652" y="2240"/>
                  </a:cubicBezTo>
                  <a:cubicBezTo>
                    <a:pt x="5279" y="2933"/>
                    <a:pt x="4799" y="3573"/>
                    <a:pt x="4240" y="4132"/>
                  </a:cubicBezTo>
                  <a:cubicBezTo>
                    <a:pt x="3679" y="4665"/>
                    <a:pt x="3040" y="5119"/>
                    <a:pt x="2321" y="5439"/>
                  </a:cubicBezTo>
                  <a:cubicBezTo>
                    <a:pt x="1600" y="5759"/>
                    <a:pt x="800" y="5919"/>
                    <a:pt x="0" y="5945"/>
                  </a:cubicBezTo>
                  <a:cubicBezTo>
                    <a:pt x="173" y="5962"/>
                    <a:pt x="347" y="5971"/>
                    <a:pt x="522" y="5971"/>
                  </a:cubicBezTo>
                  <a:cubicBezTo>
                    <a:pt x="1155" y="5971"/>
                    <a:pt x="1794" y="5856"/>
                    <a:pt x="2400" y="5625"/>
                  </a:cubicBezTo>
                  <a:cubicBezTo>
                    <a:pt x="3146" y="5333"/>
                    <a:pt x="3839" y="4878"/>
                    <a:pt x="4426" y="4320"/>
                  </a:cubicBezTo>
                  <a:cubicBezTo>
                    <a:pt x="5012" y="3733"/>
                    <a:pt x="5492" y="3066"/>
                    <a:pt x="5840" y="2347"/>
                  </a:cubicBezTo>
                  <a:cubicBezTo>
                    <a:pt x="6160" y="1600"/>
                    <a:pt x="6398" y="801"/>
                    <a:pt x="6398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2"/>
            <p:cNvSpPr/>
            <p:nvPr/>
          </p:nvSpPr>
          <p:spPr>
            <a:xfrm>
              <a:off x="1175340" y="3739078"/>
              <a:ext cx="166208" cy="288886"/>
            </a:xfrm>
            <a:custGeom>
              <a:avLst/>
              <a:gdLst/>
              <a:ahLst/>
              <a:cxnLst/>
              <a:rect l="l" t="t" r="r" b="b"/>
              <a:pathLst>
                <a:path w="3467" h="6026" extrusionOk="0">
                  <a:moveTo>
                    <a:pt x="2027" y="1"/>
                  </a:moveTo>
                  <a:cubicBezTo>
                    <a:pt x="1813" y="1"/>
                    <a:pt x="1600" y="107"/>
                    <a:pt x="1387" y="242"/>
                  </a:cubicBezTo>
                  <a:cubicBezTo>
                    <a:pt x="1308" y="402"/>
                    <a:pt x="1201" y="587"/>
                    <a:pt x="1095" y="747"/>
                  </a:cubicBezTo>
                  <a:cubicBezTo>
                    <a:pt x="907" y="1095"/>
                    <a:pt x="747" y="1468"/>
                    <a:pt x="615" y="1841"/>
                  </a:cubicBezTo>
                  <a:cubicBezTo>
                    <a:pt x="480" y="2214"/>
                    <a:pt x="402" y="2588"/>
                    <a:pt x="374" y="2986"/>
                  </a:cubicBezTo>
                  <a:cubicBezTo>
                    <a:pt x="348" y="2293"/>
                    <a:pt x="508" y="1600"/>
                    <a:pt x="775" y="960"/>
                  </a:cubicBezTo>
                  <a:lnTo>
                    <a:pt x="775" y="960"/>
                  </a:lnTo>
                  <a:cubicBezTo>
                    <a:pt x="508" y="1468"/>
                    <a:pt x="295" y="2108"/>
                    <a:pt x="188" y="2826"/>
                  </a:cubicBezTo>
                  <a:cubicBezTo>
                    <a:pt x="1" y="4479"/>
                    <a:pt x="561" y="5919"/>
                    <a:pt x="1415" y="6025"/>
                  </a:cubicBezTo>
                  <a:lnTo>
                    <a:pt x="1521" y="6025"/>
                  </a:lnTo>
                  <a:cubicBezTo>
                    <a:pt x="2347" y="6025"/>
                    <a:pt x="3174" y="4799"/>
                    <a:pt x="3360" y="3200"/>
                  </a:cubicBezTo>
                  <a:cubicBezTo>
                    <a:pt x="3466" y="2268"/>
                    <a:pt x="3334" y="1415"/>
                    <a:pt x="3067" y="828"/>
                  </a:cubicBezTo>
                  <a:cubicBezTo>
                    <a:pt x="2907" y="1067"/>
                    <a:pt x="2747" y="1308"/>
                    <a:pt x="2641" y="1547"/>
                  </a:cubicBezTo>
                  <a:cubicBezTo>
                    <a:pt x="2374" y="2054"/>
                    <a:pt x="2214" y="2641"/>
                    <a:pt x="2133" y="3200"/>
                  </a:cubicBezTo>
                  <a:cubicBezTo>
                    <a:pt x="2108" y="2613"/>
                    <a:pt x="2214" y="2027"/>
                    <a:pt x="2453" y="1468"/>
                  </a:cubicBezTo>
                  <a:cubicBezTo>
                    <a:pt x="2560" y="1148"/>
                    <a:pt x="2720" y="854"/>
                    <a:pt x="2933" y="587"/>
                  </a:cubicBezTo>
                  <a:cubicBezTo>
                    <a:pt x="2720" y="267"/>
                    <a:pt x="2453" y="54"/>
                    <a:pt x="2133" y="28"/>
                  </a:cubicBezTo>
                  <a:cubicBezTo>
                    <a:pt x="2108" y="28"/>
                    <a:pt x="2054" y="1"/>
                    <a:pt x="2027" y="1"/>
                  </a:cubicBezTo>
                  <a:close/>
                </a:path>
              </a:pathLst>
            </a:custGeom>
            <a:solidFill>
              <a:srgbClr val="747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2"/>
            <p:cNvSpPr/>
            <p:nvPr/>
          </p:nvSpPr>
          <p:spPr>
            <a:xfrm>
              <a:off x="1276352" y="3767219"/>
              <a:ext cx="46070" cy="125267"/>
            </a:xfrm>
            <a:custGeom>
              <a:avLst/>
              <a:gdLst/>
              <a:ahLst/>
              <a:cxnLst/>
              <a:rect l="l" t="t" r="r" b="b"/>
              <a:pathLst>
                <a:path w="961" h="2613" extrusionOk="0">
                  <a:moveTo>
                    <a:pt x="826" y="0"/>
                  </a:moveTo>
                  <a:cubicBezTo>
                    <a:pt x="613" y="267"/>
                    <a:pt x="453" y="561"/>
                    <a:pt x="346" y="881"/>
                  </a:cubicBezTo>
                  <a:cubicBezTo>
                    <a:pt x="107" y="1440"/>
                    <a:pt x="1" y="2026"/>
                    <a:pt x="26" y="2613"/>
                  </a:cubicBezTo>
                  <a:cubicBezTo>
                    <a:pt x="107" y="2054"/>
                    <a:pt x="267" y="1467"/>
                    <a:pt x="534" y="960"/>
                  </a:cubicBezTo>
                  <a:cubicBezTo>
                    <a:pt x="640" y="721"/>
                    <a:pt x="800" y="480"/>
                    <a:pt x="960" y="241"/>
                  </a:cubicBezTo>
                  <a:cubicBezTo>
                    <a:pt x="907" y="160"/>
                    <a:pt x="854" y="81"/>
                    <a:pt x="826" y="0"/>
                  </a:cubicBezTo>
                  <a:close/>
                </a:path>
              </a:pathLst>
            </a:custGeom>
            <a:solidFill>
              <a:srgbClr val="919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2"/>
            <p:cNvSpPr/>
            <p:nvPr/>
          </p:nvSpPr>
          <p:spPr>
            <a:xfrm>
              <a:off x="1192024" y="3750632"/>
              <a:ext cx="49810" cy="131643"/>
            </a:xfrm>
            <a:custGeom>
              <a:avLst/>
              <a:gdLst/>
              <a:ahLst/>
              <a:cxnLst/>
              <a:rect l="l" t="t" r="r" b="b"/>
              <a:pathLst>
                <a:path w="1039" h="2746" extrusionOk="0">
                  <a:moveTo>
                    <a:pt x="1039" y="1"/>
                  </a:moveTo>
                  <a:lnTo>
                    <a:pt x="1039" y="1"/>
                  </a:lnTo>
                  <a:cubicBezTo>
                    <a:pt x="826" y="161"/>
                    <a:pt x="612" y="427"/>
                    <a:pt x="427" y="719"/>
                  </a:cubicBezTo>
                  <a:cubicBezTo>
                    <a:pt x="160" y="1359"/>
                    <a:pt x="0" y="2052"/>
                    <a:pt x="26" y="2745"/>
                  </a:cubicBezTo>
                  <a:cubicBezTo>
                    <a:pt x="54" y="2347"/>
                    <a:pt x="132" y="1973"/>
                    <a:pt x="267" y="1600"/>
                  </a:cubicBezTo>
                  <a:cubicBezTo>
                    <a:pt x="399" y="1227"/>
                    <a:pt x="559" y="854"/>
                    <a:pt x="747" y="506"/>
                  </a:cubicBezTo>
                  <a:cubicBezTo>
                    <a:pt x="853" y="346"/>
                    <a:pt x="960" y="161"/>
                    <a:pt x="1039" y="1"/>
                  </a:cubicBezTo>
                  <a:close/>
                </a:path>
              </a:pathLst>
            </a:custGeom>
            <a:solidFill>
              <a:srgbClr val="919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4" name="Google Shape;944;p42"/>
          <p:cNvSpPr txBox="1">
            <a:spLocks noGrp="1"/>
          </p:cNvSpPr>
          <p:nvPr>
            <p:ph type="title"/>
          </p:nvPr>
        </p:nvSpPr>
        <p:spPr>
          <a:xfrm>
            <a:off x="2667837" y="2010937"/>
            <a:ext cx="5821016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Factors affecting Sales</a:t>
            </a:r>
            <a:endParaRPr lang="en-US" sz="2800" dirty="0"/>
          </a:p>
        </p:txBody>
      </p:sp>
      <p:sp>
        <p:nvSpPr>
          <p:cNvPr id="945" name="Google Shape;945;p42"/>
          <p:cNvSpPr txBox="1">
            <a:spLocks noGrp="1"/>
          </p:cNvSpPr>
          <p:nvPr>
            <p:ph type="title" idx="2"/>
          </p:nvPr>
        </p:nvSpPr>
        <p:spPr>
          <a:xfrm>
            <a:off x="5140108" y="1685030"/>
            <a:ext cx="1173830" cy="7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06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425391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9" name="Google Shape;929;p42"/>
          <p:cNvGrpSpPr/>
          <p:nvPr/>
        </p:nvGrpSpPr>
        <p:grpSpPr>
          <a:xfrm>
            <a:off x="143071" y="184554"/>
            <a:ext cx="796808" cy="741048"/>
            <a:chOff x="1175340" y="3596549"/>
            <a:chExt cx="685072" cy="637131"/>
          </a:xfrm>
        </p:grpSpPr>
        <p:sp>
          <p:nvSpPr>
            <p:cNvPr id="931" name="Google Shape;931;p42"/>
            <p:cNvSpPr/>
            <p:nvPr/>
          </p:nvSpPr>
          <p:spPr>
            <a:xfrm>
              <a:off x="1418163" y="3809647"/>
              <a:ext cx="216066" cy="212230"/>
            </a:xfrm>
            <a:custGeom>
              <a:avLst/>
              <a:gdLst/>
              <a:ahLst/>
              <a:cxnLst/>
              <a:rect l="l" t="t" r="r" b="b"/>
              <a:pathLst>
                <a:path w="4507" h="4427" extrusionOk="0">
                  <a:moveTo>
                    <a:pt x="2186" y="0"/>
                  </a:moveTo>
                  <a:cubicBezTo>
                    <a:pt x="1107" y="0"/>
                    <a:pt x="130" y="727"/>
                    <a:pt x="82" y="1941"/>
                  </a:cubicBezTo>
                  <a:cubicBezTo>
                    <a:pt x="1" y="3142"/>
                    <a:pt x="800" y="4127"/>
                    <a:pt x="2001" y="4393"/>
                  </a:cubicBezTo>
                  <a:cubicBezTo>
                    <a:pt x="2122" y="4416"/>
                    <a:pt x="2244" y="4427"/>
                    <a:pt x="2365" y="4427"/>
                  </a:cubicBezTo>
                  <a:cubicBezTo>
                    <a:pt x="3392" y="4427"/>
                    <a:pt x="4381" y="3641"/>
                    <a:pt x="4454" y="2448"/>
                  </a:cubicBezTo>
                  <a:cubicBezTo>
                    <a:pt x="4507" y="1248"/>
                    <a:pt x="3707" y="156"/>
                    <a:pt x="2507" y="21"/>
                  </a:cubicBezTo>
                  <a:cubicBezTo>
                    <a:pt x="2399" y="7"/>
                    <a:pt x="2292" y="0"/>
                    <a:pt x="2186" y="0"/>
                  </a:cubicBezTo>
                  <a:close/>
                </a:path>
              </a:pathLst>
            </a:custGeom>
            <a:solidFill>
              <a:srgbClr val="FF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2"/>
            <p:cNvSpPr/>
            <p:nvPr/>
          </p:nvSpPr>
          <p:spPr>
            <a:xfrm>
              <a:off x="1441174" y="3831796"/>
              <a:ext cx="170091" cy="167071"/>
            </a:xfrm>
            <a:custGeom>
              <a:avLst/>
              <a:gdLst/>
              <a:ahLst/>
              <a:cxnLst/>
              <a:rect l="l" t="t" r="r" b="b"/>
              <a:pathLst>
                <a:path w="3548" h="3485" extrusionOk="0">
                  <a:moveTo>
                    <a:pt x="1747" y="1"/>
                  </a:moveTo>
                  <a:cubicBezTo>
                    <a:pt x="896" y="1"/>
                    <a:pt x="103" y="552"/>
                    <a:pt x="54" y="1532"/>
                  </a:cubicBezTo>
                  <a:cubicBezTo>
                    <a:pt x="1" y="2492"/>
                    <a:pt x="640" y="3266"/>
                    <a:pt x="1574" y="3452"/>
                  </a:cubicBezTo>
                  <a:cubicBezTo>
                    <a:pt x="1680" y="3473"/>
                    <a:pt x="1787" y="3484"/>
                    <a:pt x="1892" y="3484"/>
                  </a:cubicBezTo>
                  <a:cubicBezTo>
                    <a:pt x="2692" y="3484"/>
                    <a:pt x="3447" y="2875"/>
                    <a:pt x="3494" y="1933"/>
                  </a:cubicBezTo>
                  <a:cubicBezTo>
                    <a:pt x="3547" y="973"/>
                    <a:pt x="2933" y="120"/>
                    <a:pt x="1973" y="14"/>
                  </a:cubicBezTo>
                  <a:cubicBezTo>
                    <a:pt x="1898" y="5"/>
                    <a:pt x="1822" y="1"/>
                    <a:pt x="1747" y="1"/>
                  </a:cubicBezTo>
                  <a:close/>
                </a:path>
              </a:pathLst>
            </a:custGeom>
            <a:solidFill>
              <a:srgbClr val="CC3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2"/>
            <p:cNvSpPr/>
            <p:nvPr/>
          </p:nvSpPr>
          <p:spPr>
            <a:xfrm>
              <a:off x="1488492" y="3878107"/>
              <a:ext cx="75410" cy="73876"/>
            </a:xfrm>
            <a:custGeom>
              <a:avLst/>
              <a:gdLst/>
              <a:ahLst/>
              <a:cxnLst/>
              <a:rect l="l" t="t" r="r" b="b"/>
              <a:pathLst>
                <a:path w="1573" h="1541" extrusionOk="0">
                  <a:moveTo>
                    <a:pt x="772" y="1"/>
                  </a:moveTo>
                  <a:cubicBezTo>
                    <a:pt x="388" y="1"/>
                    <a:pt x="52" y="259"/>
                    <a:pt x="27" y="673"/>
                  </a:cubicBezTo>
                  <a:cubicBezTo>
                    <a:pt x="1" y="1099"/>
                    <a:pt x="293" y="1447"/>
                    <a:pt x="694" y="1526"/>
                  </a:cubicBezTo>
                  <a:cubicBezTo>
                    <a:pt x="742" y="1536"/>
                    <a:pt x="790" y="1540"/>
                    <a:pt x="837" y="1540"/>
                  </a:cubicBezTo>
                  <a:cubicBezTo>
                    <a:pt x="1189" y="1540"/>
                    <a:pt x="1523" y="1283"/>
                    <a:pt x="1547" y="860"/>
                  </a:cubicBezTo>
                  <a:cubicBezTo>
                    <a:pt x="1573" y="434"/>
                    <a:pt x="1306" y="61"/>
                    <a:pt x="880" y="7"/>
                  </a:cubicBezTo>
                  <a:cubicBezTo>
                    <a:pt x="843" y="3"/>
                    <a:pt x="807" y="1"/>
                    <a:pt x="772" y="1"/>
                  </a:cubicBezTo>
                  <a:close/>
                </a:path>
              </a:pathLst>
            </a:custGeom>
            <a:solidFill>
              <a:srgbClr val="555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2"/>
            <p:cNvSpPr/>
            <p:nvPr/>
          </p:nvSpPr>
          <p:spPr>
            <a:xfrm>
              <a:off x="1360729" y="3752933"/>
              <a:ext cx="144395" cy="152353"/>
            </a:xfrm>
            <a:custGeom>
              <a:avLst/>
              <a:gdLst/>
              <a:ahLst/>
              <a:cxnLst/>
              <a:rect l="l" t="t" r="r" b="b"/>
              <a:pathLst>
                <a:path w="3012" h="3178" extrusionOk="0">
                  <a:moveTo>
                    <a:pt x="2856" y="1"/>
                  </a:moveTo>
                  <a:cubicBezTo>
                    <a:pt x="2509" y="1"/>
                    <a:pt x="2163" y="80"/>
                    <a:pt x="1838" y="219"/>
                  </a:cubicBezTo>
                  <a:cubicBezTo>
                    <a:pt x="1465" y="379"/>
                    <a:pt x="1120" y="618"/>
                    <a:pt x="825" y="912"/>
                  </a:cubicBezTo>
                  <a:cubicBezTo>
                    <a:pt x="533" y="1232"/>
                    <a:pt x="320" y="1578"/>
                    <a:pt x="186" y="1979"/>
                  </a:cubicBezTo>
                  <a:cubicBezTo>
                    <a:pt x="53" y="2352"/>
                    <a:pt x="0" y="2778"/>
                    <a:pt x="53" y="3177"/>
                  </a:cubicBezTo>
                  <a:cubicBezTo>
                    <a:pt x="107" y="2778"/>
                    <a:pt x="213" y="2405"/>
                    <a:pt x="373" y="2058"/>
                  </a:cubicBezTo>
                  <a:cubicBezTo>
                    <a:pt x="533" y="1684"/>
                    <a:pt x="747" y="1364"/>
                    <a:pt x="1013" y="1098"/>
                  </a:cubicBezTo>
                  <a:cubicBezTo>
                    <a:pt x="1280" y="806"/>
                    <a:pt x="1572" y="592"/>
                    <a:pt x="1920" y="405"/>
                  </a:cubicBezTo>
                  <a:cubicBezTo>
                    <a:pt x="2265" y="219"/>
                    <a:pt x="2638" y="85"/>
                    <a:pt x="3011" y="6"/>
                  </a:cubicBezTo>
                  <a:cubicBezTo>
                    <a:pt x="2960" y="2"/>
                    <a:pt x="2908" y="1"/>
                    <a:pt x="2856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2"/>
            <p:cNvSpPr/>
            <p:nvPr/>
          </p:nvSpPr>
          <p:spPr>
            <a:xfrm>
              <a:off x="1276352" y="3674980"/>
              <a:ext cx="219853" cy="217504"/>
            </a:xfrm>
            <a:custGeom>
              <a:avLst/>
              <a:gdLst/>
              <a:ahLst/>
              <a:cxnLst/>
              <a:rect l="l" t="t" r="r" b="b"/>
              <a:pathLst>
                <a:path w="4586" h="4537" extrusionOk="0">
                  <a:moveTo>
                    <a:pt x="4415" y="1"/>
                  </a:moveTo>
                  <a:cubicBezTo>
                    <a:pt x="3881" y="1"/>
                    <a:pt x="3331" y="109"/>
                    <a:pt x="2826" y="325"/>
                  </a:cubicBezTo>
                  <a:cubicBezTo>
                    <a:pt x="2266" y="538"/>
                    <a:pt x="1760" y="885"/>
                    <a:pt x="1334" y="1312"/>
                  </a:cubicBezTo>
                  <a:cubicBezTo>
                    <a:pt x="907" y="1739"/>
                    <a:pt x="559" y="2244"/>
                    <a:pt x="346" y="2805"/>
                  </a:cubicBezTo>
                  <a:cubicBezTo>
                    <a:pt x="107" y="3364"/>
                    <a:pt x="1" y="3950"/>
                    <a:pt x="26" y="4537"/>
                  </a:cubicBezTo>
                  <a:cubicBezTo>
                    <a:pt x="107" y="3978"/>
                    <a:pt x="267" y="3391"/>
                    <a:pt x="534" y="2884"/>
                  </a:cubicBezTo>
                  <a:cubicBezTo>
                    <a:pt x="773" y="2378"/>
                    <a:pt x="1120" y="1898"/>
                    <a:pt x="1519" y="1498"/>
                  </a:cubicBezTo>
                  <a:cubicBezTo>
                    <a:pt x="1920" y="1071"/>
                    <a:pt x="2400" y="751"/>
                    <a:pt x="2905" y="512"/>
                  </a:cubicBezTo>
                  <a:cubicBezTo>
                    <a:pt x="3439" y="271"/>
                    <a:pt x="3999" y="86"/>
                    <a:pt x="4586" y="5"/>
                  </a:cubicBezTo>
                  <a:cubicBezTo>
                    <a:pt x="4529" y="2"/>
                    <a:pt x="4472" y="1"/>
                    <a:pt x="4415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2"/>
            <p:cNvSpPr/>
            <p:nvPr/>
          </p:nvSpPr>
          <p:spPr>
            <a:xfrm>
              <a:off x="1192024" y="3596549"/>
              <a:ext cx="306768" cy="285722"/>
            </a:xfrm>
            <a:custGeom>
              <a:avLst/>
              <a:gdLst/>
              <a:ahLst/>
              <a:cxnLst/>
              <a:rect l="l" t="t" r="r" b="b"/>
              <a:pathLst>
                <a:path w="6399" h="5960" extrusionOk="0">
                  <a:moveTo>
                    <a:pt x="5940" y="0"/>
                  </a:moveTo>
                  <a:cubicBezTo>
                    <a:pt x="5287" y="0"/>
                    <a:pt x="4629" y="97"/>
                    <a:pt x="4025" y="336"/>
                  </a:cubicBezTo>
                  <a:cubicBezTo>
                    <a:pt x="3253" y="628"/>
                    <a:pt x="2559" y="1082"/>
                    <a:pt x="1973" y="1668"/>
                  </a:cubicBezTo>
                  <a:cubicBezTo>
                    <a:pt x="1386" y="2227"/>
                    <a:pt x="932" y="2895"/>
                    <a:pt x="587" y="3641"/>
                  </a:cubicBezTo>
                  <a:cubicBezTo>
                    <a:pt x="239" y="4360"/>
                    <a:pt x="0" y="5160"/>
                    <a:pt x="26" y="5959"/>
                  </a:cubicBezTo>
                  <a:cubicBezTo>
                    <a:pt x="54" y="5561"/>
                    <a:pt x="132" y="5187"/>
                    <a:pt x="267" y="4814"/>
                  </a:cubicBezTo>
                  <a:cubicBezTo>
                    <a:pt x="399" y="4441"/>
                    <a:pt x="559" y="4068"/>
                    <a:pt x="747" y="3720"/>
                  </a:cubicBezTo>
                  <a:cubicBezTo>
                    <a:pt x="1120" y="3027"/>
                    <a:pt x="1600" y="2387"/>
                    <a:pt x="2158" y="1854"/>
                  </a:cubicBezTo>
                  <a:cubicBezTo>
                    <a:pt x="2719" y="1295"/>
                    <a:pt x="3359" y="841"/>
                    <a:pt x="4078" y="521"/>
                  </a:cubicBezTo>
                  <a:cubicBezTo>
                    <a:pt x="4799" y="201"/>
                    <a:pt x="5598" y="69"/>
                    <a:pt x="6398" y="16"/>
                  </a:cubicBezTo>
                  <a:cubicBezTo>
                    <a:pt x="6246" y="5"/>
                    <a:pt x="6093" y="0"/>
                    <a:pt x="5940" y="0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2"/>
            <p:cNvSpPr/>
            <p:nvPr/>
          </p:nvSpPr>
          <p:spPr>
            <a:xfrm>
              <a:off x="1547316" y="3925665"/>
              <a:ext cx="144395" cy="152353"/>
            </a:xfrm>
            <a:custGeom>
              <a:avLst/>
              <a:gdLst/>
              <a:ahLst/>
              <a:cxnLst/>
              <a:rect l="l" t="t" r="r" b="b"/>
              <a:pathLst>
                <a:path w="3012" h="3178" extrusionOk="0">
                  <a:moveTo>
                    <a:pt x="2986" y="1"/>
                  </a:moveTo>
                  <a:cubicBezTo>
                    <a:pt x="2905" y="402"/>
                    <a:pt x="2798" y="775"/>
                    <a:pt x="2638" y="1120"/>
                  </a:cubicBezTo>
                  <a:cubicBezTo>
                    <a:pt x="2478" y="1468"/>
                    <a:pt x="2265" y="1788"/>
                    <a:pt x="1999" y="2054"/>
                  </a:cubicBezTo>
                  <a:cubicBezTo>
                    <a:pt x="1732" y="2347"/>
                    <a:pt x="1440" y="2588"/>
                    <a:pt x="1092" y="2773"/>
                  </a:cubicBezTo>
                  <a:cubicBezTo>
                    <a:pt x="747" y="2933"/>
                    <a:pt x="373" y="3067"/>
                    <a:pt x="0" y="3174"/>
                  </a:cubicBezTo>
                  <a:cubicBezTo>
                    <a:pt x="40" y="3177"/>
                    <a:pt x="80" y="3178"/>
                    <a:pt x="120" y="3178"/>
                  </a:cubicBezTo>
                  <a:cubicBezTo>
                    <a:pt x="479" y="3178"/>
                    <a:pt x="837" y="3077"/>
                    <a:pt x="1173" y="2933"/>
                  </a:cubicBezTo>
                  <a:cubicBezTo>
                    <a:pt x="1546" y="2773"/>
                    <a:pt x="1892" y="2534"/>
                    <a:pt x="2186" y="2240"/>
                  </a:cubicBezTo>
                  <a:cubicBezTo>
                    <a:pt x="2478" y="1948"/>
                    <a:pt x="2692" y="1575"/>
                    <a:pt x="2826" y="1201"/>
                  </a:cubicBezTo>
                  <a:cubicBezTo>
                    <a:pt x="2958" y="800"/>
                    <a:pt x="3012" y="402"/>
                    <a:pt x="2986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2"/>
            <p:cNvSpPr/>
            <p:nvPr/>
          </p:nvSpPr>
          <p:spPr>
            <a:xfrm>
              <a:off x="1556185" y="3937219"/>
              <a:ext cx="219853" cy="217504"/>
            </a:xfrm>
            <a:custGeom>
              <a:avLst/>
              <a:gdLst/>
              <a:ahLst/>
              <a:cxnLst/>
              <a:rect l="l" t="t" r="r" b="b"/>
              <a:pathLst>
                <a:path w="4586" h="4537" extrusionOk="0">
                  <a:moveTo>
                    <a:pt x="4560" y="1"/>
                  </a:moveTo>
                  <a:cubicBezTo>
                    <a:pt x="4479" y="587"/>
                    <a:pt x="4319" y="1146"/>
                    <a:pt x="4053" y="1654"/>
                  </a:cubicBezTo>
                  <a:cubicBezTo>
                    <a:pt x="3814" y="2187"/>
                    <a:pt x="3466" y="2667"/>
                    <a:pt x="3068" y="3065"/>
                  </a:cubicBezTo>
                  <a:cubicBezTo>
                    <a:pt x="2667" y="3466"/>
                    <a:pt x="2187" y="3786"/>
                    <a:pt x="1681" y="4053"/>
                  </a:cubicBezTo>
                  <a:cubicBezTo>
                    <a:pt x="1148" y="4292"/>
                    <a:pt x="587" y="4452"/>
                    <a:pt x="1" y="4533"/>
                  </a:cubicBezTo>
                  <a:cubicBezTo>
                    <a:pt x="58" y="4535"/>
                    <a:pt x="116" y="4536"/>
                    <a:pt x="173" y="4536"/>
                  </a:cubicBezTo>
                  <a:cubicBezTo>
                    <a:pt x="707" y="4536"/>
                    <a:pt x="1256" y="4431"/>
                    <a:pt x="1760" y="4238"/>
                  </a:cubicBezTo>
                  <a:cubicBezTo>
                    <a:pt x="2321" y="3999"/>
                    <a:pt x="2827" y="3680"/>
                    <a:pt x="3253" y="3253"/>
                  </a:cubicBezTo>
                  <a:cubicBezTo>
                    <a:pt x="3680" y="2826"/>
                    <a:pt x="4027" y="2293"/>
                    <a:pt x="4241" y="1732"/>
                  </a:cubicBezTo>
                  <a:cubicBezTo>
                    <a:pt x="4479" y="1199"/>
                    <a:pt x="4586" y="587"/>
                    <a:pt x="4560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2"/>
            <p:cNvSpPr/>
            <p:nvPr/>
          </p:nvSpPr>
          <p:spPr>
            <a:xfrm>
              <a:off x="1553644" y="3947430"/>
              <a:ext cx="306768" cy="286250"/>
            </a:xfrm>
            <a:custGeom>
              <a:avLst/>
              <a:gdLst/>
              <a:ahLst/>
              <a:cxnLst/>
              <a:rect l="l" t="t" r="r" b="b"/>
              <a:pathLst>
                <a:path w="6399" h="5971" extrusionOk="0">
                  <a:moveTo>
                    <a:pt x="6398" y="1"/>
                  </a:moveTo>
                  <a:cubicBezTo>
                    <a:pt x="6345" y="400"/>
                    <a:pt x="6266" y="801"/>
                    <a:pt x="6132" y="1174"/>
                  </a:cubicBezTo>
                  <a:cubicBezTo>
                    <a:pt x="6000" y="1547"/>
                    <a:pt x="5840" y="1893"/>
                    <a:pt x="5652" y="2240"/>
                  </a:cubicBezTo>
                  <a:cubicBezTo>
                    <a:pt x="5279" y="2933"/>
                    <a:pt x="4799" y="3573"/>
                    <a:pt x="4240" y="4132"/>
                  </a:cubicBezTo>
                  <a:cubicBezTo>
                    <a:pt x="3679" y="4665"/>
                    <a:pt x="3040" y="5119"/>
                    <a:pt x="2321" y="5439"/>
                  </a:cubicBezTo>
                  <a:cubicBezTo>
                    <a:pt x="1600" y="5759"/>
                    <a:pt x="800" y="5919"/>
                    <a:pt x="0" y="5945"/>
                  </a:cubicBezTo>
                  <a:cubicBezTo>
                    <a:pt x="173" y="5962"/>
                    <a:pt x="347" y="5971"/>
                    <a:pt x="522" y="5971"/>
                  </a:cubicBezTo>
                  <a:cubicBezTo>
                    <a:pt x="1155" y="5971"/>
                    <a:pt x="1794" y="5856"/>
                    <a:pt x="2400" y="5625"/>
                  </a:cubicBezTo>
                  <a:cubicBezTo>
                    <a:pt x="3146" y="5333"/>
                    <a:pt x="3839" y="4878"/>
                    <a:pt x="4426" y="4320"/>
                  </a:cubicBezTo>
                  <a:cubicBezTo>
                    <a:pt x="5012" y="3733"/>
                    <a:pt x="5492" y="3066"/>
                    <a:pt x="5840" y="2347"/>
                  </a:cubicBezTo>
                  <a:cubicBezTo>
                    <a:pt x="6160" y="1600"/>
                    <a:pt x="6398" y="801"/>
                    <a:pt x="6398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2"/>
            <p:cNvSpPr/>
            <p:nvPr/>
          </p:nvSpPr>
          <p:spPr>
            <a:xfrm>
              <a:off x="1175340" y="3739078"/>
              <a:ext cx="166208" cy="288886"/>
            </a:xfrm>
            <a:custGeom>
              <a:avLst/>
              <a:gdLst/>
              <a:ahLst/>
              <a:cxnLst/>
              <a:rect l="l" t="t" r="r" b="b"/>
              <a:pathLst>
                <a:path w="3467" h="6026" extrusionOk="0">
                  <a:moveTo>
                    <a:pt x="2027" y="1"/>
                  </a:moveTo>
                  <a:cubicBezTo>
                    <a:pt x="1813" y="1"/>
                    <a:pt x="1600" y="107"/>
                    <a:pt x="1387" y="242"/>
                  </a:cubicBezTo>
                  <a:cubicBezTo>
                    <a:pt x="1308" y="402"/>
                    <a:pt x="1201" y="587"/>
                    <a:pt x="1095" y="747"/>
                  </a:cubicBezTo>
                  <a:cubicBezTo>
                    <a:pt x="907" y="1095"/>
                    <a:pt x="747" y="1468"/>
                    <a:pt x="615" y="1841"/>
                  </a:cubicBezTo>
                  <a:cubicBezTo>
                    <a:pt x="480" y="2214"/>
                    <a:pt x="402" y="2588"/>
                    <a:pt x="374" y="2986"/>
                  </a:cubicBezTo>
                  <a:cubicBezTo>
                    <a:pt x="348" y="2293"/>
                    <a:pt x="508" y="1600"/>
                    <a:pt x="775" y="960"/>
                  </a:cubicBezTo>
                  <a:lnTo>
                    <a:pt x="775" y="960"/>
                  </a:lnTo>
                  <a:cubicBezTo>
                    <a:pt x="508" y="1468"/>
                    <a:pt x="295" y="2108"/>
                    <a:pt x="188" y="2826"/>
                  </a:cubicBezTo>
                  <a:cubicBezTo>
                    <a:pt x="1" y="4479"/>
                    <a:pt x="561" y="5919"/>
                    <a:pt x="1415" y="6025"/>
                  </a:cubicBezTo>
                  <a:lnTo>
                    <a:pt x="1521" y="6025"/>
                  </a:lnTo>
                  <a:cubicBezTo>
                    <a:pt x="2347" y="6025"/>
                    <a:pt x="3174" y="4799"/>
                    <a:pt x="3360" y="3200"/>
                  </a:cubicBezTo>
                  <a:cubicBezTo>
                    <a:pt x="3466" y="2268"/>
                    <a:pt x="3334" y="1415"/>
                    <a:pt x="3067" y="828"/>
                  </a:cubicBezTo>
                  <a:cubicBezTo>
                    <a:pt x="2907" y="1067"/>
                    <a:pt x="2747" y="1308"/>
                    <a:pt x="2641" y="1547"/>
                  </a:cubicBezTo>
                  <a:cubicBezTo>
                    <a:pt x="2374" y="2054"/>
                    <a:pt x="2214" y="2641"/>
                    <a:pt x="2133" y="3200"/>
                  </a:cubicBezTo>
                  <a:cubicBezTo>
                    <a:pt x="2108" y="2613"/>
                    <a:pt x="2214" y="2027"/>
                    <a:pt x="2453" y="1468"/>
                  </a:cubicBezTo>
                  <a:cubicBezTo>
                    <a:pt x="2560" y="1148"/>
                    <a:pt x="2720" y="854"/>
                    <a:pt x="2933" y="587"/>
                  </a:cubicBezTo>
                  <a:cubicBezTo>
                    <a:pt x="2720" y="267"/>
                    <a:pt x="2453" y="54"/>
                    <a:pt x="2133" y="28"/>
                  </a:cubicBezTo>
                  <a:cubicBezTo>
                    <a:pt x="2108" y="28"/>
                    <a:pt x="2054" y="1"/>
                    <a:pt x="2027" y="1"/>
                  </a:cubicBezTo>
                  <a:close/>
                </a:path>
              </a:pathLst>
            </a:custGeom>
            <a:solidFill>
              <a:srgbClr val="747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2"/>
            <p:cNvSpPr/>
            <p:nvPr/>
          </p:nvSpPr>
          <p:spPr>
            <a:xfrm>
              <a:off x="1276352" y="3767219"/>
              <a:ext cx="46070" cy="125267"/>
            </a:xfrm>
            <a:custGeom>
              <a:avLst/>
              <a:gdLst/>
              <a:ahLst/>
              <a:cxnLst/>
              <a:rect l="l" t="t" r="r" b="b"/>
              <a:pathLst>
                <a:path w="961" h="2613" extrusionOk="0">
                  <a:moveTo>
                    <a:pt x="826" y="0"/>
                  </a:moveTo>
                  <a:cubicBezTo>
                    <a:pt x="613" y="267"/>
                    <a:pt x="453" y="561"/>
                    <a:pt x="346" y="881"/>
                  </a:cubicBezTo>
                  <a:cubicBezTo>
                    <a:pt x="107" y="1440"/>
                    <a:pt x="1" y="2026"/>
                    <a:pt x="26" y="2613"/>
                  </a:cubicBezTo>
                  <a:cubicBezTo>
                    <a:pt x="107" y="2054"/>
                    <a:pt x="267" y="1467"/>
                    <a:pt x="534" y="960"/>
                  </a:cubicBezTo>
                  <a:cubicBezTo>
                    <a:pt x="640" y="721"/>
                    <a:pt x="800" y="480"/>
                    <a:pt x="960" y="241"/>
                  </a:cubicBezTo>
                  <a:cubicBezTo>
                    <a:pt x="907" y="160"/>
                    <a:pt x="854" y="81"/>
                    <a:pt x="826" y="0"/>
                  </a:cubicBezTo>
                  <a:close/>
                </a:path>
              </a:pathLst>
            </a:custGeom>
            <a:solidFill>
              <a:srgbClr val="919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2"/>
            <p:cNvSpPr/>
            <p:nvPr/>
          </p:nvSpPr>
          <p:spPr>
            <a:xfrm>
              <a:off x="1192024" y="3750632"/>
              <a:ext cx="49810" cy="131643"/>
            </a:xfrm>
            <a:custGeom>
              <a:avLst/>
              <a:gdLst/>
              <a:ahLst/>
              <a:cxnLst/>
              <a:rect l="l" t="t" r="r" b="b"/>
              <a:pathLst>
                <a:path w="1039" h="2746" extrusionOk="0">
                  <a:moveTo>
                    <a:pt x="1039" y="1"/>
                  </a:moveTo>
                  <a:lnTo>
                    <a:pt x="1039" y="1"/>
                  </a:lnTo>
                  <a:cubicBezTo>
                    <a:pt x="826" y="161"/>
                    <a:pt x="612" y="427"/>
                    <a:pt x="427" y="719"/>
                  </a:cubicBezTo>
                  <a:cubicBezTo>
                    <a:pt x="160" y="1359"/>
                    <a:pt x="0" y="2052"/>
                    <a:pt x="26" y="2745"/>
                  </a:cubicBezTo>
                  <a:cubicBezTo>
                    <a:pt x="54" y="2347"/>
                    <a:pt x="132" y="1973"/>
                    <a:pt x="267" y="1600"/>
                  </a:cubicBezTo>
                  <a:cubicBezTo>
                    <a:pt x="399" y="1227"/>
                    <a:pt x="559" y="854"/>
                    <a:pt x="747" y="506"/>
                  </a:cubicBezTo>
                  <a:cubicBezTo>
                    <a:pt x="853" y="346"/>
                    <a:pt x="960" y="161"/>
                    <a:pt x="1039" y="1"/>
                  </a:cubicBezTo>
                  <a:close/>
                </a:path>
              </a:pathLst>
            </a:custGeom>
            <a:solidFill>
              <a:srgbClr val="919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4" name="Google Shape;944;p42"/>
          <p:cNvSpPr txBox="1">
            <a:spLocks noGrp="1"/>
          </p:cNvSpPr>
          <p:nvPr>
            <p:ph type="title"/>
          </p:nvPr>
        </p:nvSpPr>
        <p:spPr>
          <a:xfrm>
            <a:off x="0" y="-189309"/>
            <a:ext cx="9143999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6.1 </a:t>
            </a:r>
            <a:r>
              <a:rPr lang="en-US" sz="2800" dirty="0"/>
              <a:t>Which artist is used in the most playlists?</a:t>
            </a:r>
          </a:p>
        </p:txBody>
      </p:sp>
      <p:pic>
        <p:nvPicPr>
          <p:cNvPr id="17" name="Picture 16"/>
          <p:cNvPicPr/>
          <p:nvPr/>
        </p:nvPicPr>
        <p:blipFill>
          <a:blip r:embed="rId3"/>
          <a:stretch>
            <a:fillRect/>
          </a:stretch>
        </p:blipFill>
        <p:spPr>
          <a:xfrm>
            <a:off x="1477800" y="686334"/>
            <a:ext cx="5943600" cy="4248150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4"/>
          <a:stretch>
            <a:fillRect/>
          </a:stretch>
        </p:blipFill>
        <p:spPr>
          <a:xfrm>
            <a:off x="3535680" y="1790602"/>
            <a:ext cx="5608320" cy="184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7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929;p42"/>
          <p:cNvGrpSpPr/>
          <p:nvPr/>
        </p:nvGrpSpPr>
        <p:grpSpPr>
          <a:xfrm>
            <a:off x="143071" y="184554"/>
            <a:ext cx="796808" cy="741048"/>
            <a:chOff x="1175340" y="3596549"/>
            <a:chExt cx="685072" cy="637131"/>
          </a:xfrm>
        </p:grpSpPr>
        <p:sp>
          <p:nvSpPr>
            <p:cNvPr id="5" name="Google Shape;931;p42"/>
            <p:cNvSpPr/>
            <p:nvPr/>
          </p:nvSpPr>
          <p:spPr>
            <a:xfrm>
              <a:off x="1418163" y="3809647"/>
              <a:ext cx="216066" cy="212230"/>
            </a:xfrm>
            <a:custGeom>
              <a:avLst/>
              <a:gdLst/>
              <a:ahLst/>
              <a:cxnLst/>
              <a:rect l="l" t="t" r="r" b="b"/>
              <a:pathLst>
                <a:path w="4507" h="4427" extrusionOk="0">
                  <a:moveTo>
                    <a:pt x="2186" y="0"/>
                  </a:moveTo>
                  <a:cubicBezTo>
                    <a:pt x="1107" y="0"/>
                    <a:pt x="130" y="727"/>
                    <a:pt x="82" y="1941"/>
                  </a:cubicBezTo>
                  <a:cubicBezTo>
                    <a:pt x="1" y="3142"/>
                    <a:pt x="800" y="4127"/>
                    <a:pt x="2001" y="4393"/>
                  </a:cubicBezTo>
                  <a:cubicBezTo>
                    <a:pt x="2122" y="4416"/>
                    <a:pt x="2244" y="4427"/>
                    <a:pt x="2365" y="4427"/>
                  </a:cubicBezTo>
                  <a:cubicBezTo>
                    <a:pt x="3392" y="4427"/>
                    <a:pt x="4381" y="3641"/>
                    <a:pt x="4454" y="2448"/>
                  </a:cubicBezTo>
                  <a:cubicBezTo>
                    <a:pt x="4507" y="1248"/>
                    <a:pt x="3707" y="156"/>
                    <a:pt x="2507" y="21"/>
                  </a:cubicBezTo>
                  <a:cubicBezTo>
                    <a:pt x="2399" y="7"/>
                    <a:pt x="2292" y="0"/>
                    <a:pt x="2186" y="0"/>
                  </a:cubicBezTo>
                  <a:close/>
                </a:path>
              </a:pathLst>
            </a:custGeom>
            <a:solidFill>
              <a:srgbClr val="FF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32;p42"/>
            <p:cNvSpPr/>
            <p:nvPr/>
          </p:nvSpPr>
          <p:spPr>
            <a:xfrm>
              <a:off x="1441174" y="3831796"/>
              <a:ext cx="170091" cy="167071"/>
            </a:xfrm>
            <a:custGeom>
              <a:avLst/>
              <a:gdLst/>
              <a:ahLst/>
              <a:cxnLst/>
              <a:rect l="l" t="t" r="r" b="b"/>
              <a:pathLst>
                <a:path w="3548" h="3485" extrusionOk="0">
                  <a:moveTo>
                    <a:pt x="1747" y="1"/>
                  </a:moveTo>
                  <a:cubicBezTo>
                    <a:pt x="896" y="1"/>
                    <a:pt x="103" y="552"/>
                    <a:pt x="54" y="1532"/>
                  </a:cubicBezTo>
                  <a:cubicBezTo>
                    <a:pt x="1" y="2492"/>
                    <a:pt x="640" y="3266"/>
                    <a:pt x="1574" y="3452"/>
                  </a:cubicBezTo>
                  <a:cubicBezTo>
                    <a:pt x="1680" y="3473"/>
                    <a:pt x="1787" y="3484"/>
                    <a:pt x="1892" y="3484"/>
                  </a:cubicBezTo>
                  <a:cubicBezTo>
                    <a:pt x="2692" y="3484"/>
                    <a:pt x="3447" y="2875"/>
                    <a:pt x="3494" y="1933"/>
                  </a:cubicBezTo>
                  <a:cubicBezTo>
                    <a:pt x="3547" y="973"/>
                    <a:pt x="2933" y="120"/>
                    <a:pt x="1973" y="14"/>
                  </a:cubicBezTo>
                  <a:cubicBezTo>
                    <a:pt x="1898" y="5"/>
                    <a:pt x="1822" y="1"/>
                    <a:pt x="1747" y="1"/>
                  </a:cubicBezTo>
                  <a:close/>
                </a:path>
              </a:pathLst>
            </a:custGeom>
            <a:solidFill>
              <a:srgbClr val="CC3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33;p42"/>
            <p:cNvSpPr/>
            <p:nvPr/>
          </p:nvSpPr>
          <p:spPr>
            <a:xfrm>
              <a:off x="1488492" y="3878107"/>
              <a:ext cx="75410" cy="73876"/>
            </a:xfrm>
            <a:custGeom>
              <a:avLst/>
              <a:gdLst/>
              <a:ahLst/>
              <a:cxnLst/>
              <a:rect l="l" t="t" r="r" b="b"/>
              <a:pathLst>
                <a:path w="1573" h="1541" extrusionOk="0">
                  <a:moveTo>
                    <a:pt x="772" y="1"/>
                  </a:moveTo>
                  <a:cubicBezTo>
                    <a:pt x="388" y="1"/>
                    <a:pt x="52" y="259"/>
                    <a:pt x="27" y="673"/>
                  </a:cubicBezTo>
                  <a:cubicBezTo>
                    <a:pt x="1" y="1099"/>
                    <a:pt x="293" y="1447"/>
                    <a:pt x="694" y="1526"/>
                  </a:cubicBezTo>
                  <a:cubicBezTo>
                    <a:pt x="742" y="1536"/>
                    <a:pt x="790" y="1540"/>
                    <a:pt x="837" y="1540"/>
                  </a:cubicBezTo>
                  <a:cubicBezTo>
                    <a:pt x="1189" y="1540"/>
                    <a:pt x="1523" y="1283"/>
                    <a:pt x="1547" y="860"/>
                  </a:cubicBezTo>
                  <a:cubicBezTo>
                    <a:pt x="1573" y="434"/>
                    <a:pt x="1306" y="61"/>
                    <a:pt x="880" y="7"/>
                  </a:cubicBezTo>
                  <a:cubicBezTo>
                    <a:pt x="843" y="3"/>
                    <a:pt x="807" y="1"/>
                    <a:pt x="772" y="1"/>
                  </a:cubicBezTo>
                  <a:close/>
                </a:path>
              </a:pathLst>
            </a:custGeom>
            <a:solidFill>
              <a:srgbClr val="555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34;p42"/>
            <p:cNvSpPr/>
            <p:nvPr/>
          </p:nvSpPr>
          <p:spPr>
            <a:xfrm>
              <a:off x="1360729" y="3752933"/>
              <a:ext cx="144395" cy="152353"/>
            </a:xfrm>
            <a:custGeom>
              <a:avLst/>
              <a:gdLst/>
              <a:ahLst/>
              <a:cxnLst/>
              <a:rect l="l" t="t" r="r" b="b"/>
              <a:pathLst>
                <a:path w="3012" h="3178" extrusionOk="0">
                  <a:moveTo>
                    <a:pt x="2856" y="1"/>
                  </a:moveTo>
                  <a:cubicBezTo>
                    <a:pt x="2509" y="1"/>
                    <a:pt x="2163" y="80"/>
                    <a:pt x="1838" y="219"/>
                  </a:cubicBezTo>
                  <a:cubicBezTo>
                    <a:pt x="1465" y="379"/>
                    <a:pt x="1120" y="618"/>
                    <a:pt x="825" y="912"/>
                  </a:cubicBezTo>
                  <a:cubicBezTo>
                    <a:pt x="533" y="1232"/>
                    <a:pt x="320" y="1578"/>
                    <a:pt x="186" y="1979"/>
                  </a:cubicBezTo>
                  <a:cubicBezTo>
                    <a:pt x="53" y="2352"/>
                    <a:pt x="0" y="2778"/>
                    <a:pt x="53" y="3177"/>
                  </a:cubicBezTo>
                  <a:cubicBezTo>
                    <a:pt x="107" y="2778"/>
                    <a:pt x="213" y="2405"/>
                    <a:pt x="373" y="2058"/>
                  </a:cubicBezTo>
                  <a:cubicBezTo>
                    <a:pt x="533" y="1684"/>
                    <a:pt x="747" y="1364"/>
                    <a:pt x="1013" y="1098"/>
                  </a:cubicBezTo>
                  <a:cubicBezTo>
                    <a:pt x="1280" y="806"/>
                    <a:pt x="1572" y="592"/>
                    <a:pt x="1920" y="405"/>
                  </a:cubicBezTo>
                  <a:cubicBezTo>
                    <a:pt x="2265" y="219"/>
                    <a:pt x="2638" y="85"/>
                    <a:pt x="3011" y="6"/>
                  </a:cubicBezTo>
                  <a:cubicBezTo>
                    <a:pt x="2960" y="2"/>
                    <a:pt x="2908" y="1"/>
                    <a:pt x="2856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35;p42"/>
            <p:cNvSpPr/>
            <p:nvPr/>
          </p:nvSpPr>
          <p:spPr>
            <a:xfrm>
              <a:off x="1276352" y="3674980"/>
              <a:ext cx="219853" cy="217504"/>
            </a:xfrm>
            <a:custGeom>
              <a:avLst/>
              <a:gdLst/>
              <a:ahLst/>
              <a:cxnLst/>
              <a:rect l="l" t="t" r="r" b="b"/>
              <a:pathLst>
                <a:path w="4586" h="4537" extrusionOk="0">
                  <a:moveTo>
                    <a:pt x="4415" y="1"/>
                  </a:moveTo>
                  <a:cubicBezTo>
                    <a:pt x="3881" y="1"/>
                    <a:pt x="3331" y="109"/>
                    <a:pt x="2826" y="325"/>
                  </a:cubicBezTo>
                  <a:cubicBezTo>
                    <a:pt x="2266" y="538"/>
                    <a:pt x="1760" y="885"/>
                    <a:pt x="1334" y="1312"/>
                  </a:cubicBezTo>
                  <a:cubicBezTo>
                    <a:pt x="907" y="1739"/>
                    <a:pt x="559" y="2244"/>
                    <a:pt x="346" y="2805"/>
                  </a:cubicBezTo>
                  <a:cubicBezTo>
                    <a:pt x="107" y="3364"/>
                    <a:pt x="1" y="3950"/>
                    <a:pt x="26" y="4537"/>
                  </a:cubicBezTo>
                  <a:cubicBezTo>
                    <a:pt x="107" y="3978"/>
                    <a:pt x="267" y="3391"/>
                    <a:pt x="534" y="2884"/>
                  </a:cubicBezTo>
                  <a:cubicBezTo>
                    <a:pt x="773" y="2378"/>
                    <a:pt x="1120" y="1898"/>
                    <a:pt x="1519" y="1498"/>
                  </a:cubicBezTo>
                  <a:cubicBezTo>
                    <a:pt x="1920" y="1071"/>
                    <a:pt x="2400" y="751"/>
                    <a:pt x="2905" y="512"/>
                  </a:cubicBezTo>
                  <a:cubicBezTo>
                    <a:pt x="3439" y="271"/>
                    <a:pt x="3999" y="86"/>
                    <a:pt x="4586" y="5"/>
                  </a:cubicBezTo>
                  <a:cubicBezTo>
                    <a:pt x="4529" y="2"/>
                    <a:pt x="4472" y="1"/>
                    <a:pt x="4415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36;p42"/>
            <p:cNvSpPr/>
            <p:nvPr/>
          </p:nvSpPr>
          <p:spPr>
            <a:xfrm>
              <a:off x="1192024" y="3596549"/>
              <a:ext cx="306768" cy="285722"/>
            </a:xfrm>
            <a:custGeom>
              <a:avLst/>
              <a:gdLst/>
              <a:ahLst/>
              <a:cxnLst/>
              <a:rect l="l" t="t" r="r" b="b"/>
              <a:pathLst>
                <a:path w="6399" h="5960" extrusionOk="0">
                  <a:moveTo>
                    <a:pt x="5940" y="0"/>
                  </a:moveTo>
                  <a:cubicBezTo>
                    <a:pt x="5287" y="0"/>
                    <a:pt x="4629" y="97"/>
                    <a:pt x="4025" y="336"/>
                  </a:cubicBezTo>
                  <a:cubicBezTo>
                    <a:pt x="3253" y="628"/>
                    <a:pt x="2559" y="1082"/>
                    <a:pt x="1973" y="1668"/>
                  </a:cubicBezTo>
                  <a:cubicBezTo>
                    <a:pt x="1386" y="2227"/>
                    <a:pt x="932" y="2895"/>
                    <a:pt x="587" y="3641"/>
                  </a:cubicBezTo>
                  <a:cubicBezTo>
                    <a:pt x="239" y="4360"/>
                    <a:pt x="0" y="5160"/>
                    <a:pt x="26" y="5959"/>
                  </a:cubicBezTo>
                  <a:cubicBezTo>
                    <a:pt x="54" y="5561"/>
                    <a:pt x="132" y="5187"/>
                    <a:pt x="267" y="4814"/>
                  </a:cubicBezTo>
                  <a:cubicBezTo>
                    <a:pt x="399" y="4441"/>
                    <a:pt x="559" y="4068"/>
                    <a:pt x="747" y="3720"/>
                  </a:cubicBezTo>
                  <a:cubicBezTo>
                    <a:pt x="1120" y="3027"/>
                    <a:pt x="1600" y="2387"/>
                    <a:pt x="2158" y="1854"/>
                  </a:cubicBezTo>
                  <a:cubicBezTo>
                    <a:pt x="2719" y="1295"/>
                    <a:pt x="3359" y="841"/>
                    <a:pt x="4078" y="521"/>
                  </a:cubicBezTo>
                  <a:cubicBezTo>
                    <a:pt x="4799" y="201"/>
                    <a:pt x="5598" y="69"/>
                    <a:pt x="6398" y="16"/>
                  </a:cubicBezTo>
                  <a:cubicBezTo>
                    <a:pt x="6246" y="5"/>
                    <a:pt x="6093" y="0"/>
                    <a:pt x="5940" y="0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37;p42"/>
            <p:cNvSpPr/>
            <p:nvPr/>
          </p:nvSpPr>
          <p:spPr>
            <a:xfrm>
              <a:off x="1547316" y="3925665"/>
              <a:ext cx="144395" cy="152353"/>
            </a:xfrm>
            <a:custGeom>
              <a:avLst/>
              <a:gdLst/>
              <a:ahLst/>
              <a:cxnLst/>
              <a:rect l="l" t="t" r="r" b="b"/>
              <a:pathLst>
                <a:path w="3012" h="3178" extrusionOk="0">
                  <a:moveTo>
                    <a:pt x="2986" y="1"/>
                  </a:moveTo>
                  <a:cubicBezTo>
                    <a:pt x="2905" y="402"/>
                    <a:pt x="2798" y="775"/>
                    <a:pt x="2638" y="1120"/>
                  </a:cubicBezTo>
                  <a:cubicBezTo>
                    <a:pt x="2478" y="1468"/>
                    <a:pt x="2265" y="1788"/>
                    <a:pt x="1999" y="2054"/>
                  </a:cubicBezTo>
                  <a:cubicBezTo>
                    <a:pt x="1732" y="2347"/>
                    <a:pt x="1440" y="2588"/>
                    <a:pt x="1092" y="2773"/>
                  </a:cubicBezTo>
                  <a:cubicBezTo>
                    <a:pt x="747" y="2933"/>
                    <a:pt x="373" y="3067"/>
                    <a:pt x="0" y="3174"/>
                  </a:cubicBezTo>
                  <a:cubicBezTo>
                    <a:pt x="40" y="3177"/>
                    <a:pt x="80" y="3178"/>
                    <a:pt x="120" y="3178"/>
                  </a:cubicBezTo>
                  <a:cubicBezTo>
                    <a:pt x="479" y="3178"/>
                    <a:pt x="837" y="3077"/>
                    <a:pt x="1173" y="2933"/>
                  </a:cubicBezTo>
                  <a:cubicBezTo>
                    <a:pt x="1546" y="2773"/>
                    <a:pt x="1892" y="2534"/>
                    <a:pt x="2186" y="2240"/>
                  </a:cubicBezTo>
                  <a:cubicBezTo>
                    <a:pt x="2478" y="1948"/>
                    <a:pt x="2692" y="1575"/>
                    <a:pt x="2826" y="1201"/>
                  </a:cubicBezTo>
                  <a:cubicBezTo>
                    <a:pt x="2958" y="800"/>
                    <a:pt x="3012" y="402"/>
                    <a:pt x="2986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38;p42"/>
            <p:cNvSpPr/>
            <p:nvPr/>
          </p:nvSpPr>
          <p:spPr>
            <a:xfrm>
              <a:off x="1556185" y="3937219"/>
              <a:ext cx="219853" cy="217504"/>
            </a:xfrm>
            <a:custGeom>
              <a:avLst/>
              <a:gdLst/>
              <a:ahLst/>
              <a:cxnLst/>
              <a:rect l="l" t="t" r="r" b="b"/>
              <a:pathLst>
                <a:path w="4586" h="4537" extrusionOk="0">
                  <a:moveTo>
                    <a:pt x="4560" y="1"/>
                  </a:moveTo>
                  <a:cubicBezTo>
                    <a:pt x="4479" y="587"/>
                    <a:pt x="4319" y="1146"/>
                    <a:pt x="4053" y="1654"/>
                  </a:cubicBezTo>
                  <a:cubicBezTo>
                    <a:pt x="3814" y="2187"/>
                    <a:pt x="3466" y="2667"/>
                    <a:pt x="3068" y="3065"/>
                  </a:cubicBezTo>
                  <a:cubicBezTo>
                    <a:pt x="2667" y="3466"/>
                    <a:pt x="2187" y="3786"/>
                    <a:pt x="1681" y="4053"/>
                  </a:cubicBezTo>
                  <a:cubicBezTo>
                    <a:pt x="1148" y="4292"/>
                    <a:pt x="587" y="4452"/>
                    <a:pt x="1" y="4533"/>
                  </a:cubicBezTo>
                  <a:cubicBezTo>
                    <a:pt x="58" y="4535"/>
                    <a:pt x="116" y="4536"/>
                    <a:pt x="173" y="4536"/>
                  </a:cubicBezTo>
                  <a:cubicBezTo>
                    <a:pt x="707" y="4536"/>
                    <a:pt x="1256" y="4431"/>
                    <a:pt x="1760" y="4238"/>
                  </a:cubicBezTo>
                  <a:cubicBezTo>
                    <a:pt x="2321" y="3999"/>
                    <a:pt x="2827" y="3680"/>
                    <a:pt x="3253" y="3253"/>
                  </a:cubicBezTo>
                  <a:cubicBezTo>
                    <a:pt x="3680" y="2826"/>
                    <a:pt x="4027" y="2293"/>
                    <a:pt x="4241" y="1732"/>
                  </a:cubicBezTo>
                  <a:cubicBezTo>
                    <a:pt x="4479" y="1199"/>
                    <a:pt x="4586" y="587"/>
                    <a:pt x="4560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39;p42"/>
            <p:cNvSpPr/>
            <p:nvPr/>
          </p:nvSpPr>
          <p:spPr>
            <a:xfrm>
              <a:off x="1553644" y="3947430"/>
              <a:ext cx="306768" cy="286250"/>
            </a:xfrm>
            <a:custGeom>
              <a:avLst/>
              <a:gdLst/>
              <a:ahLst/>
              <a:cxnLst/>
              <a:rect l="l" t="t" r="r" b="b"/>
              <a:pathLst>
                <a:path w="6399" h="5971" extrusionOk="0">
                  <a:moveTo>
                    <a:pt x="6398" y="1"/>
                  </a:moveTo>
                  <a:cubicBezTo>
                    <a:pt x="6345" y="400"/>
                    <a:pt x="6266" y="801"/>
                    <a:pt x="6132" y="1174"/>
                  </a:cubicBezTo>
                  <a:cubicBezTo>
                    <a:pt x="6000" y="1547"/>
                    <a:pt x="5840" y="1893"/>
                    <a:pt x="5652" y="2240"/>
                  </a:cubicBezTo>
                  <a:cubicBezTo>
                    <a:pt x="5279" y="2933"/>
                    <a:pt x="4799" y="3573"/>
                    <a:pt x="4240" y="4132"/>
                  </a:cubicBezTo>
                  <a:cubicBezTo>
                    <a:pt x="3679" y="4665"/>
                    <a:pt x="3040" y="5119"/>
                    <a:pt x="2321" y="5439"/>
                  </a:cubicBezTo>
                  <a:cubicBezTo>
                    <a:pt x="1600" y="5759"/>
                    <a:pt x="800" y="5919"/>
                    <a:pt x="0" y="5945"/>
                  </a:cubicBezTo>
                  <a:cubicBezTo>
                    <a:pt x="173" y="5962"/>
                    <a:pt x="347" y="5971"/>
                    <a:pt x="522" y="5971"/>
                  </a:cubicBezTo>
                  <a:cubicBezTo>
                    <a:pt x="1155" y="5971"/>
                    <a:pt x="1794" y="5856"/>
                    <a:pt x="2400" y="5625"/>
                  </a:cubicBezTo>
                  <a:cubicBezTo>
                    <a:pt x="3146" y="5333"/>
                    <a:pt x="3839" y="4878"/>
                    <a:pt x="4426" y="4320"/>
                  </a:cubicBezTo>
                  <a:cubicBezTo>
                    <a:pt x="5012" y="3733"/>
                    <a:pt x="5492" y="3066"/>
                    <a:pt x="5840" y="2347"/>
                  </a:cubicBezTo>
                  <a:cubicBezTo>
                    <a:pt x="6160" y="1600"/>
                    <a:pt x="6398" y="801"/>
                    <a:pt x="6398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40;p42"/>
            <p:cNvSpPr/>
            <p:nvPr/>
          </p:nvSpPr>
          <p:spPr>
            <a:xfrm>
              <a:off x="1175340" y="3739078"/>
              <a:ext cx="166208" cy="288886"/>
            </a:xfrm>
            <a:custGeom>
              <a:avLst/>
              <a:gdLst/>
              <a:ahLst/>
              <a:cxnLst/>
              <a:rect l="l" t="t" r="r" b="b"/>
              <a:pathLst>
                <a:path w="3467" h="6026" extrusionOk="0">
                  <a:moveTo>
                    <a:pt x="2027" y="1"/>
                  </a:moveTo>
                  <a:cubicBezTo>
                    <a:pt x="1813" y="1"/>
                    <a:pt x="1600" y="107"/>
                    <a:pt x="1387" y="242"/>
                  </a:cubicBezTo>
                  <a:cubicBezTo>
                    <a:pt x="1308" y="402"/>
                    <a:pt x="1201" y="587"/>
                    <a:pt x="1095" y="747"/>
                  </a:cubicBezTo>
                  <a:cubicBezTo>
                    <a:pt x="907" y="1095"/>
                    <a:pt x="747" y="1468"/>
                    <a:pt x="615" y="1841"/>
                  </a:cubicBezTo>
                  <a:cubicBezTo>
                    <a:pt x="480" y="2214"/>
                    <a:pt x="402" y="2588"/>
                    <a:pt x="374" y="2986"/>
                  </a:cubicBezTo>
                  <a:cubicBezTo>
                    <a:pt x="348" y="2293"/>
                    <a:pt x="508" y="1600"/>
                    <a:pt x="775" y="960"/>
                  </a:cubicBezTo>
                  <a:lnTo>
                    <a:pt x="775" y="960"/>
                  </a:lnTo>
                  <a:cubicBezTo>
                    <a:pt x="508" y="1468"/>
                    <a:pt x="295" y="2108"/>
                    <a:pt x="188" y="2826"/>
                  </a:cubicBezTo>
                  <a:cubicBezTo>
                    <a:pt x="1" y="4479"/>
                    <a:pt x="561" y="5919"/>
                    <a:pt x="1415" y="6025"/>
                  </a:cubicBezTo>
                  <a:lnTo>
                    <a:pt x="1521" y="6025"/>
                  </a:lnTo>
                  <a:cubicBezTo>
                    <a:pt x="2347" y="6025"/>
                    <a:pt x="3174" y="4799"/>
                    <a:pt x="3360" y="3200"/>
                  </a:cubicBezTo>
                  <a:cubicBezTo>
                    <a:pt x="3466" y="2268"/>
                    <a:pt x="3334" y="1415"/>
                    <a:pt x="3067" y="828"/>
                  </a:cubicBezTo>
                  <a:cubicBezTo>
                    <a:pt x="2907" y="1067"/>
                    <a:pt x="2747" y="1308"/>
                    <a:pt x="2641" y="1547"/>
                  </a:cubicBezTo>
                  <a:cubicBezTo>
                    <a:pt x="2374" y="2054"/>
                    <a:pt x="2214" y="2641"/>
                    <a:pt x="2133" y="3200"/>
                  </a:cubicBezTo>
                  <a:cubicBezTo>
                    <a:pt x="2108" y="2613"/>
                    <a:pt x="2214" y="2027"/>
                    <a:pt x="2453" y="1468"/>
                  </a:cubicBezTo>
                  <a:cubicBezTo>
                    <a:pt x="2560" y="1148"/>
                    <a:pt x="2720" y="854"/>
                    <a:pt x="2933" y="587"/>
                  </a:cubicBezTo>
                  <a:cubicBezTo>
                    <a:pt x="2720" y="267"/>
                    <a:pt x="2453" y="54"/>
                    <a:pt x="2133" y="28"/>
                  </a:cubicBezTo>
                  <a:cubicBezTo>
                    <a:pt x="2108" y="28"/>
                    <a:pt x="2054" y="1"/>
                    <a:pt x="2027" y="1"/>
                  </a:cubicBezTo>
                  <a:close/>
                </a:path>
              </a:pathLst>
            </a:custGeom>
            <a:solidFill>
              <a:srgbClr val="747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41;p42"/>
            <p:cNvSpPr/>
            <p:nvPr/>
          </p:nvSpPr>
          <p:spPr>
            <a:xfrm>
              <a:off x="1276352" y="3767219"/>
              <a:ext cx="46070" cy="125267"/>
            </a:xfrm>
            <a:custGeom>
              <a:avLst/>
              <a:gdLst/>
              <a:ahLst/>
              <a:cxnLst/>
              <a:rect l="l" t="t" r="r" b="b"/>
              <a:pathLst>
                <a:path w="961" h="2613" extrusionOk="0">
                  <a:moveTo>
                    <a:pt x="826" y="0"/>
                  </a:moveTo>
                  <a:cubicBezTo>
                    <a:pt x="613" y="267"/>
                    <a:pt x="453" y="561"/>
                    <a:pt x="346" y="881"/>
                  </a:cubicBezTo>
                  <a:cubicBezTo>
                    <a:pt x="107" y="1440"/>
                    <a:pt x="1" y="2026"/>
                    <a:pt x="26" y="2613"/>
                  </a:cubicBezTo>
                  <a:cubicBezTo>
                    <a:pt x="107" y="2054"/>
                    <a:pt x="267" y="1467"/>
                    <a:pt x="534" y="960"/>
                  </a:cubicBezTo>
                  <a:cubicBezTo>
                    <a:pt x="640" y="721"/>
                    <a:pt x="800" y="480"/>
                    <a:pt x="960" y="241"/>
                  </a:cubicBezTo>
                  <a:cubicBezTo>
                    <a:pt x="907" y="160"/>
                    <a:pt x="854" y="81"/>
                    <a:pt x="826" y="0"/>
                  </a:cubicBezTo>
                  <a:close/>
                </a:path>
              </a:pathLst>
            </a:custGeom>
            <a:solidFill>
              <a:srgbClr val="919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42;p42"/>
            <p:cNvSpPr/>
            <p:nvPr/>
          </p:nvSpPr>
          <p:spPr>
            <a:xfrm>
              <a:off x="1192024" y="3750632"/>
              <a:ext cx="49810" cy="131643"/>
            </a:xfrm>
            <a:custGeom>
              <a:avLst/>
              <a:gdLst/>
              <a:ahLst/>
              <a:cxnLst/>
              <a:rect l="l" t="t" r="r" b="b"/>
              <a:pathLst>
                <a:path w="1039" h="2746" extrusionOk="0">
                  <a:moveTo>
                    <a:pt x="1039" y="1"/>
                  </a:moveTo>
                  <a:lnTo>
                    <a:pt x="1039" y="1"/>
                  </a:lnTo>
                  <a:cubicBezTo>
                    <a:pt x="826" y="161"/>
                    <a:pt x="612" y="427"/>
                    <a:pt x="427" y="719"/>
                  </a:cubicBezTo>
                  <a:cubicBezTo>
                    <a:pt x="160" y="1359"/>
                    <a:pt x="0" y="2052"/>
                    <a:pt x="26" y="2745"/>
                  </a:cubicBezTo>
                  <a:cubicBezTo>
                    <a:pt x="54" y="2347"/>
                    <a:pt x="132" y="1973"/>
                    <a:pt x="267" y="1600"/>
                  </a:cubicBezTo>
                  <a:cubicBezTo>
                    <a:pt x="399" y="1227"/>
                    <a:pt x="559" y="854"/>
                    <a:pt x="747" y="506"/>
                  </a:cubicBezTo>
                  <a:cubicBezTo>
                    <a:pt x="853" y="346"/>
                    <a:pt x="960" y="161"/>
                    <a:pt x="1039" y="1"/>
                  </a:cubicBezTo>
                  <a:close/>
                </a:path>
              </a:pathLst>
            </a:custGeom>
            <a:solidFill>
              <a:srgbClr val="919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4" name="Google Shape;944;p42"/>
          <p:cNvSpPr txBox="1">
            <a:spLocks noGrp="1"/>
          </p:cNvSpPr>
          <p:nvPr>
            <p:ph type="title"/>
          </p:nvPr>
        </p:nvSpPr>
        <p:spPr>
          <a:xfrm>
            <a:off x="1" y="83802"/>
            <a:ext cx="9143999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6.2 </a:t>
            </a:r>
            <a:r>
              <a:rPr lang="en-US" sz="2400" dirty="0"/>
              <a:t>How many tracks have been purchased vs not purchased?</a:t>
            </a:r>
          </a:p>
        </p:txBody>
      </p:sp>
      <p:pic>
        <p:nvPicPr>
          <p:cNvPr id="19" name="Picture 18"/>
          <p:cNvPicPr/>
          <p:nvPr/>
        </p:nvPicPr>
        <p:blipFill>
          <a:blip r:embed="rId3"/>
          <a:stretch>
            <a:fillRect/>
          </a:stretch>
        </p:blipFill>
        <p:spPr>
          <a:xfrm>
            <a:off x="1235078" y="983202"/>
            <a:ext cx="6634521" cy="3948798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4"/>
          <a:stretch>
            <a:fillRect/>
          </a:stretch>
        </p:blipFill>
        <p:spPr>
          <a:xfrm>
            <a:off x="2941670" y="3372837"/>
            <a:ext cx="4772660" cy="129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85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929;p42"/>
          <p:cNvGrpSpPr/>
          <p:nvPr/>
        </p:nvGrpSpPr>
        <p:grpSpPr>
          <a:xfrm>
            <a:off x="143071" y="184554"/>
            <a:ext cx="796808" cy="741048"/>
            <a:chOff x="1175340" y="3596549"/>
            <a:chExt cx="685072" cy="637131"/>
          </a:xfrm>
        </p:grpSpPr>
        <p:sp>
          <p:nvSpPr>
            <p:cNvPr id="5" name="Google Shape;931;p42"/>
            <p:cNvSpPr/>
            <p:nvPr/>
          </p:nvSpPr>
          <p:spPr>
            <a:xfrm>
              <a:off x="1418163" y="3809647"/>
              <a:ext cx="216066" cy="212230"/>
            </a:xfrm>
            <a:custGeom>
              <a:avLst/>
              <a:gdLst/>
              <a:ahLst/>
              <a:cxnLst/>
              <a:rect l="l" t="t" r="r" b="b"/>
              <a:pathLst>
                <a:path w="4507" h="4427" extrusionOk="0">
                  <a:moveTo>
                    <a:pt x="2186" y="0"/>
                  </a:moveTo>
                  <a:cubicBezTo>
                    <a:pt x="1107" y="0"/>
                    <a:pt x="130" y="727"/>
                    <a:pt x="82" y="1941"/>
                  </a:cubicBezTo>
                  <a:cubicBezTo>
                    <a:pt x="1" y="3142"/>
                    <a:pt x="800" y="4127"/>
                    <a:pt x="2001" y="4393"/>
                  </a:cubicBezTo>
                  <a:cubicBezTo>
                    <a:pt x="2122" y="4416"/>
                    <a:pt x="2244" y="4427"/>
                    <a:pt x="2365" y="4427"/>
                  </a:cubicBezTo>
                  <a:cubicBezTo>
                    <a:pt x="3392" y="4427"/>
                    <a:pt x="4381" y="3641"/>
                    <a:pt x="4454" y="2448"/>
                  </a:cubicBezTo>
                  <a:cubicBezTo>
                    <a:pt x="4507" y="1248"/>
                    <a:pt x="3707" y="156"/>
                    <a:pt x="2507" y="21"/>
                  </a:cubicBezTo>
                  <a:cubicBezTo>
                    <a:pt x="2399" y="7"/>
                    <a:pt x="2292" y="0"/>
                    <a:pt x="2186" y="0"/>
                  </a:cubicBezTo>
                  <a:close/>
                </a:path>
              </a:pathLst>
            </a:custGeom>
            <a:solidFill>
              <a:srgbClr val="FF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32;p42"/>
            <p:cNvSpPr/>
            <p:nvPr/>
          </p:nvSpPr>
          <p:spPr>
            <a:xfrm>
              <a:off x="1441174" y="3831796"/>
              <a:ext cx="170091" cy="167071"/>
            </a:xfrm>
            <a:custGeom>
              <a:avLst/>
              <a:gdLst/>
              <a:ahLst/>
              <a:cxnLst/>
              <a:rect l="l" t="t" r="r" b="b"/>
              <a:pathLst>
                <a:path w="3548" h="3485" extrusionOk="0">
                  <a:moveTo>
                    <a:pt x="1747" y="1"/>
                  </a:moveTo>
                  <a:cubicBezTo>
                    <a:pt x="896" y="1"/>
                    <a:pt x="103" y="552"/>
                    <a:pt x="54" y="1532"/>
                  </a:cubicBezTo>
                  <a:cubicBezTo>
                    <a:pt x="1" y="2492"/>
                    <a:pt x="640" y="3266"/>
                    <a:pt x="1574" y="3452"/>
                  </a:cubicBezTo>
                  <a:cubicBezTo>
                    <a:pt x="1680" y="3473"/>
                    <a:pt x="1787" y="3484"/>
                    <a:pt x="1892" y="3484"/>
                  </a:cubicBezTo>
                  <a:cubicBezTo>
                    <a:pt x="2692" y="3484"/>
                    <a:pt x="3447" y="2875"/>
                    <a:pt x="3494" y="1933"/>
                  </a:cubicBezTo>
                  <a:cubicBezTo>
                    <a:pt x="3547" y="973"/>
                    <a:pt x="2933" y="120"/>
                    <a:pt x="1973" y="14"/>
                  </a:cubicBezTo>
                  <a:cubicBezTo>
                    <a:pt x="1898" y="5"/>
                    <a:pt x="1822" y="1"/>
                    <a:pt x="1747" y="1"/>
                  </a:cubicBezTo>
                  <a:close/>
                </a:path>
              </a:pathLst>
            </a:custGeom>
            <a:solidFill>
              <a:srgbClr val="CC3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33;p42"/>
            <p:cNvSpPr/>
            <p:nvPr/>
          </p:nvSpPr>
          <p:spPr>
            <a:xfrm>
              <a:off x="1488492" y="3878107"/>
              <a:ext cx="75410" cy="73876"/>
            </a:xfrm>
            <a:custGeom>
              <a:avLst/>
              <a:gdLst/>
              <a:ahLst/>
              <a:cxnLst/>
              <a:rect l="l" t="t" r="r" b="b"/>
              <a:pathLst>
                <a:path w="1573" h="1541" extrusionOk="0">
                  <a:moveTo>
                    <a:pt x="772" y="1"/>
                  </a:moveTo>
                  <a:cubicBezTo>
                    <a:pt x="388" y="1"/>
                    <a:pt x="52" y="259"/>
                    <a:pt x="27" y="673"/>
                  </a:cubicBezTo>
                  <a:cubicBezTo>
                    <a:pt x="1" y="1099"/>
                    <a:pt x="293" y="1447"/>
                    <a:pt x="694" y="1526"/>
                  </a:cubicBezTo>
                  <a:cubicBezTo>
                    <a:pt x="742" y="1536"/>
                    <a:pt x="790" y="1540"/>
                    <a:pt x="837" y="1540"/>
                  </a:cubicBezTo>
                  <a:cubicBezTo>
                    <a:pt x="1189" y="1540"/>
                    <a:pt x="1523" y="1283"/>
                    <a:pt x="1547" y="860"/>
                  </a:cubicBezTo>
                  <a:cubicBezTo>
                    <a:pt x="1573" y="434"/>
                    <a:pt x="1306" y="61"/>
                    <a:pt x="880" y="7"/>
                  </a:cubicBezTo>
                  <a:cubicBezTo>
                    <a:pt x="843" y="3"/>
                    <a:pt x="807" y="1"/>
                    <a:pt x="772" y="1"/>
                  </a:cubicBezTo>
                  <a:close/>
                </a:path>
              </a:pathLst>
            </a:custGeom>
            <a:solidFill>
              <a:srgbClr val="555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34;p42"/>
            <p:cNvSpPr/>
            <p:nvPr/>
          </p:nvSpPr>
          <p:spPr>
            <a:xfrm>
              <a:off x="1360729" y="3752933"/>
              <a:ext cx="144395" cy="152353"/>
            </a:xfrm>
            <a:custGeom>
              <a:avLst/>
              <a:gdLst/>
              <a:ahLst/>
              <a:cxnLst/>
              <a:rect l="l" t="t" r="r" b="b"/>
              <a:pathLst>
                <a:path w="3012" h="3178" extrusionOk="0">
                  <a:moveTo>
                    <a:pt x="2856" y="1"/>
                  </a:moveTo>
                  <a:cubicBezTo>
                    <a:pt x="2509" y="1"/>
                    <a:pt x="2163" y="80"/>
                    <a:pt x="1838" y="219"/>
                  </a:cubicBezTo>
                  <a:cubicBezTo>
                    <a:pt x="1465" y="379"/>
                    <a:pt x="1120" y="618"/>
                    <a:pt x="825" y="912"/>
                  </a:cubicBezTo>
                  <a:cubicBezTo>
                    <a:pt x="533" y="1232"/>
                    <a:pt x="320" y="1578"/>
                    <a:pt x="186" y="1979"/>
                  </a:cubicBezTo>
                  <a:cubicBezTo>
                    <a:pt x="53" y="2352"/>
                    <a:pt x="0" y="2778"/>
                    <a:pt x="53" y="3177"/>
                  </a:cubicBezTo>
                  <a:cubicBezTo>
                    <a:pt x="107" y="2778"/>
                    <a:pt x="213" y="2405"/>
                    <a:pt x="373" y="2058"/>
                  </a:cubicBezTo>
                  <a:cubicBezTo>
                    <a:pt x="533" y="1684"/>
                    <a:pt x="747" y="1364"/>
                    <a:pt x="1013" y="1098"/>
                  </a:cubicBezTo>
                  <a:cubicBezTo>
                    <a:pt x="1280" y="806"/>
                    <a:pt x="1572" y="592"/>
                    <a:pt x="1920" y="405"/>
                  </a:cubicBezTo>
                  <a:cubicBezTo>
                    <a:pt x="2265" y="219"/>
                    <a:pt x="2638" y="85"/>
                    <a:pt x="3011" y="6"/>
                  </a:cubicBezTo>
                  <a:cubicBezTo>
                    <a:pt x="2960" y="2"/>
                    <a:pt x="2908" y="1"/>
                    <a:pt x="2856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35;p42"/>
            <p:cNvSpPr/>
            <p:nvPr/>
          </p:nvSpPr>
          <p:spPr>
            <a:xfrm>
              <a:off x="1276352" y="3674980"/>
              <a:ext cx="219853" cy="217504"/>
            </a:xfrm>
            <a:custGeom>
              <a:avLst/>
              <a:gdLst/>
              <a:ahLst/>
              <a:cxnLst/>
              <a:rect l="l" t="t" r="r" b="b"/>
              <a:pathLst>
                <a:path w="4586" h="4537" extrusionOk="0">
                  <a:moveTo>
                    <a:pt x="4415" y="1"/>
                  </a:moveTo>
                  <a:cubicBezTo>
                    <a:pt x="3881" y="1"/>
                    <a:pt x="3331" y="109"/>
                    <a:pt x="2826" y="325"/>
                  </a:cubicBezTo>
                  <a:cubicBezTo>
                    <a:pt x="2266" y="538"/>
                    <a:pt x="1760" y="885"/>
                    <a:pt x="1334" y="1312"/>
                  </a:cubicBezTo>
                  <a:cubicBezTo>
                    <a:pt x="907" y="1739"/>
                    <a:pt x="559" y="2244"/>
                    <a:pt x="346" y="2805"/>
                  </a:cubicBezTo>
                  <a:cubicBezTo>
                    <a:pt x="107" y="3364"/>
                    <a:pt x="1" y="3950"/>
                    <a:pt x="26" y="4537"/>
                  </a:cubicBezTo>
                  <a:cubicBezTo>
                    <a:pt x="107" y="3978"/>
                    <a:pt x="267" y="3391"/>
                    <a:pt x="534" y="2884"/>
                  </a:cubicBezTo>
                  <a:cubicBezTo>
                    <a:pt x="773" y="2378"/>
                    <a:pt x="1120" y="1898"/>
                    <a:pt x="1519" y="1498"/>
                  </a:cubicBezTo>
                  <a:cubicBezTo>
                    <a:pt x="1920" y="1071"/>
                    <a:pt x="2400" y="751"/>
                    <a:pt x="2905" y="512"/>
                  </a:cubicBezTo>
                  <a:cubicBezTo>
                    <a:pt x="3439" y="271"/>
                    <a:pt x="3999" y="86"/>
                    <a:pt x="4586" y="5"/>
                  </a:cubicBezTo>
                  <a:cubicBezTo>
                    <a:pt x="4529" y="2"/>
                    <a:pt x="4472" y="1"/>
                    <a:pt x="4415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36;p42"/>
            <p:cNvSpPr/>
            <p:nvPr/>
          </p:nvSpPr>
          <p:spPr>
            <a:xfrm>
              <a:off x="1192024" y="3596549"/>
              <a:ext cx="306768" cy="285722"/>
            </a:xfrm>
            <a:custGeom>
              <a:avLst/>
              <a:gdLst/>
              <a:ahLst/>
              <a:cxnLst/>
              <a:rect l="l" t="t" r="r" b="b"/>
              <a:pathLst>
                <a:path w="6399" h="5960" extrusionOk="0">
                  <a:moveTo>
                    <a:pt x="5940" y="0"/>
                  </a:moveTo>
                  <a:cubicBezTo>
                    <a:pt x="5287" y="0"/>
                    <a:pt x="4629" y="97"/>
                    <a:pt x="4025" y="336"/>
                  </a:cubicBezTo>
                  <a:cubicBezTo>
                    <a:pt x="3253" y="628"/>
                    <a:pt x="2559" y="1082"/>
                    <a:pt x="1973" y="1668"/>
                  </a:cubicBezTo>
                  <a:cubicBezTo>
                    <a:pt x="1386" y="2227"/>
                    <a:pt x="932" y="2895"/>
                    <a:pt x="587" y="3641"/>
                  </a:cubicBezTo>
                  <a:cubicBezTo>
                    <a:pt x="239" y="4360"/>
                    <a:pt x="0" y="5160"/>
                    <a:pt x="26" y="5959"/>
                  </a:cubicBezTo>
                  <a:cubicBezTo>
                    <a:pt x="54" y="5561"/>
                    <a:pt x="132" y="5187"/>
                    <a:pt x="267" y="4814"/>
                  </a:cubicBezTo>
                  <a:cubicBezTo>
                    <a:pt x="399" y="4441"/>
                    <a:pt x="559" y="4068"/>
                    <a:pt x="747" y="3720"/>
                  </a:cubicBezTo>
                  <a:cubicBezTo>
                    <a:pt x="1120" y="3027"/>
                    <a:pt x="1600" y="2387"/>
                    <a:pt x="2158" y="1854"/>
                  </a:cubicBezTo>
                  <a:cubicBezTo>
                    <a:pt x="2719" y="1295"/>
                    <a:pt x="3359" y="841"/>
                    <a:pt x="4078" y="521"/>
                  </a:cubicBezTo>
                  <a:cubicBezTo>
                    <a:pt x="4799" y="201"/>
                    <a:pt x="5598" y="69"/>
                    <a:pt x="6398" y="16"/>
                  </a:cubicBezTo>
                  <a:cubicBezTo>
                    <a:pt x="6246" y="5"/>
                    <a:pt x="6093" y="0"/>
                    <a:pt x="5940" y="0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37;p42"/>
            <p:cNvSpPr/>
            <p:nvPr/>
          </p:nvSpPr>
          <p:spPr>
            <a:xfrm>
              <a:off x="1547316" y="3925665"/>
              <a:ext cx="144395" cy="152353"/>
            </a:xfrm>
            <a:custGeom>
              <a:avLst/>
              <a:gdLst/>
              <a:ahLst/>
              <a:cxnLst/>
              <a:rect l="l" t="t" r="r" b="b"/>
              <a:pathLst>
                <a:path w="3012" h="3178" extrusionOk="0">
                  <a:moveTo>
                    <a:pt x="2986" y="1"/>
                  </a:moveTo>
                  <a:cubicBezTo>
                    <a:pt x="2905" y="402"/>
                    <a:pt x="2798" y="775"/>
                    <a:pt x="2638" y="1120"/>
                  </a:cubicBezTo>
                  <a:cubicBezTo>
                    <a:pt x="2478" y="1468"/>
                    <a:pt x="2265" y="1788"/>
                    <a:pt x="1999" y="2054"/>
                  </a:cubicBezTo>
                  <a:cubicBezTo>
                    <a:pt x="1732" y="2347"/>
                    <a:pt x="1440" y="2588"/>
                    <a:pt x="1092" y="2773"/>
                  </a:cubicBezTo>
                  <a:cubicBezTo>
                    <a:pt x="747" y="2933"/>
                    <a:pt x="373" y="3067"/>
                    <a:pt x="0" y="3174"/>
                  </a:cubicBezTo>
                  <a:cubicBezTo>
                    <a:pt x="40" y="3177"/>
                    <a:pt x="80" y="3178"/>
                    <a:pt x="120" y="3178"/>
                  </a:cubicBezTo>
                  <a:cubicBezTo>
                    <a:pt x="479" y="3178"/>
                    <a:pt x="837" y="3077"/>
                    <a:pt x="1173" y="2933"/>
                  </a:cubicBezTo>
                  <a:cubicBezTo>
                    <a:pt x="1546" y="2773"/>
                    <a:pt x="1892" y="2534"/>
                    <a:pt x="2186" y="2240"/>
                  </a:cubicBezTo>
                  <a:cubicBezTo>
                    <a:pt x="2478" y="1948"/>
                    <a:pt x="2692" y="1575"/>
                    <a:pt x="2826" y="1201"/>
                  </a:cubicBezTo>
                  <a:cubicBezTo>
                    <a:pt x="2958" y="800"/>
                    <a:pt x="3012" y="402"/>
                    <a:pt x="2986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38;p42"/>
            <p:cNvSpPr/>
            <p:nvPr/>
          </p:nvSpPr>
          <p:spPr>
            <a:xfrm>
              <a:off x="1556185" y="3937219"/>
              <a:ext cx="219853" cy="217504"/>
            </a:xfrm>
            <a:custGeom>
              <a:avLst/>
              <a:gdLst/>
              <a:ahLst/>
              <a:cxnLst/>
              <a:rect l="l" t="t" r="r" b="b"/>
              <a:pathLst>
                <a:path w="4586" h="4537" extrusionOk="0">
                  <a:moveTo>
                    <a:pt x="4560" y="1"/>
                  </a:moveTo>
                  <a:cubicBezTo>
                    <a:pt x="4479" y="587"/>
                    <a:pt x="4319" y="1146"/>
                    <a:pt x="4053" y="1654"/>
                  </a:cubicBezTo>
                  <a:cubicBezTo>
                    <a:pt x="3814" y="2187"/>
                    <a:pt x="3466" y="2667"/>
                    <a:pt x="3068" y="3065"/>
                  </a:cubicBezTo>
                  <a:cubicBezTo>
                    <a:pt x="2667" y="3466"/>
                    <a:pt x="2187" y="3786"/>
                    <a:pt x="1681" y="4053"/>
                  </a:cubicBezTo>
                  <a:cubicBezTo>
                    <a:pt x="1148" y="4292"/>
                    <a:pt x="587" y="4452"/>
                    <a:pt x="1" y="4533"/>
                  </a:cubicBezTo>
                  <a:cubicBezTo>
                    <a:pt x="58" y="4535"/>
                    <a:pt x="116" y="4536"/>
                    <a:pt x="173" y="4536"/>
                  </a:cubicBezTo>
                  <a:cubicBezTo>
                    <a:pt x="707" y="4536"/>
                    <a:pt x="1256" y="4431"/>
                    <a:pt x="1760" y="4238"/>
                  </a:cubicBezTo>
                  <a:cubicBezTo>
                    <a:pt x="2321" y="3999"/>
                    <a:pt x="2827" y="3680"/>
                    <a:pt x="3253" y="3253"/>
                  </a:cubicBezTo>
                  <a:cubicBezTo>
                    <a:pt x="3680" y="2826"/>
                    <a:pt x="4027" y="2293"/>
                    <a:pt x="4241" y="1732"/>
                  </a:cubicBezTo>
                  <a:cubicBezTo>
                    <a:pt x="4479" y="1199"/>
                    <a:pt x="4586" y="587"/>
                    <a:pt x="4560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39;p42"/>
            <p:cNvSpPr/>
            <p:nvPr/>
          </p:nvSpPr>
          <p:spPr>
            <a:xfrm>
              <a:off x="1553644" y="3947430"/>
              <a:ext cx="306768" cy="286250"/>
            </a:xfrm>
            <a:custGeom>
              <a:avLst/>
              <a:gdLst/>
              <a:ahLst/>
              <a:cxnLst/>
              <a:rect l="l" t="t" r="r" b="b"/>
              <a:pathLst>
                <a:path w="6399" h="5971" extrusionOk="0">
                  <a:moveTo>
                    <a:pt x="6398" y="1"/>
                  </a:moveTo>
                  <a:cubicBezTo>
                    <a:pt x="6345" y="400"/>
                    <a:pt x="6266" y="801"/>
                    <a:pt x="6132" y="1174"/>
                  </a:cubicBezTo>
                  <a:cubicBezTo>
                    <a:pt x="6000" y="1547"/>
                    <a:pt x="5840" y="1893"/>
                    <a:pt x="5652" y="2240"/>
                  </a:cubicBezTo>
                  <a:cubicBezTo>
                    <a:pt x="5279" y="2933"/>
                    <a:pt x="4799" y="3573"/>
                    <a:pt x="4240" y="4132"/>
                  </a:cubicBezTo>
                  <a:cubicBezTo>
                    <a:pt x="3679" y="4665"/>
                    <a:pt x="3040" y="5119"/>
                    <a:pt x="2321" y="5439"/>
                  </a:cubicBezTo>
                  <a:cubicBezTo>
                    <a:pt x="1600" y="5759"/>
                    <a:pt x="800" y="5919"/>
                    <a:pt x="0" y="5945"/>
                  </a:cubicBezTo>
                  <a:cubicBezTo>
                    <a:pt x="173" y="5962"/>
                    <a:pt x="347" y="5971"/>
                    <a:pt x="522" y="5971"/>
                  </a:cubicBezTo>
                  <a:cubicBezTo>
                    <a:pt x="1155" y="5971"/>
                    <a:pt x="1794" y="5856"/>
                    <a:pt x="2400" y="5625"/>
                  </a:cubicBezTo>
                  <a:cubicBezTo>
                    <a:pt x="3146" y="5333"/>
                    <a:pt x="3839" y="4878"/>
                    <a:pt x="4426" y="4320"/>
                  </a:cubicBezTo>
                  <a:cubicBezTo>
                    <a:pt x="5012" y="3733"/>
                    <a:pt x="5492" y="3066"/>
                    <a:pt x="5840" y="2347"/>
                  </a:cubicBezTo>
                  <a:cubicBezTo>
                    <a:pt x="6160" y="1600"/>
                    <a:pt x="6398" y="801"/>
                    <a:pt x="6398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40;p42"/>
            <p:cNvSpPr/>
            <p:nvPr/>
          </p:nvSpPr>
          <p:spPr>
            <a:xfrm>
              <a:off x="1175340" y="3739078"/>
              <a:ext cx="166208" cy="288886"/>
            </a:xfrm>
            <a:custGeom>
              <a:avLst/>
              <a:gdLst/>
              <a:ahLst/>
              <a:cxnLst/>
              <a:rect l="l" t="t" r="r" b="b"/>
              <a:pathLst>
                <a:path w="3467" h="6026" extrusionOk="0">
                  <a:moveTo>
                    <a:pt x="2027" y="1"/>
                  </a:moveTo>
                  <a:cubicBezTo>
                    <a:pt x="1813" y="1"/>
                    <a:pt x="1600" y="107"/>
                    <a:pt x="1387" y="242"/>
                  </a:cubicBezTo>
                  <a:cubicBezTo>
                    <a:pt x="1308" y="402"/>
                    <a:pt x="1201" y="587"/>
                    <a:pt x="1095" y="747"/>
                  </a:cubicBezTo>
                  <a:cubicBezTo>
                    <a:pt x="907" y="1095"/>
                    <a:pt x="747" y="1468"/>
                    <a:pt x="615" y="1841"/>
                  </a:cubicBezTo>
                  <a:cubicBezTo>
                    <a:pt x="480" y="2214"/>
                    <a:pt x="402" y="2588"/>
                    <a:pt x="374" y="2986"/>
                  </a:cubicBezTo>
                  <a:cubicBezTo>
                    <a:pt x="348" y="2293"/>
                    <a:pt x="508" y="1600"/>
                    <a:pt x="775" y="960"/>
                  </a:cubicBezTo>
                  <a:lnTo>
                    <a:pt x="775" y="960"/>
                  </a:lnTo>
                  <a:cubicBezTo>
                    <a:pt x="508" y="1468"/>
                    <a:pt x="295" y="2108"/>
                    <a:pt x="188" y="2826"/>
                  </a:cubicBezTo>
                  <a:cubicBezTo>
                    <a:pt x="1" y="4479"/>
                    <a:pt x="561" y="5919"/>
                    <a:pt x="1415" y="6025"/>
                  </a:cubicBezTo>
                  <a:lnTo>
                    <a:pt x="1521" y="6025"/>
                  </a:lnTo>
                  <a:cubicBezTo>
                    <a:pt x="2347" y="6025"/>
                    <a:pt x="3174" y="4799"/>
                    <a:pt x="3360" y="3200"/>
                  </a:cubicBezTo>
                  <a:cubicBezTo>
                    <a:pt x="3466" y="2268"/>
                    <a:pt x="3334" y="1415"/>
                    <a:pt x="3067" y="828"/>
                  </a:cubicBezTo>
                  <a:cubicBezTo>
                    <a:pt x="2907" y="1067"/>
                    <a:pt x="2747" y="1308"/>
                    <a:pt x="2641" y="1547"/>
                  </a:cubicBezTo>
                  <a:cubicBezTo>
                    <a:pt x="2374" y="2054"/>
                    <a:pt x="2214" y="2641"/>
                    <a:pt x="2133" y="3200"/>
                  </a:cubicBezTo>
                  <a:cubicBezTo>
                    <a:pt x="2108" y="2613"/>
                    <a:pt x="2214" y="2027"/>
                    <a:pt x="2453" y="1468"/>
                  </a:cubicBezTo>
                  <a:cubicBezTo>
                    <a:pt x="2560" y="1148"/>
                    <a:pt x="2720" y="854"/>
                    <a:pt x="2933" y="587"/>
                  </a:cubicBezTo>
                  <a:cubicBezTo>
                    <a:pt x="2720" y="267"/>
                    <a:pt x="2453" y="54"/>
                    <a:pt x="2133" y="28"/>
                  </a:cubicBezTo>
                  <a:cubicBezTo>
                    <a:pt x="2108" y="28"/>
                    <a:pt x="2054" y="1"/>
                    <a:pt x="2027" y="1"/>
                  </a:cubicBezTo>
                  <a:close/>
                </a:path>
              </a:pathLst>
            </a:custGeom>
            <a:solidFill>
              <a:srgbClr val="747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41;p42"/>
            <p:cNvSpPr/>
            <p:nvPr/>
          </p:nvSpPr>
          <p:spPr>
            <a:xfrm>
              <a:off x="1276352" y="3767219"/>
              <a:ext cx="46070" cy="125267"/>
            </a:xfrm>
            <a:custGeom>
              <a:avLst/>
              <a:gdLst/>
              <a:ahLst/>
              <a:cxnLst/>
              <a:rect l="l" t="t" r="r" b="b"/>
              <a:pathLst>
                <a:path w="961" h="2613" extrusionOk="0">
                  <a:moveTo>
                    <a:pt x="826" y="0"/>
                  </a:moveTo>
                  <a:cubicBezTo>
                    <a:pt x="613" y="267"/>
                    <a:pt x="453" y="561"/>
                    <a:pt x="346" y="881"/>
                  </a:cubicBezTo>
                  <a:cubicBezTo>
                    <a:pt x="107" y="1440"/>
                    <a:pt x="1" y="2026"/>
                    <a:pt x="26" y="2613"/>
                  </a:cubicBezTo>
                  <a:cubicBezTo>
                    <a:pt x="107" y="2054"/>
                    <a:pt x="267" y="1467"/>
                    <a:pt x="534" y="960"/>
                  </a:cubicBezTo>
                  <a:cubicBezTo>
                    <a:pt x="640" y="721"/>
                    <a:pt x="800" y="480"/>
                    <a:pt x="960" y="241"/>
                  </a:cubicBezTo>
                  <a:cubicBezTo>
                    <a:pt x="907" y="160"/>
                    <a:pt x="854" y="81"/>
                    <a:pt x="826" y="0"/>
                  </a:cubicBezTo>
                  <a:close/>
                </a:path>
              </a:pathLst>
            </a:custGeom>
            <a:solidFill>
              <a:srgbClr val="919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42;p42"/>
            <p:cNvSpPr/>
            <p:nvPr/>
          </p:nvSpPr>
          <p:spPr>
            <a:xfrm>
              <a:off x="1192024" y="3750632"/>
              <a:ext cx="49810" cy="131643"/>
            </a:xfrm>
            <a:custGeom>
              <a:avLst/>
              <a:gdLst/>
              <a:ahLst/>
              <a:cxnLst/>
              <a:rect l="l" t="t" r="r" b="b"/>
              <a:pathLst>
                <a:path w="1039" h="2746" extrusionOk="0">
                  <a:moveTo>
                    <a:pt x="1039" y="1"/>
                  </a:moveTo>
                  <a:lnTo>
                    <a:pt x="1039" y="1"/>
                  </a:lnTo>
                  <a:cubicBezTo>
                    <a:pt x="826" y="161"/>
                    <a:pt x="612" y="427"/>
                    <a:pt x="427" y="719"/>
                  </a:cubicBezTo>
                  <a:cubicBezTo>
                    <a:pt x="160" y="1359"/>
                    <a:pt x="0" y="2052"/>
                    <a:pt x="26" y="2745"/>
                  </a:cubicBezTo>
                  <a:cubicBezTo>
                    <a:pt x="54" y="2347"/>
                    <a:pt x="132" y="1973"/>
                    <a:pt x="267" y="1600"/>
                  </a:cubicBezTo>
                  <a:cubicBezTo>
                    <a:pt x="399" y="1227"/>
                    <a:pt x="559" y="854"/>
                    <a:pt x="747" y="506"/>
                  </a:cubicBezTo>
                  <a:cubicBezTo>
                    <a:pt x="853" y="346"/>
                    <a:pt x="960" y="161"/>
                    <a:pt x="1039" y="1"/>
                  </a:cubicBezTo>
                  <a:close/>
                </a:path>
              </a:pathLst>
            </a:custGeom>
            <a:solidFill>
              <a:srgbClr val="919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4" name="Google Shape;944;p42"/>
          <p:cNvSpPr txBox="1">
            <a:spLocks noGrp="1"/>
          </p:cNvSpPr>
          <p:nvPr>
            <p:ph type="title"/>
          </p:nvPr>
        </p:nvSpPr>
        <p:spPr>
          <a:xfrm>
            <a:off x="1" y="83802"/>
            <a:ext cx="9143999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6.3. </a:t>
            </a:r>
            <a:r>
              <a:rPr lang="en-US" sz="2400" dirty="0"/>
              <a:t>Is the range of tracks in the store reflective of their sales popularity?</a:t>
            </a:r>
          </a:p>
        </p:txBody>
      </p:sp>
      <p:pic>
        <p:nvPicPr>
          <p:cNvPr id="18" name="Picture 17"/>
          <p:cNvPicPr/>
          <p:nvPr/>
        </p:nvPicPr>
        <p:blipFill>
          <a:blip r:embed="rId3"/>
          <a:stretch>
            <a:fillRect/>
          </a:stretch>
        </p:blipFill>
        <p:spPr>
          <a:xfrm>
            <a:off x="1341000" y="1012002"/>
            <a:ext cx="6406200" cy="389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929;p42"/>
          <p:cNvGrpSpPr/>
          <p:nvPr/>
        </p:nvGrpSpPr>
        <p:grpSpPr>
          <a:xfrm>
            <a:off x="143071" y="184554"/>
            <a:ext cx="796808" cy="741048"/>
            <a:chOff x="1175340" y="3596549"/>
            <a:chExt cx="685072" cy="637131"/>
          </a:xfrm>
        </p:grpSpPr>
        <p:sp>
          <p:nvSpPr>
            <p:cNvPr id="5" name="Google Shape;931;p42"/>
            <p:cNvSpPr/>
            <p:nvPr/>
          </p:nvSpPr>
          <p:spPr>
            <a:xfrm>
              <a:off x="1418163" y="3809647"/>
              <a:ext cx="216066" cy="212230"/>
            </a:xfrm>
            <a:custGeom>
              <a:avLst/>
              <a:gdLst/>
              <a:ahLst/>
              <a:cxnLst/>
              <a:rect l="l" t="t" r="r" b="b"/>
              <a:pathLst>
                <a:path w="4507" h="4427" extrusionOk="0">
                  <a:moveTo>
                    <a:pt x="2186" y="0"/>
                  </a:moveTo>
                  <a:cubicBezTo>
                    <a:pt x="1107" y="0"/>
                    <a:pt x="130" y="727"/>
                    <a:pt x="82" y="1941"/>
                  </a:cubicBezTo>
                  <a:cubicBezTo>
                    <a:pt x="1" y="3142"/>
                    <a:pt x="800" y="4127"/>
                    <a:pt x="2001" y="4393"/>
                  </a:cubicBezTo>
                  <a:cubicBezTo>
                    <a:pt x="2122" y="4416"/>
                    <a:pt x="2244" y="4427"/>
                    <a:pt x="2365" y="4427"/>
                  </a:cubicBezTo>
                  <a:cubicBezTo>
                    <a:pt x="3392" y="4427"/>
                    <a:pt x="4381" y="3641"/>
                    <a:pt x="4454" y="2448"/>
                  </a:cubicBezTo>
                  <a:cubicBezTo>
                    <a:pt x="4507" y="1248"/>
                    <a:pt x="3707" y="156"/>
                    <a:pt x="2507" y="21"/>
                  </a:cubicBezTo>
                  <a:cubicBezTo>
                    <a:pt x="2399" y="7"/>
                    <a:pt x="2292" y="0"/>
                    <a:pt x="2186" y="0"/>
                  </a:cubicBezTo>
                  <a:close/>
                </a:path>
              </a:pathLst>
            </a:custGeom>
            <a:solidFill>
              <a:srgbClr val="FF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32;p42"/>
            <p:cNvSpPr/>
            <p:nvPr/>
          </p:nvSpPr>
          <p:spPr>
            <a:xfrm>
              <a:off x="1441174" y="3831796"/>
              <a:ext cx="170091" cy="167071"/>
            </a:xfrm>
            <a:custGeom>
              <a:avLst/>
              <a:gdLst/>
              <a:ahLst/>
              <a:cxnLst/>
              <a:rect l="l" t="t" r="r" b="b"/>
              <a:pathLst>
                <a:path w="3548" h="3485" extrusionOk="0">
                  <a:moveTo>
                    <a:pt x="1747" y="1"/>
                  </a:moveTo>
                  <a:cubicBezTo>
                    <a:pt x="896" y="1"/>
                    <a:pt x="103" y="552"/>
                    <a:pt x="54" y="1532"/>
                  </a:cubicBezTo>
                  <a:cubicBezTo>
                    <a:pt x="1" y="2492"/>
                    <a:pt x="640" y="3266"/>
                    <a:pt x="1574" y="3452"/>
                  </a:cubicBezTo>
                  <a:cubicBezTo>
                    <a:pt x="1680" y="3473"/>
                    <a:pt x="1787" y="3484"/>
                    <a:pt x="1892" y="3484"/>
                  </a:cubicBezTo>
                  <a:cubicBezTo>
                    <a:pt x="2692" y="3484"/>
                    <a:pt x="3447" y="2875"/>
                    <a:pt x="3494" y="1933"/>
                  </a:cubicBezTo>
                  <a:cubicBezTo>
                    <a:pt x="3547" y="973"/>
                    <a:pt x="2933" y="120"/>
                    <a:pt x="1973" y="14"/>
                  </a:cubicBezTo>
                  <a:cubicBezTo>
                    <a:pt x="1898" y="5"/>
                    <a:pt x="1822" y="1"/>
                    <a:pt x="1747" y="1"/>
                  </a:cubicBezTo>
                  <a:close/>
                </a:path>
              </a:pathLst>
            </a:custGeom>
            <a:solidFill>
              <a:srgbClr val="CC3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33;p42"/>
            <p:cNvSpPr/>
            <p:nvPr/>
          </p:nvSpPr>
          <p:spPr>
            <a:xfrm>
              <a:off x="1488492" y="3878107"/>
              <a:ext cx="75410" cy="73876"/>
            </a:xfrm>
            <a:custGeom>
              <a:avLst/>
              <a:gdLst/>
              <a:ahLst/>
              <a:cxnLst/>
              <a:rect l="l" t="t" r="r" b="b"/>
              <a:pathLst>
                <a:path w="1573" h="1541" extrusionOk="0">
                  <a:moveTo>
                    <a:pt x="772" y="1"/>
                  </a:moveTo>
                  <a:cubicBezTo>
                    <a:pt x="388" y="1"/>
                    <a:pt x="52" y="259"/>
                    <a:pt x="27" y="673"/>
                  </a:cubicBezTo>
                  <a:cubicBezTo>
                    <a:pt x="1" y="1099"/>
                    <a:pt x="293" y="1447"/>
                    <a:pt x="694" y="1526"/>
                  </a:cubicBezTo>
                  <a:cubicBezTo>
                    <a:pt x="742" y="1536"/>
                    <a:pt x="790" y="1540"/>
                    <a:pt x="837" y="1540"/>
                  </a:cubicBezTo>
                  <a:cubicBezTo>
                    <a:pt x="1189" y="1540"/>
                    <a:pt x="1523" y="1283"/>
                    <a:pt x="1547" y="860"/>
                  </a:cubicBezTo>
                  <a:cubicBezTo>
                    <a:pt x="1573" y="434"/>
                    <a:pt x="1306" y="61"/>
                    <a:pt x="880" y="7"/>
                  </a:cubicBezTo>
                  <a:cubicBezTo>
                    <a:pt x="843" y="3"/>
                    <a:pt x="807" y="1"/>
                    <a:pt x="772" y="1"/>
                  </a:cubicBezTo>
                  <a:close/>
                </a:path>
              </a:pathLst>
            </a:custGeom>
            <a:solidFill>
              <a:srgbClr val="555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34;p42"/>
            <p:cNvSpPr/>
            <p:nvPr/>
          </p:nvSpPr>
          <p:spPr>
            <a:xfrm>
              <a:off x="1360729" y="3752933"/>
              <a:ext cx="144395" cy="152353"/>
            </a:xfrm>
            <a:custGeom>
              <a:avLst/>
              <a:gdLst/>
              <a:ahLst/>
              <a:cxnLst/>
              <a:rect l="l" t="t" r="r" b="b"/>
              <a:pathLst>
                <a:path w="3012" h="3178" extrusionOk="0">
                  <a:moveTo>
                    <a:pt x="2856" y="1"/>
                  </a:moveTo>
                  <a:cubicBezTo>
                    <a:pt x="2509" y="1"/>
                    <a:pt x="2163" y="80"/>
                    <a:pt x="1838" y="219"/>
                  </a:cubicBezTo>
                  <a:cubicBezTo>
                    <a:pt x="1465" y="379"/>
                    <a:pt x="1120" y="618"/>
                    <a:pt x="825" y="912"/>
                  </a:cubicBezTo>
                  <a:cubicBezTo>
                    <a:pt x="533" y="1232"/>
                    <a:pt x="320" y="1578"/>
                    <a:pt x="186" y="1979"/>
                  </a:cubicBezTo>
                  <a:cubicBezTo>
                    <a:pt x="53" y="2352"/>
                    <a:pt x="0" y="2778"/>
                    <a:pt x="53" y="3177"/>
                  </a:cubicBezTo>
                  <a:cubicBezTo>
                    <a:pt x="107" y="2778"/>
                    <a:pt x="213" y="2405"/>
                    <a:pt x="373" y="2058"/>
                  </a:cubicBezTo>
                  <a:cubicBezTo>
                    <a:pt x="533" y="1684"/>
                    <a:pt x="747" y="1364"/>
                    <a:pt x="1013" y="1098"/>
                  </a:cubicBezTo>
                  <a:cubicBezTo>
                    <a:pt x="1280" y="806"/>
                    <a:pt x="1572" y="592"/>
                    <a:pt x="1920" y="405"/>
                  </a:cubicBezTo>
                  <a:cubicBezTo>
                    <a:pt x="2265" y="219"/>
                    <a:pt x="2638" y="85"/>
                    <a:pt x="3011" y="6"/>
                  </a:cubicBezTo>
                  <a:cubicBezTo>
                    <a:pt x="2960" y="2"/>
                    <a:pt x="2908" y="1"/>
                    <a:pt x="2856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35;p42"/>
            <p:cNvSpPr/>
            <p:nvPr/>
          </p:nvSpPr>
          <p:spPr>
            <a:xfrm>
              <a:off x="1276352" y="3674980"/>
              <a:ext cx="219853" cy="217504"/>
            </a:xfrm>
            <a:custGeom>
              <a:avLst/>
              <a:gdLst/>
              <a:ahLst/>
              <a:cxnLst/>
              <a:rect l="l" t="t" r="r" b="b"/>
              <a:pathLst>
                <a:path w="4586" h="4537" extrusionOk="0">
                  <a:moveTo>
                    <a:pt x="4415" y="1"/>
                  </a:moveTo>
                  <a:cubicBezTo>
                    <a:pt x="3881" y="1"/>
                    <a:pt x="3331" y="109"/>
                    <a:pt x="2826" y="325"/>
                  </a:cubicBezTo>
                  <a:cubicBezTo>
                    <a:pt x="2266" y="538"/>
                    <a:pt x="1760" y="885"/>
                    <a:pt x="1334" y="1312"/>
                  </a:cubicBezTo>
                  <a:cubicBezTo>
                    <a:pt x="907" y="1739"/>
                    <a:pt x="559" y="2244"/>
                    <a:pt x="346" y="2805"/>
                  </a:cubicBezTo>
                  <a:cubicBezTo>
                    <a:pt x="107" y="3364"/>
                    <a:pt x="1" y="3950"/>
                    <a:pt x="26" y="4537"/>
                  </a:cubicBezTo>
                  <a:cubicBezTo>
                    <a:pt x="107" y="3978"/>
                    <a:pt x="267" y="3391"/>
                    <a:pt x="534" y="2884"/>
                  </a:cubicBezTo>
                  <a:cubicBezTo>
                    <a:pt x="773" y="2378"/>
                    <a:pt x="1120" y="1898"/>
                    <a:pt x="1519" y="1498"/>
                  </a:cubicBezTo>
                  <a:cubicBezTo>
                    <a:pt x="1920" y="1071"/>
                    <a:pt x="2400" y="751"/>
                    <a:pt x="2905" y="512"/>
                  </a:cubicBezTo>
                  <a:cubicBezTo>
                    <a:pt x="3439" y="271"/>
                    <a:pt x="3999" y="86"/>
                    <a:pt x="4586" y="5"/>
                  </a:cubicBezTo>
                  <a:cubicBezTo>
                    <a:pt x="4529" y="2"/>
                    <a:pt x="4472" y="1"/>
                    <a:pt x="4415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36;p42"/>
            <p:cNvSpPr/>
            <p:nvPr/>
          </p:nvSpPr>
          <p:spPr>
            <a:xfrm>
              <a:off x="1192024" y="3596549"/>
              <a:ext cx="306768" cy="285722"/>
            </a:xfrm>
            <a:custGeom>
              <a:avLst/>
              <a:gdLst/>
              <a:ahLst/>
              <a:cxnLst/>
              <a:rect l="l" t="t" r="r" b="b"/>
              <a:pathLst>
                <a:path w="6399" h="5960" extrusionOk="0">
                  <a:moveTo>
                    <a:pt x="5940" y="0"/>
                  </a:moveTo>
                  <a:cubicBezTo>
                    <a:pt x="5287" y="0"/>
                    <a:pt x="4629" y="97"/>
                    <a:pt x="4025" y="336"/>
                  </a:cubicBezTo>
                  <a:cubicBezTo>
                    <a:pt x="3253" y="628"/>
                    <a:pt x="2559" y="1082"/>
                    <a:pt x="1973" y="1668"/>
                  </a:cubicBezTo>
                  <a:cubicBezTo>
                    <a:pt x="1386" y="2227"/>
                    <a:pt x="932" y="2895"/>
                    <a:pt x="587" y="3641"/>
                  </a:cubicBezTo>
                  <a:cubicBezTo>
                    <a:pt x="239" y="4360"/>
                    <a:pt x="0" y="5160"/>
                    <a:pt x="26" y="5959"/>
                  </a:cubicBezTo>
                  <a:cubicBezTo>
                    <a:pt x="54" y="5561"/>
                    <a:pt x="132" y="5187"/>
                    <a:pt x="267" y="4814"/>
                  </a:cubicBezTo>
                  <a:cubicBezTo>
                    <a:pt x="399" y="4441"/>
                    <a:pt x="559" y="4068"/>
                    <a:pt x="747" y="3720"/>
                  </a:cubicBezTo>
                  <a:cubicBezTo>
                    <a:pt x="1120" y="3027"/>
                    <a:pt x="1600" y="2387"/>
                    <a:pt x="2158" y="1854"/>
                  </a:cubicBezTo>
                  <a:cubicBezTo>
                    <a:pt x="2719" y="1295"/>
                    <a:pt x="3359" y="841"/>
                    <a:pt x="4078" y="521"/>
                  </a:cubicBezTo>
                  <a:cubicBezTo>
                    <a:pt x="4799" y="201"/>
                    <a:pt x="5598" y="69"/>
                    <a:pt x="6398" y="16"/>
                  </a:cubicBezTo>
                  <a:cubicBezTo>
                    <a:pt x="6246" y="5"/>
                    <a:pt x="6093" y="0"/>
                    <a:pt x="5940" y="0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37;p42"/>
            <p:cNvSpPr/>
            <p:nvPr/>
          </p:nvSpPr>
          <p:spPr>
            <a:xfrm>
              <a:off x="1547316" y="3925665"/>
              <a:ext cx="144395" cy="152353"/>
            </a:xfrm>
            <a:custGeom>
              <a:avLst/>
              <a:gdLst/>
              <a:ahLst/>
              <a:cxnLst/>
              <a:rect l="l" t="t" r="r" b="b"/>
              <a:pathLst>
                <a:path w="3012" h="3178" extrusionOk="0">
                  <a:moveTo>
                    <a:pt x="2986" y="1"/>
                  </a:moveTo>
                  <a:cubicBezTo>
                    <a:pt x="2905" y="402"/>
                    <a:pt x="2798" y="775"/>
                    <a:pt x="2638" y="1120"/>
                  </a:cubicBezTo>
                  <a:cubicBezTo>
                    <a:pt x="2478" y="1468"/>
                    <a:pt x="2265" y="1788"/>
                    <a:pt x="1999" y="2054"/>
                  </a:cubicBezTo>
                  <a:cubicBezTo>
                    <a:pt x="1732" y="2347"/>
                    <a:pt x="1440" y="2588"/>
                    <a:pt x="1092" y="2773"/>
                  </a:cubicBezTo>
                  <a:cubicBezTo>
                    <a:pt x="747" y="2933"/>
                    <a:pt x="373" y="3067"/>
                    <a:pt x="0" y="3174"/>
                  </a:cubicBezTo>
                  <a:cubicBezTo>
                    <a:pt x="40" y="3177"/>
                    <a:pt x="80" y="3178"/>
                    <a:pt x="120" y="3178"/>
                  </a:cubicBezTo>
                  <a:cubicBezTo>
                    <a:pt x="479" y="3178"/>
                    <a:pt x="837" y="3077"/>
                    <a:pt x="1173" y="2933"/>
                  </a:cubicBezTo>
                  <a:cubicBezTo>
                    <a:pt x="1546" y="2773"/>
                    <a:pt x="1892" y="2534"/>
                    <a:pt x="2186" y="2240"/>
                  </a:cubicBezTo>
                  <a:cubicBezTo>
                    <a:pt x="2478" y="1948"/>
                    <a:pt x="2692" y="1575"/>
                    <a:pt x="2826" y="1201"/>
                  </a:cubicBezTo>
                  <a:cubicBezTo>
                    <a:pt x="2958" y="800"/>
                    <a:pt x="3012" y="402"/>
                    <a:pt x="2986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38;p42"/>
            <p:cNvSpPr/>
            <p:nvPr/>
          </p:nvSpPr>
          <p:spPr>
            <a:xfrm>
              <a:off x="1556185" y="3937219"/>
              <a:ext cx="219853" cy="217504"/>
            </a:xfrm>
            <a:custGeom>
              <a:avLst/>
              <a:gdLst/>
              <a:ahLst/>
              <a:cxnLst/>
              <a:rect l="l" t="t" r="r" b="b"/>
              <a:pathLst>
                <a:path w="4586" h="4537" extrusionOk="0">
                  <a:moveTo>
                    <a:pt x="4560" y="1"/>
                  </a:moveTo>
                  <a:cubicBezTo>
                    <a:pt x="4479" y="587"/>
                    <a:pt x="4319" y="1146"/>
                    <a:pt x="4053" y="1654"/>
                  </a:cubicBezTo>
                  <a:cubicBezTo>
                    <a:pt x="3814" y="2187"/>
                    <a:pt x="3466" y="2667"/>
                    <a:pt x="3068" y="3065"/>
                  </a:cubicBezTo>
                  <a:cubicBezTo>
                    <a:pt x="2667" y="3466"/>
                    <a:pt x="2187" y="3786"/>
                    <a:pt x="1681" y="4053"/>
                  </a:cubicBezTo>
                  <a:cubicBezTo>
                    <a:pt x="1148" y="4292"/>
                    <a:pt x="587" y="4452"/>
                    <a:pt x="1" y="4533"/>
                  </a:cubicBezTo>
                  <a:cubicBezTo>
                    <a:pt x="58" y="4535"/>
                    <a:pt x="116" y="4536"/>
                    <a:pt x="173" y="4536"/>
                  </a:cubicBezTo>
                  <a:cubicBezTo>
                    <a:pt x="707" y="4536"/>
                    <a:pt x="1256" y="4431"/>
                    <a:pt x="1760" y="4238"/>
                  </a:cubicBezTo>
                  <a:cubicBezTo>
                    <a:pt x="2321" y="3999"/>
                    <a:pt x="2827" y="3680"/>
                    <a:pt x="3253" y="3253"/>
                  </a:cubicBezTo>
                  <a:cubicBezTo>
                    <a:pt x="3680" y="2826"/>
                    <a:pt x="4027" y="2293"/>
                    <a:pt x="4241" y="1732"/>
                  </a:cubicBezTo>
                  <a:cubicBezTo>
                    <a:pt x="4479" y="1199"/>
                    <a:pt x="4586" y="587"/>
                    <a:pt x="4560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39;p42"/>
            <p:cNvSpPr/>
            <p:nvPr/>
          </p:nvSpPr>
          <p:spPr>
            <a:xfrm>
              <a:off x="1553644" y="3947430"/>
              <a:ext cx="306768" cy="286250"/>
            </a:xfrm>
            <a:custGeom>
              <a:avLst/>
              <a:gdLst/>
              <a:ahLst/>
              <a:cxnLst/>
              <a:rect l="l" t="t" r="r" b="b"/>
              <a:pathLst>
                <a:path w="6399" h="5971" extrusionOk="0">
                  <a:moveTo>
                    <a:pt x="6398" y="1"/>
                  </a:moveTo>
                  <a:cubicBezTo>
                    <a:pt x="6345" y="400"/>
                    <a:pt x="6266" y="801"/>
                    <a:pt x="6132" y="1174"/>
                  </a:cubicBezTo>
                  <a:cubicBezTo>
                    <a:pt x="6000" y="1547"/>
                    <a:pt x="5840" y="1893"/>
                    <a:pt x="5652" y="2240"/>
                  </a:cubicBezTo>
                  <a:cubicBezTo>
                    <a:pt x="5279" y="2933"/>
                    <a:pt x="4799" y="3573"/>
                    <a:pt x="4240" y="4132"/>
                  </a:cubicBezTo>
                  <a:cubicBezTo>
                    <a:pt x="3679" y="4665"/>
                    <a:pt x="3040" y="5119"/>
                    <a:pt x="2321" y="5439"/>
                  </a:cubicBezTo>
                  <a:cubicBezTo>
                    <a:pt x="1600" y="5759"/>
                    <a:pt x="800" y="5919"/>
                    <a:pt x="0" y="5945"/>
                  </a:cubicBezTo>
                  <a:cubicBezTo>
                    <a:pt x="173" y="5962"/>
                    <a:pt x="347" y="5971"/>
                    <a:pt x="522" y="5971"/>
                  </a:cubicBezTo>
                  <a:cubicBezTo>
                    <a:pt x="1155" y="5971"/>
                    <a:pt x="1794" y="5856"/>
                    <a:pt x="2400" y="5625"/>
                  </a:cubicBezTo>
                  <a:cubicBezTo>
                    <a:pt x="3146" y="5333"/>
                    <a:pt x="3839" y="4878"/>
                    <a:pt x="4426" y="4320"/>
                  </a:cubicBezTo>
                  <a:cubicBezTo>
                    <a:pt x="5012" y="3733"/>
                    <a:pt x="5492" y="3066"/>
                    <a:pt x="5840" y="2347"/>
                  </a:cubicBezTo>
                  <a:cubicBezTo>
                    <a:pt x="6160" y="1600"/>
                    <a:pt x="6398" y="801"/>
                    <a:pt x="6398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40;p42"/>
            <p:cNvSpPr/>
            <p:nvPr/>
          </p:nvSpPr>
          <p:spPr>
            <a:xfrm>
              <a:off x="1175340" y="3739078"/>
              <a:ext cx="166208" cy="288886"/>
            </a:xfrm>
            <a:custGeom>
              <a:avLst/>
              <a:gdLst/>
              <a:ahLst/>
              <a:cxnLst/>
              <a:rect l="l" t="t" r="r" b="b"/>
              <a:pathLst>
                <a:path w="3467" h="6026" extrusionOk="0">
                  <a:moveTo>
                    <a:pt x="2027" y="1"/>
                  </a:moveTo>
                  <a:cubicBezTo>
                    <a:pt x="1813" y="1"/>
                    <a:pt x="1600" y="107"/>
                    <a:pt x="1387" y="242"/>
                  </a:cubicBezTo>
                  <a:cubicBezTo>
                    <a:pt x="1308" y="402"/>
                    <a:pt x="1201" y="587"/>
                    <a:pt x="1095" y="747"/>
                  </a:cubicBezTo>
                  <a:cubicBezTo>
                    <a:pt x="907" y="1095"/>
                    <a:pt x="747" y="1468"/>
                    <a:pt x="615" y="1841"/>
                  </a:cubicBezTo>
                  <a:cubicBezTo>
                    <a:pt x="480" y="2214"/>
                    <a:pt x="402" y="2588"/>
                    <a:pt x="374" y="2986"/>
                  </a:cubicBezTo>
                  <a:cubicBezTo>
                    <a:pt x="348" y="2293"/>
                    <a:pt x="508" y="1600"/>
                    <a:pt x="775" y="960"/>
                  </a:cubicBezTo>
                  <a:lnTo>
                    <a:pt x="775" y="960"/>
                  </a:lnTo>
                  <a:cubicBezTo>
                    <a:pt x="508" y="1468"/>
                    <a:pt x="295" y="2108"/>
                    <a:pt x="188" y="2826"/>
                  </a:cubicBezTo>
                  <a:cubicBezTo>
                    <a:pt x="1" y="4479"/>
                    <a:pt x="561" y="5919"/>
                    <a:pt x="1415" y="6025"/>
                  </a:cubicBezTo>
                  <a:lnTo>
                    <a:pt x="1521" y="6025"/>
                  </a:lnTo>
                  <a:cubicBezTo>
                    <a:pt x="2347" y="6025"/>
                    <a:pt x="3174" y="4799"/>
                    <a:pt x="3360" y="3200"/>
                  </a:cubicBezTo>
                  <a:cubicBezTo>
                    <a:pt x="3466" y="2268"/>
                    <a:pt x="3334" y="1415"/>
                    <a:pt x="3067" y="828"/>
                  </a:cubicBezTo>
                  <a:cubicBezTo>
                    <a:pt x="2907" y="1067"/>
                    <a:pt x="2747" y="1308"/>
                    <a:pt x="2641" y="1547"/>
                  </a:cubicBezTo>
                  <a:cubicBezTo>
                    <a:pt x="2374" y="2054"/>
                    <a:pt x="2214" y="2641"/>
                    <a:pt x="2133" y="3200"/>
                  </a:cubicBezTo>
                  <a:cubicBezTo>
                    <a:pt x="2108" y="2613"/>
                    <a:pt x="2214" y="2027"/>
                    <a:pt x="2453" y="1468"/>
                  </a:cubicBezTo>
                  <a:cubicBezTo>
                    <a:pt x="2560" y="1148"/>
                    <a:pt x="2720" y="854"/>
                    <a:pt x="2933" y="587"/>
                  </a:cubicBezTo>
                  <a:cubicBezTo>
                    <a:pt x="2720" y="267"/>
                    <a:pt x="2453" y="54"/>
                    <a:pt x="2133" y="28"/>
                  </a:cubicBezTo>
                  <a:cubicBezTo>
                    <a:pt x="2108" y="28"/>
                    <a:pt x="2054" y="1"/>
                    <a:pt x="2027" y="1"/>
                  </a:cubicBezTo>
                  <a:close/>
                </a:path>
              </a:pathLst>
            </a:custGeom>
            <a:solidFill>
              <a:srgbClr val="747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41;p42"/>
            <p:cNvSpPr/>
            <p:nvPr/>
          </p:nvSpPr>
          <p:spPr>
            <a:xfrm>
              <a:off x="1276352" y="3767219"/>
              <a:ext cx="46070" cy="125267"/>
            </a:xfrm>
            <a:custGeom>
              <a:avLst/>
              <a:gdLst/>
              <a:ahLst/>
              <a:cxnLst/>
              <a:rect l="l" t="t" r="r" b="b"/>
              <a:pathLst>
                <a:path w="961" h="2613" extrusionOk="0">
                  <a:moveTo>
                    <a:pt x="826" y="0"/>
                  </a:moveTo>
                  <a:cubicBezTo>
                    <a:pt x="613" y="267"/>
                    <a:pt x="453" y="561"/>
                    <a:pt x="346" y="881"/>
                  </a:cubicBezTo>
                  <a:cubicBezTo>
                    <a:pt x="107" y="1440"/>
                    <a:pt x="1" y="2026"/>
                    <a:pt x="26" y="2613"/>
                  </a:cubicBezTo>
                  <a:cubicBezTo>
                    <a:pt x="107" y="2054"/>
                    <a:pt x="267" y="1467"/>
                    <a:pt x="534" y="960"/>
                  </a:cubicBezTo>
                  <a:cubicBezTo>
                    <a:pt x="640" y="721"/>
                    <a:pt x="800" y="480"/>
                    <a:pt x="960" y="241"/>
                  </a:cubicBezTo>
                  <a:cubicBezTo>
                    <a:pt x="907" y="160"/>
                    <a:pt x="854" y="81"/>
                    <a:pt x="826" y="0"/>
                  </a:cubicBezTo>
                  <a:close/>
                </a:path>
              </a:pathLst>
            </a:custGeom>
            <a:solidFill>
              <a:srgbClr val="919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42;p42"/>
            <p:cNvSpPr/>
            <p:nvPr/>
          </p:nvSpPr>
          <p:spPr>
            <a:xfrm>
              <a:off x="1192024" y="3750632"/>
              <a:ext cx="49810" cy="131643"/>
            </a:xfrm>
            <a:custGeom>
              <a:avLst/>
              <a:gdLst/>
              <a:ahLst/>
              <a:cxnLst/>
              <a:rect l="l" t="t" r="r" b="b"/>
              <a:pathLst>
                <a:path w="1039" h="2746" extrusionOk="0">
                  <a:moveTo>
                    <a:pt x="1039" y="1"/>
                  </a:moveTo>
                  <a:lnTo>
                    <a:pt x="1039" y="1"/>
                  </a:lnTo>
                  <a:cubicBezTo>
                    <a:pt x="826" y="161"/>
                    <a:pt x="612" y="427"/>
                    <a:pt x="427" y="719"/>
                  </a:cubicBezTo>
                  <a:cubicBezTo>
                    <a:pt x="160" y="1359"/>
                    <a:pt x="0" y="2052"/>
                    <a:pt x="26" y="2745"/>
                  </a:cubicBezTo>
                  <a:cubicBezTo>
                    <a:pt x="54" y="2347"/>
                    <a:pt x="132" y="1973"/>
                    <a:pt x="267" y="1600"/>
                  </a:cubicBezTo>
                  <a:cubicBezTo>
                    <a:pt x="399" y="1227"/>
                    <a:pt x="559" y="854"/>
                    <a:pt x="747" y="506"/>
                  </a:cubicBezTo>
                  <a:cubicBezTo>
                    <a:pt x="853" y="346"/>
                    <a:pt x="960" y="161"/>
                    <a:pt x="1039" y="1"/>
                  </a:cubicBezTo>
                  <a:close/>
                </a:path>
              </a:pathLst>
            </a:custGeom>
            <a:solidFill>
              <a:srgbClr val="919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4" name="Google Shape;944;p42"/>
          <p:cNvSpPr txBox="1">
            <a:spLocks noGrp="1"/>
          </p:cNvSpPr>
          <p:nvPr>
            <p:ph type="title"/>
          </p:nvPr>
        </p:nvSpPr>
        <p:spPr>
          <a:xfrm>
            <a:off x="1" y="83802"/>
            <a:ext cx="9143999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6.3. </a:t>
            </a:r>
            <a:r>
              <a:rPr lang="en-US" sz="2400" dirty="0"/>
              <a:t>Is the range of tracks in the store reflective of their sales popularity?</a:t>
            </a:r>
          </a:p>
        </p:txBody>
      </p:sp>
      <p:pic>
        <p:nvPicPr>
          <p:cNvPr id="17" name="Picture 16"/>
          <p:cNvPicPr/>
          <p:nvPr/>
        </p:nvPicPr>
        <p:blipFill>
          <a:blip r:embed="rId3"/>
          <a:stretch>
            <a:fillRect/>
          </a:stretch>
        </p:blipFill>
        <p:spPr>
          <a:xfrm>
            <a:off x="1189800" y="842316"/>
            <a:ext cx="6233400" cy="413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7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42"/>
          <p:cNvSpPr txBox="1">
            <a:spLocks noGrp="1"/>
          </p:cNvSpPr>
          <p:nvPr>
            <p:ph type="title"/>
          </p:nvPr>
        </p:nvSpPr>
        <p:spPr>
          <a:xfrm>
            <a:off x="1" y="83802"/>
            <a:ext cx="9143999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6.3. </a:t>
            </a:r>
            <a:r>
              <a:rPr lang="en-US" sz="2400" dirty="0"/>
              <a:t>Is the range of tracks in the store reflective of their sales popularity?</a:t>
            </a:r>
          </a:p>
        </p:txBody>
      </p:sp>
      <p:grpSp>
        <p:nvGrpSpPr>
          <p:cNvPr id="4" name="Google Shape;929;p42"/>
          <p:cNvGrpSpPr/>
          <p:nvPr/>
        </p:nvGrpSpPr>
        <p:grpSpPr>
          <a:xfrm>
            <a:off x="143071" y="184554"/>
            <a:ext cx="796808" cy="741048"/>
            <a:chOff x="1175340" y="3596549"/>
            <a:chExt cx="685072" cy="637131"/>
          </a:xfrm>
        </p:grpSpPr>
        <p:sp>
          <p:nvSpPr>
            <p:cNvPr id="5" name="Google Shape;931;p42"/>
            <p:cNvSpPr/>
            <p:nvPr/>
          </p:nvSpPr>
          <p:spPr>
            <a:xfrm>
              <a:off x="1418163" y="3809647"/>
              <a:ext cx="216066" cy="212230"/>
            </a:xfrm>
            <a:custGeom>
              <a:avLst/>
              <a:gdLst/>
              <a:ahLst/>
              <a:cxnLst/>
              <a:rect l="l" t="t" r="r" b="b"/>
              <a:pathLst>
                <a:path w="4507" h="4427" extrusionOk="0">
                  <a:moveTo>
                    <a:pt x="2186" y="0"/>
                  </a:moveTo>
                  <a:cubicBezTo>
                    <a:pt x="1107" y="0"/>
                    <a:pt x="130" y="727"/>
                    <a:pt x="82" y="1941"/>
                  </a:cubicBezTo>
                  <a:cubicBezTo>
                    <a:pt x="1" y="3142"/>
                    <a:pt x="800" y="4127"/>
                    <a:pt x="2001" y="4393"/>
                  </a:cubicBezTo>
                  <a:cubicBezTo>
                    <a:pt x="2122" y="4416"/>
                    <a:pt x="2244" y="4427"/>
                    <a:pt x="2365" y="4427"/>
                  </a:cubicBezTo>
                  <a:cubicBezTo>
                    <a:pt x="3392" y="4427"/>
                    <a:pt x="4381" y="3641"/>
                    <a:pt x="4454" y="2448"/>
                  </a:cubicBezTo>
                  <a:cubicBezTo>
                    <a:pt x="4507" y="1248"/>
                    <a:pt x="3707" y="156"/>
                    <a:pt x="2507" y="21"/>
                  </a:cubicBezTo>
                  <a:cubicBezTo>
                    <a:pt x="2399" y="7"/>
                    <a:pt x="2292" y="0"/>
                    <a:pt x="2186" y="0"/>
                  </a:cubicBezTo>
                  <a:close/>
                </a:path>
              </a:pathLst>
            </a:custGeom>
            <a:solidFill>
              <a:srgbClr val="FF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32;p42"/>
            <p:cNvSpPr/>
            <p:nvPr/>
          </p:nvSpPr>
          <p:spPr>
            <a:xfrm>
              <a:off x="1441174" y="3831796"/>
              <a:ext cx="170091" cy="167071"/>
            </a:xfrm>
            <a:custGeom>
              <a:avLst/>
              <a:gdLst/>
              <a:ahLst/>
              <a:cxnLst/>
              <a:rect l="l" t="t" r="r" b="b"/>
              <a:pathLst>
                <a:path w="3548" h="3485" extrusionOk="0">
                  <a:moveTo>
                    <a:pt x="1747" y="1"/>
                  </a:moveTo>
                  <a:cubicBezTo>
                    <a:pt x="896" y="1"/>
                    <a:pt x="103" y="552"/>
                    <a:pt x="54" y="1532"/>
                  </a:cubicBezTo>
                  <a:cubicBezTo>
                    <a:pt x="1" y="2492"/>
                    <a:pt x="640" y="3266"/>
                    <a:pt x="1574" y="3452"/>
                  </a:cubicBezTo>
                  <a:cubicBezTo>
                    <a:pt x="1680" y="3473"/>
                    <a:pt x="1787" y="3484"/>
                    <a:pt x="1892" y="3484"/>
                  </a:cubicBezTo>
                  <a:cubicBezTo>
                    <a:pt x="2692" y="3484"/>
                    <a:pt x="3447" y="2875"/>
                    <a:pt x="3494" y="1933"/>
                  </a:cubicBezTo>
                  <a:cubicBezTo>
                    <a:pt x="3547" y="973"/>
                    <a:pt x="2933" y="120"/>
                    <a:pt x="1973" y="14"/>
                  </a:cubicBezTo>
                  <a:cubicBezTo>
                    <a:pt x="1898" y="5"/>
                    <a:pt x="1822" y="1"/>
                    <a:pt x="1747" y="1"/>
                  </a:cubicBezTo>
                  <a:close/>
                </a:path>
              </a:pathLst>
            </a:custGeom>
            <a:solidFill>
              <a:srgbClr val="CC3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33;p42"/>
            <p:cNvSpPr/>
            <p:nvPr/>
          </p:nvSpPr>
          <p:spPr>
            <a:xfrm>
              <a:off x="1488492" y="3878107"/>
              <a:ext cx="75410" cy="73876"/>
            </a:xfrm>
            <a:custGeom>
              <a:avLst/>
              <a:gdLst/>
              <a:ahLst/>
              <a:cxnLst/>
              <a:rect l="l" t="t" r="r" b="b"/>
              <a:pathLst>
                <a:path w="1573" h="1541" extrusionOk="0">
                  <a:moveTo>
                    <a:pt x="772" y="1"/>
                  </a:moveTo>
                  <a:cubicBezTo>
                    <a:pt x="388" y="1"/>
                    <a:pt x="52" y="259"/>
                    <a:pt x="27" y="673"/>
                  </a:cubicBezTo>
                  <a:cubicBezTo>
                    <a:pt x="1" y="1099"/>
                    <a:pt x="293" y="1447"/>
                    <a:pt x="694" y="1526"/>
                  </a:cubicBezTo>
                  <a:cubicBezTo>
                    <a:pt x="742" y="1536"/>
                    <a:pt x="790" y="1540"/>
                    <a:pt x="837" y="1540"/>
                  </a:cubicBezTo>
                  <a:cubicBezTo>
                    <a:pt x="1189" y="1540"/>
                    <a:pt x="1523" y="1283"/>
                    <a:pt x="1547" y="860"/>
                  </a:cubicBezTo>
                  <a:cubicBezTo>
                    <a:pt x="1573" y="434"/>
                    <a:pt x="1306" y="61"/>
                    <a:pt x="880" y="7"/>
                  </a:cubicBezTo>
                  <a:cubicBezTo>
                    <a:pt x="843" y="3"/>
                    <a:pt x="807" y="1"/>
                    <a:pt x="772" y="1"/>
                  </a:cubicBezTo>
                  <a:close/>
                </a:path>
              </a:pathLst>
            </a:custGeom>
            <a:solidFill>
              <a:srgbClr val="555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34;p42"/>
            <p:cNvSpPr/>
            <p:nvPr/>
          </p:nvSpPr>
          <p:spPr>
            <a:xfrm>
              <a:off x="1360729" y="3752933"/>
              <a:ext cx="144395" cy="152353"/>
            </a:xfrm>
            <a:custGeom>
              <a:avLst/>
              <a:gdLst/>
              <a:ahLst/>
              <a:cxnLst/>
              <a:rect l="l" t="t" r="r" b="b"/>
              <a:pathLst>
                <a:path w="3012" h="3178" extrusionOk="0">
                  <a:moveTo>
                    <a:pt x="2856" y="1"/>
                  </a:moveTo>
                  <a:cubicBezTo>
                    <a:pt x="2509" y="1"/>
                    <a:pt x="2163" y="80"/>
                    <a:pt x="1838" y="219"/>
                  </a:cubicBezTo>
                  <a:cubicBezTo>
                    <a:pt x="1465" y="379"/>
                    <a:pt x="1120" y="618"/>
                    <a:pt x="825" y="912"/>
                  </a:cubicBezTo>
                  <a:cubicBezTo>
                    <a:pt x="533" y="1232"/>
                    <a:pt x="320" y="1578"/>
                    <a:pt x="186" y="1979"/>
                  </a:cubicBezTo>
                  <a:cubicBezTo>
                    <a:pt x="53" y="2352"/>
                    <a:pt x="0" y="2778"/>
                    <a:pt x="53" y="3177"/>
                  </a:cubicBezTo>
                  <a:cubicBezTo>
                    <a:pt x="107" y="2778"/>
                    <a:pt x="213" y="2405"/>
                    <a:pt x="373" y="2058"/>
                  </a:cubicBezTo>
                  <a:cubicBezTo>
                    <a:pt x="533" y="1684"/>
                    <a:pt x="747" y="1364"/>
                    <a:pt x="1013" y="1098"/>
                  </a:cubicBezTo>
                  <a:cubicBezTo>
                    <a:pt x="1280" y="806"/>
                    <a:pt x="1572" y="592"/>
                    <a:pt x="1920" y="405"/>
                  </a:cubicBezTo>
                  <a:cubicBezTo>
                    <a:pt x="2265" y="219"/>
                    <a:pt x="2638" y="85"/>
                    <a:pt x="3011" y="6"/>
                  </a:cubicBezTo>
                  <a:cubicBezTo>
                    <a:pt x="2960" y="2"/>
                    <a:pt x="2908" y="1"/>
                    <a:pt x="2856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35;p42"/>
            <p:cNvSpPr/>
            <p:nvPr/>
          </p:nvSpPr>
          <p:spPr>
            <a:xfrm>
              <a:off x="1276352" y="3674980"/>
              <a:ext cx="219853" cy="217504"/>
            </a:xfrm>
            <a:custGeom>
              <a:avLst/>
              <a:gdLst/>
              <a:ahLst/>
              <a:cxnLst/>
              <a:rect l="l" t="t" r="r" b="b"/>
              <a:pathLst>
                <a:path w="4586" h="4537" extrusionOk="0">
                  <a:moveTo>
                    <a:pt x="4415" y="1"/>
                  </a:moveTo>
                  <a:cubicBezTo>
                    <a:pt x="3881" y="1"/>
                    <a:pt x="3331" y="109"/>
                    <a:pt x="2826" y="325"/>
                  </a:cubicBezTo>
                  <a:cubicBezTo>
                    <a:pt x="2266" y="538"/>
                    <a:pt x="1760" y="885"/>
                    <a:pt x="1334" y="1312"/>
                  </a:cubicBezTo>
                  <a:cubicBezTo>
                    <a:pt x="907" y="1739"/>
                    <a:pt x="559" y="2244"/>
                    <a:pt x="346" y="2805"/>
                  </a:cubicBezTo>
                  <a:cubicBezTo>
                    <a:pt x="107" y="3364"/>
                    <a:pt x="1" y="3950"/>
                    <a:pt x="26" y="4537"/>
                  </a:cubicBezTo>
                  <a:cubicBezTo>
                    <a:pt x="107" y="3978"/>
                    <a:pt x="267" y="3391"/>
                    <a:pt x="534" y="2884"/>
                  </a:cubicBezTo>
                  <a:cubicBezTo>
                    <a:pt x="773" y="2378"/>
                    <a:pt x="1120" y="1898"/>
                    <a:pt x="1519" y="1498"/>
                  </a:cubicBezTo>
                  <a:cubicBezTo>
                    <a:pt x="1920" y="1071"/>
                    <a:pt x="2400" y="751"/>
                    <a:pt x="2905" y="512"/>
                  </a:cubicBezTo>
                  <a:cubicBezTo>
                    <a:pt x="3439" y="271"/>
                    <a:pt x="3999" y="86"/>
                    <a:pt x="4586" y="5"/>
                  </a:cubicBezTo>
                  <a:cubicBezTo>
                    <a:pt x="4529" y="2"/>
                    <a:pt x="4472" y="1"/>
                    <a:pt x="4415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36;p42"/>
            <p:cNvSpPr/>
            <p:nvPr/>
          </p:nvSpPr>
          <p:spPr>
            <a:xfrm>
              <a:off x="1192024" y="3596549"/>
              <a:ext cx="306768" cy="285722"/>
            </a:xfrm>
            <a:custGeom>
              <a:avLst/>
              <a:gdLst/>
              <a:ahLst/>
              <a:cxnLst/>
              <a:rect l="l" t="t" r="r" b="b"/>
              <a:pathLst>
                <a:path w="6399" h="5960" extrusionOk="0">
                  <a:moveTo>
                    <a:pt x="5940" y="0"/>
                  </a:moveTo>
                  <a:cubicBezTo>
                    <a:pt x="5287" y="0"/>
                    <a:pt x="4629" y="97"/>
                    <a:pt x="4025" y="336"/>
                  </a:cubicBezTo>
                  <a:cubicBezTo>
                    <a:pt x="3253" y="628"/>
                    <a:pt x="2559" y="1082"/>
                    <a:pt x="1973" y="1668"/>
                  </a:cubicBezTo>
                  <a:cubicBezTo>
                    <a:pt x="1386" y="2227"/>
                    <a:pt x="932" y="2895"/>
                    <a:pt x="587" y="3641"/>
                  </a:cubicBezTo>
                  <a:cubicBezTo>
                    <a:pt x="239" y="4360"/>
                    <a:pt x="0" y="5160"/>
                    <a:pt x="26" y="5959"/>
                  </a:cubicBezTo>
                  <a:cubicBezTo>
                    <a:pt x="54" y="5561"/>
                    <a:pt x="132" y="5187"/>
                    <a:pt x="267" y="4814"/>
                  </a:cubicBezTo>
                  <a:cubicBezTo>
                    <a:pt x="399" y="4441"/>
                    <a:pt x="559" y="4068"/>
                    <a:pt x="747" y="3720"/>
                  </a:cubicBezTo>
                  <a:cubicBezTo>
                    <a:pt x="1120" y="3027"/>
                    <a:pt x="1600" y="2387"/>
                    <a:pt x="2158" y="1854"/>
                  </a:cubicBezTo>
                  <a:cubicBezTo>
                    <a:pt x="2719" y="1295"/>
                    <a:pt x="3359" y="841"/>
                    <a:pt x="4078" y="521"/>
                  </a:cubicBezTo>
                  <a:cubicBezTo>
                    <a:pt x="4799" y="201"/>
                    <a:pt x="5598" y="69"/>
                    <a:pt x="6398" y="16"/>
                  </a:cubicBezTo>
                  <a:cubicBezTo>
                    <a:pt x="6246" y="5"/>
                    <a:pt x="6093" y="0"/>
                    <a:pt x="5940" y="0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37;p42"/>
            <p:cNvSpPr/>
            <p:nvPr/>
          </p:nvSpPr>
          <p:spPr>
            <a:xfrm>
              <a:off x="1547316" y="3925665"/>
              <a:ext cx="144395" cy="152353"/>
            </a:xfrm>
            <a:custGeom>
              <a:avLst/>
              <a:gdLst/>
              <a:ahLst/>
              <a:cxnLst/>
              <a:rect l="l" t="t" r="r" b="b"/>
              <a:pathLst>
                <a:path w="3012" h="3178" extrusionOk="0">
                  <a:moveTo>
                    <a:pt x="2986" y="1"/>
                  </a:moveTo>
                  <a:cubicBezTo>
                    <a:pt x="2905" y="402"/>
                    <a:pt x="2798" y="775"/>
                    <a:pt x="2638" y="1120"/>
                  </a:cubicBezTo>
                  <a:cubicBezTo>
                    <a:pt x="2478" y="1468"/>
                    <a:pt x="2265" y="1788"/>
                    <a:pt x="1999" y="2054"/>
                  </a:cubicBezTo>
                  <a:cubicBezTo>
                    <a:pt x="1732" y="2347"/>
                    <a:pt x="1440" y="2588"/>
                    <a:pt x="1092" y="2773"/>
                  </a:cubicBezTo>
                  <a:cubicBezTo>
                    <a:pt x="747" y="2933"/>
                    <a:pt x="373" y="3067"/>
                    <a:pt x="0" y="3174"/>
                  </a:cubicBezTo>
                  <a:cubicBezTo>
                    <a:pt x="40" y="3177"/>
                    <a:pt x="80" y="3178"/>
                    <a:pt x="120" y="3178"/>
                  </a:cubicBezTo>
                  <a:cubicBezTo>
                    <a:pt x="479" y="3178"/>
                    <a:pt x="837" y="3077"/>
                    <a:pt x="1173" y="2933"/>
                  </a:cubicBezTo>
                  <a:cubicBezTo>
                    <a:pt x="1546" y="2773"/>
                    <a:pt x="1892" y="2534"/>
                    <a:pt x="2186" y="2240"/>
                  </a:cubicBezTo>
                  <a:cubicBezTo>
                    <a:pt x="2478" y="1948"/>
                    <a:pt x="2692" y="1575"/>
                    <a:pt x="2826" y="1201"/>
                  </a:cubicBezTo>
                  <a:cubicBezTo>
                    <a:pt x="2958" y="800"/>
                    <a:pt x="3012" y="402"/>
                    <a:pt x="2986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38;p42"/>
            <p:cNvSpPr/>
            <p:nvPr/>
          </p:nvSpPr>
          <p:spPr>
            <a:xfrm>
              <a:off x="1556185" y="3937219"/>
              <a:ext cx="219853" cy="217504"/>
            </a:xfrm>
            <a:custGeom>
              <a:avLst/>
              <a:gdLst/>
              <a:ahLst/>
              <a:cxnLst/>
              <a:rect l="l" t="t" r="r" b="b"/>
              <a:pathLst>
                <a:path w="4586" h="4537" extrusionOk="0">
                  <a:moveTo>
                    <a:pt x="4560" y="1"/>
                  </a:moveTo>
                  <a:cubicBezTo>
                    <a:pt x="4479" y="587"/>
                    <a:pt x="4319" y="1146"/>
                    <a:pt x="4053" y="1654"/>
                  </a:cubicBezTo>
                  <a:cubicBezTo>
                    <a:pt x="3814" y="2187"/>
                    <a:pt x="3466" y="2667"/>
                    <a:pt x="3068" y="3065"/>
                  </a:cubicBezTo>
                  <a:cubicBezTo>
                    <a:pt x="2667" y="3466"/>
                    <a:pt x="2187" y="3786"/>
                    <a:pt x="1681" y="4053"/>
                  </a:cubicBezTo>
                  <a:cubicBezTo>
                    <a:pt x="1148" y="4292"/>
                    <a:pt x="587" y="4452"/>
                    <a:pt x="1" y="4533"/>
                  </a:cubicBezTo>
                  <a:cubicBezTo>
                    <a:pt x="58" y="4535"/>
                    <a:pt x="116" y="4536"/>
                    <a:pt x="173" y="4536"/>
                  </a:cubicBezTo>
                  <a:cubicBezTo>
                    <a:pt x="707" y="4536"/>
                    <a:pt x="1256" y="4431"/>
                    <a:pt x="1760" y="4238"/>
                  </a:cubicBezTo>
                  <a:cubicBezTo>
                    <a:pt x="2321" y="3999"/>
                    <a:pt x="2827" y="3680"/>
                    <a:pt x="3253" y="3253"/>
                  </a:cubicBezTo>
                  <a:cubicBezTo>
                    <a:pt x="3680" y="2826"/>
                    <a:pt x="4027" y="2293"/>
                    <a:pt x="4241" y="1732"/>
                  </a:cubicBezTo>
                  <a:cubicBezTo>
                    <a:pt x="4479" y="1199"/>
                    <a:pt x="4586" y="587"/>
                    <a:pt x="4560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39;p42"/>
            <p:cNvSpPr/>
            <p:nvPr/>
          </p:nvSpPr>
          <p:spPr>
            <a:xfrm>
              <a:off x="1553644" y="3947430"/>
              <a:ext cx="306768" cy="286250"/>
            </a:xfrm>
            <a:custGeom>
              <a:avLst/>
              <a:gdLst/>
              <a:ahLst/>
              <a:cxnLst/>
              <a:rect l="l" t="t" r="r" b="b"/>
              <a:pathLst>
                <a:path w="6399" h="5971" extrusionOk="0">
                  <a:moveTo>
                    <a:pt x="6398" y="1"/>
                  </a:moveTo>
                  <a:cubicBezTo>
                    <a:pt x="6345" y="400"/>
                    <a:pt x="6266" y="801"/>
                    <a:pt x="6132" y="1174"/>
                  </a:cubicBezTo>
                  <a:cubicBezTo>
                    <a:pt x="6000" y="1547"/>
                    <a:pt x="5840" y="1893"/>
                    <a:pt x="5652" y="2240"/>
                  </a:cubicBezTo>
                  <a:cubicBezTo>
                    <a:pt x="5279" y="2933"/>
                    <a:pt x="4799" y="3573"/>
                    <a:pt x="4240" y="4132"/>
                  </a:cubicBezTo>
                  <a:cubicBezTo>
                    <a:pt x="3679" y="4665"/>
                    <a:pt x="3040" y="5119"/>
                    <a:pt x="2321" y="5439"/>
                  </a:cubicBezTo>
                  <a:cubicBezTo>
                    <a:pt x="1600" y="5759"/>
                    <a:pt x="800" y="5919"/>
                    <a:pt x="0" y="5945"/>
                  </a:cubicBezTo>
                  <a:cubicBezTo>
                    <a:pt x="173" y="5962"/>
                    <a:pt x="347" y="5971"/>
                    <a:pt x="522" y="5971"/>
                  </a:cubicBezTo>
                  <a:cubicBezTo>
                    <a:pt x="1155" y="5971"/>
                    <a:pt x="1794" y="5856"/>
                    <a:pt x="2400" y="5625"/>
                  </a:cubicBezTo>
                  <a:cubicBezTo>
                    <a:pt x="3146" y="5333"/>
                    <a:pt x="3839" y="4878"/>
                    <a:pt x="4426" y="4320"/>
                  </a:cubicBezTo>
                  <a:cubicBezTo>
                    <a:pt x="5012" y="3733"/>
                    <a:pt x="5492" y="3066"/>
                    <a:pt x="5840" y="2347"/>
                  </a:cubicBezTo>
                  <a:cubicBezTo>
                    <a:pt x="6160" y="1600"/>
                    <a:pt x="6398" y="801"/>
                    <a:pt x="6398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40;p42"/>
            <p:cNvSpPr/>
            <p:nvPr/>
          </p:nvSpPr>
          <p:spPr>
            <a:xfrm>
              <a:off x="1175340" y="3739078"/>
              <a:ext cx="166208" cy="288886"/>
            </a:xfrm>
            <a:custGeom>
              <a:avLst/>
              <a:gdLst/>
              <a:ahLst/>
              <a:cxnLst/>
              <a:rect l="l" t="t" r="r" b="b"/>
              <a:pathLst>
                <a:path w="3467" h="6026" extrusionOk="0">
                  <a:moveTo>
                    <a:pt x="2027" y="1"/>
                  </a:moveTo>
                  <a:cubicBezTo>
                    <a:pt x="1813" y="1"/>
                    <a:pt x="1600" y="107"/>
                    <a:pt x="1387" y="242"/>
                  </a:cubicBezTo>
                  <a:cubicBezTo>
                    <a:pt x="1308" y="402"/>
                    <a:pt x="1201" y="587"/>
                    <a:pt x="1095" y="747"/>
                  </a:cubicBezTo>
                  <a:cubicBezTo>
                    <a:pt x="907" y="1095"/>
                    <a:pt x="747" y="1468"/>
                    <a:pt x="615" y="1841"/>
                  </a:cubicBezTo>
                  <a:cubicBezTo>
                    <a:pt x="480" y="2214"/>
                    <a:pt x="402" y="2588"/>
                    <a:pt x="374" y="2986"/>
                  </a:cubicBezTo>
                  <a:cubicBezTo>
                    <a:pt x="348" y="2293"/>
                    <a:pt x="508" y="1600"/>
                    <a:pt x="775" y="960"/>
                  </a:cubicBezTo>
                  <a:lnTo>
                    <a:pt x="775" y="960"/>
                  </a:lnTo>
                  <a:cubicBezTo>
                    <a:pt x="508" y="1468"/>
                    <a:pt x="295" y="2108"/>
                    <a:pt x="188" y="2826"/>
                  </a:cubicBezTo>
                  <a:cubicBezTo>
                    <a:pt x="1" y="4479"/>
                    <a:pt x="561" y="5919"/>
                    <a:pt x="1415" y="6025"/>
                  </a:cubicBezTo>
                  <a:lnTo>
                    <a:pt x="1521" y="6025"/>
                  </a:lnTo>
                  <a:cubicBezTo>
                    <a:pt x="2347" y="6025"/>
                    <a:pt x="3174" y="4799"/>
                    <a:pt x="3360" y="3200"/>
                  </a:cubicBezTo>
                  <a:cubicBezTo>
                    <a:pt x="3466" y="2268"/>
                    <a:pt x="3334" y="1415"/>
                    <a:pt x="3067" y="828"/>
                  </a:cubicBezTo>
                  <a:cubicBezTo>
                    <a:pt x="2907" y="1067"/>
                    <a:pt x="2747" y="1308"/>
                    <a:pt x="2641" y="1547"/>
                  </a:cubicBezTo>
                  <a:cubicBezTo>
                    <a:pt x="2374" y="2054"/>
                    <a:pt x="2214" y="2641"/>
                    <a:pt x="2133" y="3200"/>
                  </a:cubicBezTo>
                  <a:cubicBezTo>
                    <a:pt x="2108" y="2613"/>
                    <a:pt x="2214" y="2027"/>
                    <a:pt x="2453" y="1468"/>
                  </a:cubicBezTo>
                  <a:cubicBezTo>
                    <a:pt x="2560" y="1148"/>
                    <a:pt x="2720" y="854"/>
                    <a:pt x="2933" y="587"/>
                  </a:cubicBezTo>
                  <a:cubicBezTo>
                    <a:pt x="2720" y="267"/>
                    <a:pt x="2453" y="54"/>
                    <a:pt x="2133" y="28"/>
                  </a:cubicBezTo>
                  <a:cubicBezTo>
                    <a:pt x="2108" y="28"/>
                    <a:pt x="2054" y="1"/>
                    <a:pt x="2027" y="1"/>
                  </a:cubicBezTo>
                  <a:close/>
                </a:path>
              </a:pathLst>
            </a:custGeom>
            <a:solidFill>
              <a:srgbClr val="747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41;p42"/>
            <p:cNvSpPr/>
            <p:nvPr/>
          </p:nvSpPr>
          <p:spPr>
            <a:xfrm>
              <a:off x="1276352" y="3767219"/>
              <a:ext cx="46070" cy="125267"/>
            </a:xfrm>
            <a:custGeom>
              <a:avLst/>
              <a:gdLst/>
              <a:ahLst/>
              <a:cxnLst/>
              <a:rect l="l" t="t" r="r" b="b"/>
              <a:pathLst>
                <a:path w="961" h="2613" extrusionOk="0">
                  <a:moveTo>
                    <a:pt x="826" y="0"/>
                  </a:moveTo>
                  <a:cubicBezTo>
                    <a:pt x="613" y="267"/>
                    <a:pt x="453" y="561"/>
                    <a:pt x="346" y="881"/>
                  </a:cubicBezTo>
                  <a:cubicBezTo>
                    <a:pt x="107" y="1440"/>
                    <a:pt x="1" y="2026"/>
                    <a:pt x="26" y="2613"/>
                  </a:cubicBezTo>
                  <a:cubicBezTo>
                    <a:pt x="107" y="2054"/>
                    <a:pt x="267" y="1467"/>
                    <a:pt x="534" y="960"/>
                  </a:cubicBezTo>
                  <a:cubicBezTo>
                    <a:pt x="640" y="721"/>
                    <a:pt x="800" y="480"/>
                    <a:pt x="960" y="241"/>
                  </a:cubicBezTo>
                  <a:cubicBezTo>
                    <a:pt x="907" y="160"/>
                    <a:pt x="854" y="81"/>
                    <a:pt x="826" y="0"/>
                  </a:cubicBezTo>
                  <a:close/>
                </a:path>
              </a:pathLst>
            </a:custGeom>
            <a:solidFill>
              <a:srgbClr val="919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42;p42"/>
            <p:cNvSpPr/>
            <p:nvPr/>
          </p:nvSpPr>
          <p:spPr>
            <a:xfrm>
              <a:off x="1192024" y="3750632"/>
              <a:ext cx="49810" cy="131643"/>
            </a:xfrm>
            <a:custGeom>
              <a:avLst/>
              <a:gdLst/>
              <a:ahLst/>
              <a:cxnLst/>
              <a:rect l="l" t="t" r="r" b="b"/>
              <a:pathLst>
                <a:path w="1039" h="2746" extrusionOk="0">
                  <a:moveTo>
                    <a:pt x="1039" y="1"/>
                  </a:moveTo>
                  <a:lnTo>
                    <a:pt x="1039" y="1"/>
                  </a:lnTo>
                  <a:cubicBezTo>
                    <a:pt x="826" y="161"/>
                    <a:pt x="612" y="427"/>
                    <a:pt x="427" y="719"/>
                  </a:cubicBezTo>
                  <a:cubicBezTo>
                    <a:pt x="160" y="1359"/>
                    <a:pt x="0" y="2052"/>
                    <a:pt x="26" y="2745"/>
                  </a:cubicBezTo>
                  <a:cubicBezTo>
                    <a:pt x="54" y="2347"/>
                    <a:pt x="132" y="1973"/>
                    <a:pt x="267" y="1600"/>
                  </a:cubicBezTo>
                  <a:cubicBezTo>
                    <a:pt x="399" y="1227"/>
                    <a:pt x="559" y="854"/>
                    <a:pt x="747" y="506"/>
                  </a:cubicBezTo>
                  <a:cubicBezTo>
                    <a:pt x="853" y="346"/>
                    <a:pt x="960" y="161"/>
                    <a:pt x="1039" y="1"/>
                  </a:cubicBezTo>
                  <a:close/>
                </a:path>
              </a:pathLst>
            </a:custGeom>
            <a:solidFill>
              <a:srgbClr val="919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" name="Picture 16"/>
          <p:cNvPicPr/>
          <p:nvPr/>
        </p:nvPicPr>
        <p:blipFill>
          <a:blip r:embed="rId3"/>
          <a:stretch>
            <a:fillRect/>
          </a:stretch>
        </p:blipFill>
        <p:spPr>
          <a:xfrm>
            <a:off x="1231200" y="833768"/>
            <a:ext cx="6206400" cy="421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6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929;p42"/>
          <p:cNvGrpSpPr/>
          <p:nvPr/>
        </p:nvGrpSpPr>
        <p:grpSpPr>
          <a:xfrm>
            <a:off x="143071" y="184554"/>
            <a:ext cx="796808" cy="741048"/>
            <a:chOff x="1175340" y="3596549"/>
            <a:chExt cx="685072" cy="637131"/>
          </a:xfrm>
        </p:grpSpPr>
        <p:sp>
          <p:nvSpPr>
            <p:cNvPr id="5" name="Google Shape;931;p42"/>
            <p:cNvSpPr/>
            <p:nvPr/>
          </p:nvSpPr>
          <p:spPr>
            <a:xfrm>
              <a:off x="1418163" y="3809647"/>
              <a:ext cx="216066" cy="212230"/>
            </a:xfrm>
            <a:custGeom>
              <a:avLst/>
              <a:gdLst/>
              <a:ahLst/>
              <a:cxnLst/>
              <a:rect l="l" t="t" r="r" b="b"/>
              <a:pathLst>
                <a:path w="4507" h="4427" extrusionOk="0">
                  <a:moveTo>
                    <a:pt x="2186" y="0"/>
                  </a:moveTo>
                  <a:cubicBezTo>
                    <a:pt x="1107" y="0"/>
                    <a:pt x="130" y="727"/>
                    <a:pt x="82" y="1941"/>
                  </a:cubicBezTo>
                  <a:cubicBezTo>
                    <a:pt x="1" y="3142"/>
                    <a:pt x="800" y="4127"/>
                    <a:pt x="2001" y="4393"/>
                  </a:cubicBezTo>
                  <a:cubicBezTo>
                    <a:pt x="2122" y="4416"/>
                    <a:pt x="2244" y="4427"/>
                    <a:pt x="2365" y="4427"/>
                  </a:cubicBezTo>
                  <a:cubicBezTo>
                    <a:pt x="3392" y="4427"/>
                    <a:pt x="4381" y="3641"/>
                    <a:pt x="4454" y="2448"/>
                  </a:cubicBezTo>
                  <a:cubicBezTo>
                    <a:pt x="4507" y="1248"/>
                    <a:pt x="3707" y="156"/>
                    <a:pt x="2507" y="21"/>
                  </a:cubicBezTo>
                  <a:cubicBezTo>
                    <a:pt x="2399" y="7"/>
                    <a:pt x="2292" y="0"/>
                    <a:pt x="2186" y="0"/>
                  </a:cubicBezTo>
                  <a:close/>
                </a:path>
              </a:pathLst>
            </a:custGeom>
            <a:solidFill>
              <a:srgbClr val="FF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32;p42"/>
            <p:cNvSpPr/>
            <p:nvPr/>
          </p:nvSpPr>
          <p:spPr>
            <a:xfrm>
              <a:off x="1441174" y="3831796"/>
              <a:ext cx="170091" cy="167071"/>
            </a:xfrm>
            <a:custGeom>
              <a:avLst/>
              <a:gdLst/>
              <a:ahLst/>
              <a:cxnLst/>
              <a:rect l="l" t="t" r="r" b="b"/>
              <a:pathLst>
                <a:path w="3548" h="3485" extrusionOk="0">
                  <a:moveTo>
                    <a:pt x="1747" y="1"/>
                  </a:moveTo>
                  <a:cubicBezTo>
                    <a:pt x="896" y="1"/>
                    <a:pt x="103" y="552"/>
                    <a:pt x="54" y="1532"/>
                  </a:cubicBezTo>
                  <a:cubicBezTo>
                    <a:pt x="1" y="2492"/>
                    <a:pt x="640" y="3266"/>
                    <a:pt x="1574" y="3452"/>
                  </a:cubicBezTo>
                  <a:cubicBezTo>
                    <a:pt x="1680" y="3473"/>
                    <a:pt x="1787" y="3484"/>
                    <a:pt x="1892" y="3484"/>
                  </a:cubicBezTo>
                  <a:cubicBezTo>
                    <a:pt x="2692" y="3484"/>
                    <a:pt x="3447" y="2875"/>
                    <a:pt x="3494" y="1933"/>
                  </a:cubicBezTo>
                  <a:cubicBezTo>
                    <a:pt x="3547" y="973"/>
                    <a:pt x="2933" y="120"/>
                    <a:pt x="1973" y="14"/>
                  </a:cubicBezTo>
                  <a:cubicBezTo>
                    <a:pt x="1898" y="5"/>
                    <a:pt x="1822" y="1"/>
                    <a:pt x="1747" y="1"/>
                  </a:cubicBezTo>
                  <a:close/>
                </a:path>
              </a:pathLst>
            </a:custGeom>
            <a:solidFill>
              <a:srgbClr val="CC3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33;p42"/>
            <p:cNvSpPr/>
            <p:nvPr/>
          </p:nvSpPr>
          <p:spPr>
            <a:xfrm>
              <a:off x="1488492" y="3878107"/>
              <a:ext cx="75410" cy="73876"/>
            </a:xfrm>
            <a:custGeom>
              <a:avLst/>
              <a:gdLst/>
              <a:ahLst/>
              <a:cxnLst/>
              <a:rect l="l" t="t" r="r" b="b"/>
              <a:pathLst>
                <a:path w="1573" h="1541" extrusionOk="0">
                  <a:moveTo>
                    <a:pt x="772" y="1"/>
                  </a:moveTo>
                  <a:cubicBezTo>
                    <a:pt x="388" y="1"/>
                    <a:pt x="52" y="259"/>
                    <a:pt x="27" y="673"/>
                  </a:cubicBezTo>
                  <a:cubicBezTo>
                    <a:pt x="1" y="1099"/>
                    <a:pt x="293" y="1447"/>
                    <a:pt x="694" y="1526"/>
                  </a:cubicBezTo>
                  <a:cubicBezTo>
                    <a:pt x="742" y="1536"/>
                    <a:pt x="790" y="1540"/>
                    <a:pt x="837" y="1540"/>
                  </a:cubicBezTo>
                  <a:cubicBezTo>
                    <a:pt x="1189" y="1540"/>
                    <a:pt x="1523" y="1283"/>
                    <a:pt x="1547" y="860"/>
                  </a:cubicBezTo>
                  <a:cubicBezTo>
                    <a:pt x="1573" y="434"/>
                    <a:pt x="1306" y="61"/>
                    <a:pt x="880" y="7"/>
                  </a:cubicBezTo>
                  <a:cubicBezTo>
                    <a:pt x="843" y="3"/>
                    <a:pt x="807" y="1"/>
                    <a:pt x="772" y="1"/>
                  </a:cubicBezTo>
                  <a:close/>
                </a:path>
              </a:pathLst>
            </a:custGeom>
            <a:solidFill>
              <a:srgbClr val="555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34;p42"/>
            <p:cNvSpPr/>
            <p:nvPr/>
          </p:nvSpPr>
          <p:spPr>
            <a:xfrm>
              <a:off x="1360729" y="3752933"/>
              <a:ext cx="144395" cy="152353"/>
            </a:xfrm>
            <a:custGeom>
              <a:avLst/>
              <a:gdLst/>
              <a:ahLst/>
              <a:cxnLst/>
              <a:rect l="l" t="t" r="r" b="b"/>
              <a:pathLst>
                <a:path w="3012" h="3178" extrusionOk="0">
                  <a:moveTo>
                    <a:pt x="2856" y="1"/>
                  </a:moveTo>
                  <a:cubicBezTo>
                    <a:pt x="2509" y="1"/>
                    <a:pt x="2163" y="80"/>
                    <a:pt x="1838" y="219"/>
                  </a:cubicBezTo>
                  <a:cubicBezTo>
                    <a:pt x="1465" y="379"/>
                    <a:pt x="1120" y="618"/>
                    <a:pt x="825" y="912"/>
                  </a:cubicBezTo>
                  <a:cubicBezTo>
                    <a:pt x="533" y="1232"/>
                    <a:pt x="320" y="1578"/>
                    <a:pt x="186" y="1979"/>
                  </a:cubicBezTo>
                  <a:cubicBezTo>
                    <a:pt x="53" y="2352"/>
                    <a:pt x="0" y="2778"/>
                    <a:pt x="53" y="3177"/>
                  </a:cubicBezTo>
                  <a:cubicBezTo>
                    <a:pt x="107" y="2778"/>
                    <a:pt x="213" y="2405"/>
                    <a:pt x="373" y="2058"/>
                  </a:cubicBezTo>
                  <a:cubicBezTo>
                    <a:pt x="533" y="1684"/>
                    <a:pt x="747" y="1364"/>
                    <a:pt x="1013" y="1098"/>
                  </a:cubicBezTo>
                  <a:cubicBezTo>
                    <a:pt x="1280" y="806"/>
                    <a:pt x="1572" y="592"/>
                    <a:pt x="1920" y="405"/>
                  </a:cubicBezTo>
                  <a:cubicBezTo>
                    <a:pt x="2265" y="219"/>
                    <a:pt x="2638" y="85"/>
                    <a:pt x="3011" y="6"/>
                  </a:cubicBezTo>
                  <a:cubicBezTo>
                    <a:pt x="2960" y="2"/>
                    <a:pt x="2908" y="1"/>
                    <a:pt x="2856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35;p42"/>
            <p:cNvSpPr/>
            <p:nvPr/>
          </p:nvSpPr>
          <p:spPr>
            <a:xfrm>
              <a:off x="1276352" y="3674980"/>
              <a:ext cx="219853" cy="217504"/>
            </a:xfrm>
            <a:custGeom>
              <a:avLst/>
              <a:gdLst/>
              <a:ahLst/>
              <a:cxnLst/>
              <a:rect l="l" t="t" r="r" b="b"/>
              <a:pathLst>
                <a:path w="4586" h="4537" extrusionOk="0">
                  <a:moveTo>
                    <a:pt x="4415" y="1"/>
                  </a:moveTo>
                  <a:cubicBezTo>
                    <a:pt x="3881" y="1"/>
                    <a:pt x="3331" y="109"/>
                    <a:pt x="2826" y="325"/>
                  </a:cubicBezTo>
                  <a:cubicBezTo>
                    <a:pt x="2266" y="538"/>
                    <a:pt x="1760" y="885"/>
                    <a:pt x="1334" y="1312"/>
                  </a:cubicBezTo>
                  <a:cubicBezTo>
                    <a:pt x="907" y="1739"/>
                    <a:pt x="559" y="2244"/>
                    <a:pt x="346" y="2805"/>
                  </a:cubicBezTo>
                  <a:cubicBezTo>
                    <a:pt x="107" y="3364"/>
                    <a:pt x="1" y="3950"/>
                    <a:pt x="26" y="4537"/>
                  </a:cubicBezTo>
                  <a:cubicBezTo>
                    <a:pt x="107" y="3978"/>
                    <a:pt x="267" y="3391"/>
                    <a:pt x="534" y="2884"/>
                  </a:cubicBezTo>
                  <a:cubicBezTo>
                    <a:pt x="773" y="2378"/>
                    <a:pt x="1120" y="1898"/>
                    <a:pt x="1519" y="1498"/>
                  </a:cubicBezTo>
                  <a:cubicBezTo>
                    <a:pt x="1920" y="1071"/>
                    <a:pt x="2400" y="751"/>
                    <a:pt x="2905" y="512"/>
                  </a:cubicBezTo>
                  <a:cubicBezTo>
                    <a:pt x="3439" y="271"/>
                    <a:pt x="3999" y="86"/>
                    <a:pt x="4586" y="5"/>
                  </a:cubicBezTo>
                  <a:cubicBezTo>
                    <a:pt x="4529" y="2"/>
                    <a:pt x="4472" y="1"/>
                    <a:pt x="4415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36;p42"/>
            <p:cNvSpPr/>
            <p:nvPr/>
          </p:nvSpPr>
          <p:spPr>
            <a:xfrm>
              <a:off x="1192024" y="3596549"/>
              <a:ext cx="306768" cy="285722"/>
            </a:xfrm>
            <a:custGeom>
              <a:avLst/>
              <a:gdLst/>
              <a:ahLst/>
              <a:cxnLst/>
              <a:rect l="l" t="t" r="r" b="b"/>
              <a:pathLst>
                <a:path w="6399" h="5960" extrusionOk="0">
                  <a:moveTo>
                    <a:pt x="5940" y="0"/>
                  </a:moveTo>
                  <a:cubicBezTo>
                    <a:pt x="5287" y="0"/>
                    <a:pt x="4629" y="97"/>
                    <a:pt x="4025" y="336"/>
                  </a:cubicBezTo>
                  <a:cubicBezTo>
                    <a:pt x="3253" y="628"/>
                    <a:pt x="2559" y="1082"/>
                    <a:pt x="1973" y="1668"/>
                  </a:cubicBezTo>
                  <a:cubicBezTo>
                    <a:pt x="1386" y="2227"/>
                    <a:pt x="932" y="2895"/>
                    <a:pt x="587" y="3641"/>
                  </a:cubicBezTo>
                  <a:cubicBezTo>
                    <a:pt x="239" y="4360"/>
                    <a:pt x="0" y="5160"/>
                    <a:pt x="26" y="5959"/>
                  </a:cubicBezTo>
                  <a:cubicBezTo>
                    <a:pt x="54" y="5561"/>
                    <a:pt x="132" y="5187"/>
                    <a:pt x="267" y="4814"/>
                  </a:cubicBezTo>
                  <a:cubicBezTo>
                    <a:pt x="399" y="4441"/>
                    <a:pt x="559" y="4068"/>
                    <a:pt x="747" y="3720"/>
                  </a:cubicBezTo>
                  <a:cubicBezTo>
                    <a:pt x="1120" y="3027"/>
                    <a:pt x="1600" y="2387"/>
                    <a:pt x="2158" y="1854"/>
                  </a:cubicBezTo>
                  <a:cubicBezTo>
                    <a:pt x="2719" y="1295"/>
                    <a:pt x="3359" y="841"/>
                    <a:pt x="4078" y="521"/>
                  </a:cubicBezTo>
                  <a:cubicBezTo>
                    <a:pt x="4799" y="201"/>
                    <a:pt x="5598" y="69"/>
                    <a:pt x="6398" y="16"/>
                  </a:cubicBezTo>
                  <a:cubicBezTo>
                    <a:pt x="6246" y="5"/>
                    <a:pt x="6093" y="0"/>
                    <a:pt x="5940" y="0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37;p42"/>
            <p:cNvSpPr/>
            <p:nvPr/>
          </p:nvSpPr>
          <p:spPr>
            <a:xfrm>
              <a:off x="1547316" y="3925665"/>
              <a:ext cx="144395" cy="152353"/>
            </a:xfrm>
            <a:custGeom>
              <a:avLst/>
              <a:gdLst/>
              <a:ahLst/>
              <a:cxnLst/>
              <a:rect l="l" t="t" r="r" b="b"/>
              <a:pathLst>
                <a:path w="3012" h="3178" extrusionOk="0">
                  <a:moveTo>
                    <a:pt x="2986" y="1"/>
                  </a:moveTo>
                  <a:cubicBezTo>
                    <a:pt x="2905" y="402"/>
                    <a:pt x="2798" y="775"/>
                    <a:pt x="2638" y="1120"/>
                  </a:cubicBezTo>
                  <a:cubicBezTo>
                    <a:pt x="2478" y="1468"/>
                    <a:pt x="2265" y="1788"/>
                    <a:pt x="1999" y="2054"/>
                  </a:cubicBezTo>
                  <a:cubicBezTo>
                    <a:pt x="1732" y="2347"/>
                    <a:pt x="1440" y="2588"/>
                    <a:pt x="1092" y="2773"/>
                  </a:cubicBezTo>
                  <a:cubicBezTo>
                    <a:pt x="747" y="2933"/>
                    <a:pt x="373" y="3067"/>
                    <a:pt x="0" y="3174"/>
                  </a:cubicBezTo>
                  <a:cubicBezTo>
                    <a:pt x="40" y="3177"/>
                    <a:pt x="80" y="3178"/>
                    <a:pt x="120" y="3178"/>
                  </a:cubicBezTo>
                  <a:cubicBezTo>
                    <a:pt x="479" y="3178"/>
                    <a:pt x="837" y="3077"/>
                    <a:pt x="1173" y="2933"/>
                  </a:cubicBezTo>
                  <a:cubicBezTo>
                    <a:pt x="1546" y="2773"/>
                    <a:pt x="1892" y="2534"/>
                    <a:pt x="2186" y="2240"/>
                  </a:cubicBezTo>
                  <a:cubicBezTo>
                    <a:pt x="2478" y="1948"/>
                    <a:pt x="2692" y="1575"/>
                    <a:pt x="2826" y="1201"/>
                  </a:cubicBezTo>
                  <a:cubicBezTo>
                    <a:pt x="2958" y="800"/>
                    <a:pt x="3012" y="402"/>
                    <a:pt x="2986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38;p42"/>
            <p:cNvSpPr/>
            <p:nvPr/>
          </p:nvSpPr>
          <p:spPr>
            <a:xfrm>
              <a:off x="1556185" y="3937219"/>
              <a:ext cx="219853" cy="217504"/>
            </a:xfrm>
            <a:custGeom>
              <a:avLst/>
              <a:gdLst/>
              <a:ahLst/>
              <a:cxnLst/>
              <a:rect l="l" t="t" r="r" b="b"/>
              <a:pathLst>
                <a:path w="4586" h="4537" extrusionOk="0">
                  <a:moveTo>
                    <a:pt x="4560" y="1"/>
                  </a:moveTo>
                  <a:cubicBezTo>
                    <a:pt x="4479" y="587"/>
                    <a:pt x="4319" y="1146"/>
                    <a:pt x="4053" y="1654"/>
                  </a:cubicBezTo>
                  <a:cubicBezTo>
                    <a:pt x="3814" y="2187"/>
                    <a:pt x="3466" y="2667"/>
                    <a:pt x="3068" y="3065"/>
                  </a:cubicBezTo>
                  <a:cubicBezTo>
                    <a:pt x="2667" y="3466"/>
                    <a:pt x="2187" y="3786"/>
                    <a:pt x="1681" y="4053"/>
                  </a:cubicBezTo>
                  <a:cubicBezTo>
                    <a:pt x="1148" y="4292"/>
                    <a:pt x="587" y="4452"/>
                    <a:pt x="1" y="4533"/>
                  </a:cubicBezTo>
                  <a:cubicBezTo>
                    <a:pt x="58" y="4535"/>
                    <a:pt x="116" y="4536"/>
                    <a:pt x="173" y="4536"/>
                  </a:cubicBezTo>
                  <a:cubicBezTo>
                    <a:pt x="707" y="4536"/>
                    <a:pt x="1256" y="4431"/>
                    <a:pt x="1760" y="4238"/>
                  </a:cubicBezTo>
                  <a:cubicBezTo>
                    <a:pt x="2321" y="3999"/>
                    <a:pt x="2827" y="3680"/>
                    <a:pt x="3253" y="3253"/>
                  </a:cubicBezTo>
                  <a:cubicBezTo>
                    <a:pt x="3680" y="2826"/>
                    <a:pt x="4027" y="2293"/>
                    <a:pt x="4241" y="1732"/>
                  </a:cubicBezTo>
                  <a:cubicBezTo>
                    <a:pt x="4479" y="1199"/>
                    <a:pt x="4586" y="587"/>
                    <a:pt x="4560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39;p42"/>
            <p:cNvSpPr/>
            <p:nvPr/>
          </p:nvSpPr>
          <p:spPr>
            <a:xfrm>
              <a:off x="1553644" y="3947430"/>
              <a:ext cx="306768" cy="286250"/>
            </a:xfrm>
            <a:custGeom>
              <a:avLst/>
              <a:gdLst/>
              <a:ahLst/>
              <a:cxnLst/>
              <a:rect l="l" t="t" r="r" b="b"/>
              <a:pathLst>
                <a:path w="6399" h="5971" extrusionOk="0">
                  <a:moveTo>
                    <a:pt x="6398" y="1"/>
                  </a:moveTo>
                  <a:cubicBezTo>
                    <a:pt x="6345" y="400"/>
                    <a:pt x="6266" y="801"/>
                    <a:pt x="6132" y="1174"/>
                  </a:cubicBezTo>
                  <a:cubicBezTo>
                    <a:pt x="6000" y="1547"/>
                    <a:pt x="5840" y="1893"/>
                    <a:pt x="5652" y="2240"/>
                  </a:cubicBezTo>
                  <a:cubicBezTo>
                    <a:pt x="5279" y="2933"/>
                    <a:pt x="4799" y="3573"/>
                    <a:pt x="4240" y="4132"/>
                  </a:cubicBezTo>
                  <a:cubicBezTo>
                    <a:pt x="3679" y="4665"/>
                    <a:pt x="3040" y="5119"/>
                    <a:pt x="2321" y="5439"/>
                  </a:cubicBezTo>
                  <a:cubicBezTo>
                    <a:pt x="1600" y="5759"/>
                    <a:pt x="800" y="5919"/>
                    <a:pt x="0" y="5945"/>
                  </a:cubicBezTo>
                  <a:cubicBezTo>
                    <a:pt x="173" y="5962"/>
                    <a:pt x="347" y="5971"/>
                    <a:pt x="522" y="5971"/>
                  </a:cubicBezTo>
                  <a:cubicBezTo>
                    <a:pt x="1155" y="5971"/>
                    <a:pt x="1794" y="5856"/>
                    <a:pt x="2400" y="5625"/>
                  </a:cubicBezTo>
                  <a:cubicBezTo>
                    <a:pt x="3146" y="5333"/>
                    <a:pt x="3839" y="4878"/>
                    <a:pt x="4426" y="4320"/>
                  </a:cubicBezTo>
                  <a:cubicBezTo>
                    <a:pt x="5012" y="3733"/>
                    <a:pt x="5492" y="3066"/>
                    <a:pt x="5840" y="2347"/>
                  </a:cubicBezTo>
                  <a:cubicBezTo>
                    <a:pt x="6160" y="1600"/>
                    <a:pt x="6398" y="801"/>
                    <a:pt x="6398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40;p42"/>
            <p:cNvSpPr/>
            <p:nvPr/>
          </p:nvSpPr>
          <p:spPr>
            <a:xfrm>
              <a:off x="1175340" y="3739078"/>
              <a:ext cx="166208" cy="288886"/>
            </a:xfrm>
            <a:custGeom>
              <a:avLst/>
              <a:gdLst/>
              <a:ahLst/>
              <a:cxnLst/>
              <a:rect l="l" t="t" r="r" b="b"/>
              <a:pathLst>
                <a:path w="3467" h="6026" extrusionOk="0">
                  <a:moveTo>
                    <a:pt x="2027" y="1"/>
                  </a:moveTo>
                  <a:cubicBezTo>
                    <a:pt x="1813" y="1"/>
                    <a:pt x="1600" y="107"/>
                    <a:pt x="1387" y="242"/>
                  </a:cubicBezTo>
                  <a:cubicBezTo>
                    <a:pt x="1308" y="402"/>
                    <a:pt x="1201" y="587"/>
                    <a:pt x="1095" y="747"/>
                  </a:cubicBezTo>
                  <a:cubicBezTo>
                    <a:pt x="907" y="1095"/>
                    <a:pt x="747" y="1468"/>
                    <a:pt x="615" y="1841"/>
                  </a:cubicBezTo>
                  <a:cubicBezTo>
                    <a:pt x="480" y="2214"/>
                    <a:pt x="402" y="2588"/>
                    <a:pt x="374" y="2986"/>
                  </a:cubicBezTo>
                  <a:cubicBezTo>
                    <a:pt x="348" y="2293"/>
                    <a:pt x="508" y="1600"/>
                    <a:pt x="775" y="960"/>
                  </a:cubicBezTo>
                  <a:lnTo>
                    <a:pt x="775" y="960"/>
                  </a:lnTo>
                  <a:cubicBezTo>
                    <a:pt x="508" y="1468"/>
                    <a:pt x="295" y="2108"/>
                    <a:pt x="188" y="2826"/>
                  </a:cubicBezTo>
                  <a:cubicBezTo>
                    <a:pt x="1" y="4479"/>
                    <a:pt x="561" y="5919"/>
                    <a:pt x="1415" y="6025"/>
                  </a:cubicBezTo>
                  <a:lnTo>
                    <a:pt x="1521" y="6025"/>
                  </a:lnTo>
                  <a:cubicBezTo>
                    <a:pt x="2347" y="6025"/>
                    <a:pt x="3174" y="4799"/>
                    <a:pt x="3360" y="3200"/>
                  </a:cubicBezTo>
                  <a:cubicBezTo>
                    <a:pt x="3466" y="2268"/>
                    <a:pt x="3334" y="1415"/>
                    <a:pt x="3067" y="828"/>
                  </a:cubicBezTo>
                  <a:cubicBezTo>
                    <a:pt x="2907" y="1067"/>
                    <a:pt x="2747" y="1308"/>
                    <a:pt x="2641" y="1547"/>
                  </a:cubicBezTo>
                  <a:cubicBezTo>
                    <a:pt x="2374" y="2054"/>
                    <a:pt x="2214" y="2641"/>
                    <a:pt x="2133" y="3200"/>
                  </a:cubicBezTo>
                  <a:cubicBezTo>
                    <a:pt x="2108" y="2613"/>
                    <a:pt x="2214" y="2027"/>
                    <a:pt x="2453" y="1468"/>
                  </a:cubicBezTo>
                  <a:cubicBezTo>
                    <a:pt x="2560" y="1148"/>
                    <a:pt x="2720" y="854"/>
                    <a:pt x="2933" y="587"/>
                  </a:cubicBezTo>
                  <a:cubicBezTo>
                    <a:pt x="2720" y="267"/>
                    <a:pt x="2453" y="54"/>
                    <a:pt x="2133" y="28"/>
                  </a:cubicBezTo>
                  <a:cubicBezTo>
                    <a:pt x="2108" y="28"/>
                    <a:pt x="2054" y="1"/>
                    <a:pt x="2027" y="1"/>
                  </a:cubicBezTo>
                  <a:close/>
                </a:path>
              </a:pathLst>
            </a:custGeom>
            <a:solidFill>
              <a:srgbClr val="747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41;p42"/>
            <p:cNvSpPr/>
            <p:nvPr/>
          </p:nvSpPr>
          <p:spPr>
            <a:xfrm>
              <a:off x="1276352" y="3767219"/>
              <a:ext cx="46070" cy="125267"/>
            </a:xfrm>
            <a:custGeom>
              <a:avLst/>
              <a:gdLst/>
              <a:ahLst/>
              <a:cxnLst/>
              <a:rect l="l" t="t" r="r" b="b"/>
              <a:pathLst>
                <a:path w="961" h="2613" extrusionOk="0">
                  <a:moveTo>
                    <a:pt x="826" y="0"/>
                  </a:moveTo>
                  <a:cubicBezTo>
                    <a:pt x="613" y="267"/>
                    <a:pt x="453" y="561"/>
                    <a:pt x="346" y="881"/>
                  </a:cubicBezTo>
                  <a:cubicBezTo>
                    <a:pt x="107" y="1440"/>
                    <a:pt x="1" y="2026"/>
                    <a:pt x="26" y="2613"/>
                  </a:cubicBezTo>
                  <a:cubicBezTo>
                    <a:pt x="107" y="2054"/>
                    <a:pt x="267" y="1467"/>
                    <a:pt x="534" y="960"/>
                  </a:cubicBezTo>
                  <a:cubicBezTo>
                    <a:pt x="640" y="721"/>
                    <a:pt x="800" y="480"/>
                    <a:pt x="960" y="241"/>
                  </a:cubicBezTo>
                  <a:cubicBezTo>
                    <a:pt x="907" y="160"/>
                    <a:pt x="854" y="81"/>
                    <a:pt x="826" y="0"/>
                  </a:cubicBezTo>
                  <a:close/>
                </a:path>
              </a:pathLst>
            </a:custGeom>
            <a:solidFill>
              <a:srgbClr val="919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42;p42"/>
            <p:cNvSpPr/>
            <p:nvPr/>
          </p:nvSpPr>
          <p:spPr>
            <a:xfrm>
              <a:off x="1192024" y="3750632"/>
              <a:ext cx="49810" cy="131643"/>
            </a:xfrm>
            <a:custGeom>
              <a:avLst/>
              <a:gdLst/>
              <a:ahLst/>
              <a:cxnLst/>
              <a:rect l="l" t="t" r="r" b="b"/>
              <a:pathLst>
                <a:path w="1039" h="2746" extrusionOk="0">
                  <a:moveTo>
                    <a:pt x="1039" y="1"/>
                  </a:moveTo>
                  <a:lnTo>
                    <a:pt x="1039" y="1"/>
                  </a:lnTo>
                  <a:cubicBezTo>
                    <a:pt x="826" y="161"/>
                    <a:pt x="612" y="427"/>
                    <a:pt x="427" y="719"/>
                  </a:cubicBezTo>
                  <a:cubicBezTo>
                    <a:pt x="160" y="1359"/>
                    <a:pt x="0" y="2052"/>
                    <a:pt x="26" y="2745"/>
                  </a:cubicBezTo>
                  <a:cubicBezTo>
                    <a:pt x="54" y="2347"/>
                    <a:pt x="132" y="1973"/>
                    <a:pt x="267" y="1600"/>
                  </a:cubicBezTo>
                  <a:cubicBezTo>
                    <a:pt x="399" y="1227"/>
                    <a:pt x="559" y="854"/>
                    <a:pt x="747" y="506"/>
                  </a:cubicBezTo>
                  <a:cubicBezTo>
                    <a:pt x="853" y="346"/>
                    <a:pt x="960" y="161"/>
                    <a:pt x="1039" y="1"/>
                  </a:cubicBezTo>
                  <a:close/>
                </a:path>
              </a:pathLst>
            </a:custGeom>
            <a:solidFill>
              <a:srgbClr val="919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4" name="Google Shape;944;p42"/>
          <p:cNvSpPr txBox="1">
            <a:spLocks noGrp="1"/>
          </p:cNvSpPr>
          <p:nvPr>
            <p:ph type="title"/>
          </p:nvPr>
        </p:nvSpPr>
        <p:spPr>
          <a:xfrm>
            <a:off x="1" y="83802"/>
            <a:ext cx="9143999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6.4. </a:t>
            </a:r>
            <a:r>
              <a:rPr lang="en-US" sz="2400" dirty="0"/>
              <a:t>Do protected vs non-protected media types have an effect on popularity?</a:t>
            </a:r>
          </a:p>
        </p:txBody>
      </p:sp>
      <p:pic>
        <p:nvPicPr>
          <p:cNvPr id="17" name="Picture 16"/>
          <p:cNvPicPr/>
          <p:nvPr/>
        </p:nvPicPr>
        <p:blipFill>
          <a:blip r:embed="rId3"/>
          <a:stretch>
            <a:fillRect/>
          </a:stretch>
        </p:blipFill>
        <p:spPr>
          <a:xfrm>
            <a:off x="1" y="833767"/>
            <a:ext cx="5716799" cy="4309733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4"/>
          <a:stretch>
            <a:fillRect/>
          </a:stretch>
        </p:blipFill>
        <p:spPr>
          <a:xfrm>
            <a:off x="3880800" y="1170000"/>
            <a:ext cx="5263200" cy="92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64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47"/>
          <p:cNvSpPr txBox="1">
            <a:spLocks noGrp="1"/>
          </p:cNvSpPr>
          <p:nvPr>
            <p:ph type="title"/>
          </p:nvPr>
        </p:nvSpPr>
        <p:spPr>
          <a:xfrm>
            <a:off x="720000" y="11476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RECOMMENDATION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261" name="Google Shape;1261;p47"/>
          <p:cNvSpPr txBox="1">
            <a:spLocks noGrp="1"/>
          </p:cNvSpPr>
          <p:nvPr>
            <p:ph type="subTitle" idx="3"/>
          </p:nvPr>
        </p:nvSpPr>
        <p:spPr>
          <a:xfrm>
            <a:off x="696705" y="913599"/>
            <a:ext cx="7703176" cy="3881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lnSpc>
                <a:spcPct val="150000"/>
              </a:lnSpc>
            </a:pPr>
            <a:r>
              <a:rPr lang="en-US" sz="1600" dirty="0" smtClean="0">
                <a:latin typeface="+mj-lt"/>
              </a:rPr>
              <a:t>The </a:t>
            </a:r>
            <a:r>
              <a:rPr lang="en-US" sz="1600" dirty="0">
                <a:latin typeface="+mj-lt"/>
              </a:rPr>
              <a:t>USA </a:t>
            </a:r>
            <a:r>
              <a:rPr lang="en-US" sz="1600" dirty="0" smtClean="0">
                <a:latin typeface="+mj-lt"/>
              </a:rPr>
              <a:t>has </a:t>
            </a:r>
            <a:r>
              <a:rPr lang="en-US" sz="1600" dirty="0">
                <a:latin typeface="+mj-lt"/>
              </a:rPr>
              <a:t>the highest </a:t>
            </a:r>
            <a:r>
              <a:rPr lang="en-US" sz="1600" dirty="0" smtClean="0">
                <a:latin typeface="+mj-lt"/>
              </a:rPr>
              <a:t>sales</a:t>
            </a:r>
          </a:p>
          <a:p>
            <a:pPr marL="4254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+mj-lt"/>
              </a:rPr>
              <a:t>Focus </a:t>
            </a:r>
            <a:r>
              <a:rPr lang="en-US" sz="1600" dirty="0">
                <a:latin typeface="+mj-lt"/>
              </a:rPr>
              <a:t>on selling tracks of Rock, Latin, and Mental genre as those are the most popular genres. </a:t>
            </a:r>
            <a:endParaRPr lang="en-US" sz="1600" dirty="0" smtClean="0">
              <a:latin typeface="+mj-lt"/>
            </a:endParaRPr>
          </a:p>
          <a:p>
            <a:pPr marL="4254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+mj-lt"/>
              </a:rPr>
              <a:t>there </a:t>
            </a:r>
            <a:r>
              <a:rPr lang="en-US" sz="1600" dirty="0">
                <a:latin typeface="+mj-lt"/>
              </a:rPr>
              <a:t>are some artists whose tracks are also preferred the most by the American. Thus, it is reasonable to store those tracks from those artists.</a:t>
            </a:r>
          </a:p>
          <a:p>
            <a:pPr algn="just">
              <a:lnSpc>
                <a:spcPct val="150000"/>
              </a:lnSpc>
            </a:pPr>
            <a:endParaRPr lang="en-US" sz="1600" dirty="0" smtClean="0">
              <a:latin typeface="+mj-lt"/>
            </a:endParaRPr>
          </a:p>
          <a:p>
            <a:pPr algn="just">
              <a:lnSpc>
                <a:spcPct val="150000"/>
              </a:lnSpc>
            </a:pPr>
            <a:endParaRPr lang="en-US" sz="1600" dirty="0" smtClean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US" sz="1600" dirty="0" smtClean="0">
                <a:latin typeface="+mj-lt"/>
              </a:rPr>
              <a:t>The store should obtain </a:t>
            </a:r>
            <a:r>
              <a:rPr lang="en-US" sz="1600" dirty="0">
                <a:latin typeface="+mj-lt"/>
              </a:rPr>
              <a:t>more data from employees and some context of sale </a:t>
            </a:r>
            <a:r>
              <a:rPr lang="en-US" sz="1600" dirty="0" smtClean="0">
                <a:latin typeface="+mj-lt"/>
              </a:rPr>
              <a:t>in order </a:t>
            </a:r>
            <a:r>
              <a:rPr lang="en-US" sz="1600" dirty="0">
                <a:latin typeface="+mj-lt"/>
              </a:rPr>
              <a:t>to have deeper </a:t>
            </a:r>
            <a:r>
              <a:rPr lang="en-US" sz="1600" dirty="0" err="1">
                <a:latin typeface="+mj-lt"/>
              </a:rPr>
              <a:t>analysises</a:t>
            </a:r>
            <a:r>
              <a:rPr lang="en-US" sz="1600" dirty="0">
                <a:latin typeface="+mj-lt"/>
              </a:rPr>
              <a:t> of employee performance</a:t>
            </a:r>
            <a:r>
              <a:rPr lang="en-US" sz="1600" dirty="0" smtClean="0">
                <a:latin typeface="+mj-lt"/>
              </a:rPr>
              <a:t>.</a:t>
            </a:r>
            <a:endParaRPr lang="en-US" sz="1600" dirty="0">
              <a:latin typeface="+mj-lt"/>
            </a:endParaRPr>
          </a:p>
        </p:txBody>
      </p:sp>
      <p:grpSp>
        <p:nvGrpSpPr>
          <p:cNvPr id="1263" name="Google Shape;1263;p47"/>
          <p:cNvGrpSpPr/>
          <p:nvPr/>
        </p:nvGrpSpPr>
        <p:grpSpPr>
          <a:xfrm>
            <a:off x="84094" y="641070"/>
            <a:ext cx="635906" cy="1188009"/>
            <a:chOff x="2363475" y="2386325"/>
            <a:chExt cx="199275" cy="372300"/>
          </a:xfrm>
        </p:grpSpPr>
        <p:sp>
          <p:nvSpPr>
            <p:cNvPr id="1264" name="Google Shape;1264;p47"/>
            <p:cNvSpPr/>
            <p:nvPr/>
          </p:nvSpPr>
          <p:spPr>
            <a:xfrm>
              <a:off x="2486750" y="2596000"/>
              <a:ext cx="76000" cy="162625"/>
            </a:xfrm>
            <a:custGeom>
              <a:avLst/>
              <a:gdLst/>
              <a:ahLst/>
              <a:cxnLst/>
              <a:rect l="l" t="t" r="r" b="b"/>
              <a:pathLst>
                <a:path w="3040" h="6505" extrusionOk="0">
                  <a:moveTo>
                    <a:pt x="747" y="0"/>
                  </a:moveTo>
                  <a:lnTo>
                    <a:pt x="0" y="267"/>
                  </a:lnTo>
                  <a:lnTo>
                    <a:pt x="2293" y="6505"/>
                  </a:lnTo>
                  <a:lnTo>
                    <a:pt x="3039" y="6213"/>
                  </a:lnTo>
                  <a:lnTo>
                    <a:pt x="747" y="0"/>
                  </a:lnTo>
                  <a:close/>
                </a:path>
              </a:pathLst>
            </a:custGeom>
            <a:solidFill>
              <a:srgbClr val="601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7"/>
            <p:cNvSpPr/>
            <p:nvPr/>
          </p:nvSpPr>
          <p:spPr>
            <a:xfrm>
              <a:off x="2452100" y="2544025"/>
              <a:ext cx="88675" cy="115325"/>
            </a:xfrm>
            <a:custGeom>
              <a:avLst/>
              <a:gdLst/>
              <a:ahLst/>
              <a:cxnLst/>
              <a:rect l="l" t="t" r="r" b="b"/>
              <a:pathLst>
                <a:path w="3547" h="4613" extrusionOk="0">
                  <a:moveTo>
                    <a:pt x="2161" y="0"/>
                  </a:moveTo>
                  <a:lnTo>
                    <a:pt x="0" y="800"/>
                  </a:lnTo>
                  <a:lnTo>
                    <a:pt x="1307" y="4372"/>
                  </a:lnTo>
                  <a:cubicBezTo>
                    <a:pt x="1368" y="4516"/>
                    <a:pt x="1493" y="4613"/>
                    <a:pt x="1632" y="4613"/>
                  </a:cubicBezTo>
                  <a:cubicBezTo>
                    <a:pt x="1674" y="4613"/>
                    <a:pt x="1717" y="4604"/>
                    <a:pt x="1760" y="4585"/>
                  </a:cubicBezTo>
                  <a:lnTo>
                    <a:pt x="3280" y="4026"/>
                  </a:lnTo>
                  <a:cubicBezTo>
                    <a:pt x="3466" y="3973"/>
                    <a:pt x="3547" y="3760"/>
                    <a:pt x="3493" y="3572"/>
                  </a:cubicBezTo>
                  <a:lnTo>
                    <a:pt x="2161" y="0"/>
                  </a:lnTo>
                  <a:close/>
                </a:path>
              </a:pathLst>
            </a:custGeom>
            <a:solidFill>
              <a:srgbClr val="601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7"/>
            <p:cNvSpPr/>
            <p:nvPr/>
          </p:nvSpPr>
          <p:spPr>
            <a:xfrm>
              <a:off x="2363475" y="2386325"/>
              <a:ext cx="191975" cy="228125"/>
            </a:xfrm>
            <a:custGeom>
              <a:avLst/>
              <a:gdLst/>
              <a:ahLst/>
              <a:cxnLst/>
              <a:rect l="l" t="t" r="r" b="b"/>
              <a:pathLst>
                <a:path w="7679" h="9125" extrusionOk="0">
                  <a:moveTo>
                    <a:pt x="4297" y="0"/>
                  </a:moveTo>
                  <a:cubicBezTo>
                    <a:pt x="4171" y="0"/>
                    <a:pt x="4043" y="23"/>
                    <a:pt x="3918" y="70"/>
                  </a:cubicBezTo>
                  <a:lnTo>
                    <a:pt x="854" y="1190"/>
                  </a:lnTo>
                  <a:cubicBezTo>
                    <a:pt x="293" y="1403"/>
                    <a:pt x="1" y="2043"/>
                    <a:pt x="214" y="2604"/>
                  </a:cubicBezTo>
                  <a:lnTo>
                    <a:pt x="2347" y="8415"/>
                  </a:lnTo>
                  <a:cubicBezTo>
                    <a:pt x="2512" y="8850"/>
                    <a:pt x="2937" y="9125"/>
                    <a:pt x="3380" y="9125"/>
                  </a:cubicBezTo>
                  <a:cubicBezTo>
                    <a:pt x="3506" y="9125"/>
                    <a:pt x="3634" y="9102"/>
                    <a:pt x="3758" y="9055"/>
                  </a:cubicBezTo>
                  <a:lnTo>
                    <a:pt x="6797" y="7935"/>
                  </a:lnTo>
                  <a:cubicBezTo>
                    <a:pt x="7384" y="7722"/>
                    <a:pt x="7678" y="7082"/>
                    <a:pt x="7465" y="6521"/>
                  </a:cubicBezTo>
                  <a:lnTo>
                    <a:pt x="5305" y="710"/>
                  </a:lnTo>
                  <a:cubicBezTo>
                    <a:pt x="5160" y="275"/>
                    <a:pt x="4741" y="0"/>
                    <a:pt x="4297" y="0"/>
                  </a:cubicBezTo>
                  <a:close/>
                </a:path>
              </a:pathLst>
            </a:custGeom>
            <a:solidFill>
              <a:srgbClr val="CC3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7"/>
            <p:cNvSpPr/>
            <p:nvPr/>
          </p:nvSpPr>
          <p:spPr>
            <a:xfrm>
              <a:off x="2485425" y="2509350"/>
              <a:ext cx="54025" cy="31800"/>
            </a:xfrm>
            <a:custGeom>
              <a:avLst/>
              <a:gdLst/>
              <a:ahLst/>
              <a:cxnLst/>
              <a:rect l="l" t="t" r="r" b="b"/>
              <a:pathLst>
                <a:path w="2161" h="1272" extrusionOk="0">
                  <a:moveTo>
                    <a:pt x="2000" y="1"/>
                  </a:moveTo>
                  <a:lnTo>
                    <a:pt x="241" y="641"/>
                  </a:lnTo>
                  <a:cubicBezTo>
                    <a:pt x="81" y="722"/>
                    <a:pt x="0" y="882"/>
                    <a:pt x="53" y="1067"/>
                  </a:cubicBezTo>
                  <a:cubicBezTo>
                    <a:pt x="118" y="1194"/>
                    <a:pt x="231" y="1271"/>
                    <a:pt x="368" y="1271"/>
                  </a:cubicBezTo>
                  <a:cubicBezTo>
                    <a:pt x="404" y="1271"/>
                    <a:pt x="441" y="1266"/>
                    <a:pt x="480" y="1255"/>
                  </a:cubicBezTo>
                  <a:lnTo>
                    <a:pt x="2160" y="615"/>
                  </a:lnTo>
                  <a:cubicBezTo>
                    <a:pt x="2133" y="427"/>
                    <a:pt x="2079" y="267"/>
                    <a:pt x="2026" y="82"/>
                  </a:cubicBezTo>
                  <a:lnTo>
                    <a:pt x="2000" y="1"/>
                  </a:lnTo>
                  <a:close/>
                </a:path>
              </a:pathLst>
            </a:custGeom>
            <a:solidFill>
              <a:srgbClr val="601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7"/>
            <p:cNvSpPr/>
            <p:nvPr/>
          </p:nvSpPr>
          <p:spPr>
            <a:xfrm>
              <a:off x="2453425" y="2424050"/>
              <a:ext cx="55375" cy="30450"/>
            </a:xfrm>
            <a:custGeom>
              <a:avLst/>
              <a:gdLst/>
              <a:ahLst/>
              <a:cxnLst/>
              <a:rect l="l" t="t" r="r" b="b"/>
              <a:pathLst>
                <a:path w="2215" h="1218" extrusionOk="0">
                  <a:moveTo>
                    <a:pt x="1867" y="1"/>
                  </a:moveTo>
                  <a:lnTo>
                    <a:pt x="267" y="615"/>
                  </a:lnTo>
                  <a:cubicBezTo>
                    <a:pt x="81" y="668"/>
                    <a:pt x="0" y="854"/>
                    <a:pt x="54" y="1014"/>
                  </a:cubicBezTo>
                  <a:cubicBezTo>
                    <a:pt x="118" y="1140"/>
                    <a:pt x="248" y="1218"/>
                    <a:pt x="379" y="1218"/>
                  </a:cubicBezTo>
                  <a:cubicBezTo>
                    <a:pt x="413" y="1218"/>
                    <a:pt x="447" y="1212"/>
                    <a:pt x="480" y="1201"/>
                  </a:cubicBezTo>
                  <a:lnTo>
                    <a:pt x="2214" y="561"/>
                  </a:lnTo>
                  <a:cubicBezTo>
                    <a:pt x="2108" y="348"/>
                    <a:pt x="2001" y="161"/>
                    <a:pt x="1867" y="1"/>
                  </a:cubicBezTo>
                  <a:close/>
                </a:path>
              </a:pathLst>
            </a:custGeom>
            <a:solidFill>
              <a:srgbClr val="601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7"/>
            <p:cNvSpPr/>
            <p:nvPr/>
          </p:nvSpPr>
          <p:spPr>
            <a:xfrm>
              <a:off x="2464075" y="2452050"/>
              <a:ext cx="55375" cy="31100"/>
            </a:xfrm>
            <a:custGeom>
              <a:avLst/>
              <a:gdLst/>
              <a:ahLst/>
              <a:cxnLst/>
              <a:rect l="l" t="t" r="r" b="b"/>
              <a:pathLst>
                <a:path w="2215" h="1244" extrusionOk="0">
                  <a:moveTo>
                    <a:pt x="2001" y="0"/>
                  </a:moveTo>
                  <a:lnTo>
                    <a:pt x="242" y="640"/>
                  </a:lnTo>
                  <a:cubicBezTo>
                    <a:pt x="82" y="693"/>
                    <a:pt x="1" y="881"/>
                    <a:pt x="54" y="1041"/>
                  </a:cubicBezTo>
                  <a:cubicBezTo>
                    <a:pt x="118" y="1167"/>
                    <a:pt x="247" y="1243"/>
                    <a:pt x="378" y="1243"/>
                  </a:cubicBezTo>
                  <a:cubicBezTo>
                    <a:pt x="412" y="1243"/>
                    <a:pt x="447" y="1238"/>
                    <a:pt x="481" y="1226"/>
                  </a:cubicBezTo>
                  <a:lnTo>
                    <a:pt x="2215" y="587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rgbClr val="601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7"/>
            <p:cNvSpPr/>
            <p:nvPr/>
          </p:nvSpPr>
          <p:spPr>
            <a:xfrm>
              <a:off x="2474750" y="2480725"/>
              <a:ext cx="55375" cy="31450"/>
            </a:xfrm>
            <a:custGeom>
              <a:avLst/>
              <a:gdLst/>
              <a:ahLst/>
              <a:cxnLst/>
              <a:rect l="l" t="t" r="r" b="b"/>
              <a:pathLst>
                <a:path w="2215" h="1258" extrusionOk="0">
                  <a:moveTo>
                    <a:pt x="2001" y="1"/>
                  </a:moveTo>
                  <a:lnTo>
                    <a:pt x="241" y="640"/>
                  </a:lnTo>
                  <a:cubicBezTo>
                    <a:pt x="82" y="694"/>
                    <a:pt x="0" y="879"/>
                    <a:pt x="54" y="1039"/>
                  </a:cubicBezTo>
                  <a:cubicBezTo>
                    <a:pt x="114" y="1178"/>
                    <a:pt x="217" y="1257"/>
                    <a:pt x="341" y="1257"/>
                  </a:cubicBezTo>
                  <a:cubicBezTo>
                    <a:pt x="385" y="1257"/>
                    <a:pt x="432" y="1247"/>
                    <a:pt x="480" y="1227"/>
                  </a:cubicBezTo>
                  <a:lnTo>
                    <a:pt x="2214" y="587"/>
                  </a:lnTo>
                  <a:lnTo>
                    <a:pt x="2001" y="1"/>
                  </a:lnTo>
                  <a:close/>
                </a:path>
              </a:pathLst>
            </a:custGeom>
            <a:solidFill>
              <a:srgbClr val="601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7"/>
            <p:cNvSpPr/>
            <p:nvPr/>
          </p:nvSpPr>
          <p:spPr>
            <a:xfrm>
              <a:off x="2386125" y="2482300"/>
              <a:ext cx="55325" cy="31775"/>
            </a:xfrm>
            <a:custGeom>
              <a:avLst/>
              <a:gdLst/>
              <a:ahLst/>
              <a:cxnLst/>
              <a:rect l="l" t="t" r="r" b="b"/>
              <a:pathLst>
                <a:path w="2213" h="1271" extrusionOk="0">
                  <a:moveTo>
                    <a:pt x="1862" y="0"/>
                  </a:moveTo>
                  <a:cubicBezTo>
                    <a:pt x="1828" y="0"/>
                    <a:pt x="1794" y="5"/>
                    <a:pt x="1760" y="16"/>
                  </a:cubicBezTo>
                  <a:lnTo>
                    <a:pt x="1" y="656"/>
                  </a:lnTo>
                  <a:lnTo>
                    <a:pt x="240" y="1270"/>
                  </a:lnTo>
                  <a:lnTo>
                    <a:pt x="1974" y="631"/>
                  </a:lnTo>
                  <a:cubicBezTo>
                    <a:pt x="2134" y="550"/>
                    <a:pt x="2213" y="364"/>
                    <a:pt x="2159" y="204"/>
                  </a:cubicBezTo>
                  <a:cubicBezTo>
                    <a:pt x="2117" y="77"/>
                    <a:pt x="1992" y="0"/>
                    <a:pt x="1862" y="0"/>
                  </a:cubicBezTo>
                  <a:close/>
                </a:path>
              </a:pathLst>
            </a:custGeom>
            <a:solidFill>
              <a:srgbClr val="601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7"/>
            <p:cNvSpPr/>
            <p:nvPr/>
          </p:nvSpPr>
          <p:spPr>
            <a:xfrm>
              <a:off x="2396800" y="2510975"/>
              <a:ext cx="55325" cy="31725"/>
            </a:xfrm>
            <a:custGeom>
              <a:avLst/>
              <a:gdLst/>
              <a:ahLst/>
              <a:cxnLst/>
              <a:rect l="l" t="t" r="r" b="b"/>
              <a:pathLst>
                <a:path w="2213" h="1269" extrusionOk="0">
                  <a:moveTo>
                    <a:pt x="1860" y="1"/>
                  </a:moveTo>
                  <a:cubicBezTo>
                    <a:pt x="1827" y="1"/>
                    <a:pt x="1793" y="6"/>
                    <a:pt x="1760" y="17"/>
                  </a:cubicBezTo>
                  <a:lnTo>
                    <a:pt x="1" y="682"/>
                  </a:lnTo>
                  <a:lnTo>
                    <a:pt x="239" y="1269"/>
                  </a:lnTo>
                  <a:lnTo>
                    <a:pt x="1973" y="629"/>
                  </a:lnTo>
                  <a:cubicBezTo>
                    <a:pt x="2133" y="576"/>
                    <a:pt x="2212" y="390"/>
                    <a:pt x="2159" y="230"/>
                  </a:cubicBezTo>
                  <a:cubicBezTo>
                    <a:pt x="2116" y="81"/>
                    <a:pt x="1991" y="1"/>
                    <a:pt x="1860" y="1"/>
                  </a:cubicBezTo>
                  <a:close/>
                </a:path>
              </a:pathLst>
            </a:custGeom>
            <a:solidFill>
              <a:srgbClr val="601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7"/>
            <p:cNvSpPr/>
            <p:nvPr/>
          </p:nvSpPr>
          <p:spPr>
            <a:xfrm>
              <a:off x="2378775" y="2453650"/>
              <a:ext cx="52025" cy="31100"/>
            </a:xfrm>
            <a:custGeom>
              <a:avLst/>
              <a:gdLst/>
              <a:ahLst/>
              <a:cxnLst/>
              <a:rect l="l" t="t" r="r" b="b"/>
              <a:pathLst>
                <a:path w="2081" h="1244" extrusionOk="0">
                  <a:moveTo>
                    <a:pt x="1731" y="1"/>
                  </a:moveTo>
                  <a:cubicBezTo>
                    <a:pt x="1696" y="1"/>
                    <a:pt x="1662" y="6"/>
                    <a:pt x="1628" y="17"/>
                  </a:cubicBezTo>
                  <a:lnTo>
                    <a:pt x="1" y="604"/>
                  </a:lnTo>
                  <a:cubicBezTo>
                    <a:pt x="1" y="817"/>
                    <a:pt x="54" y="1030"/>
                    <a:pt x="107" y="1244"/>
                  </a:cubicBezTo>
                  <a:lnTo>
                    <a:pt x="1841" y="604"/>
                  </a:lnTo>
                  <a:cubicBezTo>
                    <a:pt x="2001" y="550"/>
                    <a:pt x="2080" y="363"/>
                    <a:pt x="2027" y="203"/>
                  </a:cubicBezTo>
                  <a:cubicBezTo>
                    <a:pt x="1985" y="76"/>
                    <a:pt x="1860" y="1"/>
                    <a:pt x="1731" y="1"/>
                  </a:cubicBezTo>
                  <a:close/>
                </a:path>
              </a:pathLst>
            </a:custGeom>
            <a:solidFill>
              <a:srgbClr val="601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7"/>
            <p:cNvSpPr/>
            <p:nvPr/>
          </p:nvSpPr>
          <p:spPr>
            <a:xfrm>
              <a:off x="2407475" y="2540025"/>
              <a:ext cx="55300" cy="30675"/>
            </a:xfrm>
            <a:custGeom>
              <a:avLst/>
              <a:gdLst/>
              <a:ahLst/>
              <a:cxnLst/>
              <a:rect l="l" t="t" r="r" b="b"/>
              <a:pathLst>
                <a:path w="2212" h="1227" extrusionOk="0">
                  <a:moveTo>
                    <a:pt x="1875" y="0"/>
                  </a:moveTo>
                  <a:cubicBezTo>
                    <a:pt x="1836" y="0"/>
                    <a:pt x="1797" y="9"/>
                    <a:pt x="1760" y="28"/>
                  </a:cubicBezTo>
                  <a:lnTo>
                    <a:pt x="0" y="668"/>
                  </a:lnTo>
                  <a:lnTo>
                    <a:pt x="26" y="747"/>
                  </a:lnTo>
                  <a:cubicBezTo>
                    <a:pt x="107" y="906"/>
                    <a:pt x="186" y="1094"/>
                    <a:pt x="267" y="1226"/>
                  </a:cubicBezTo>
                  <a:lnTo>
                    <a:pt x="1973" y="614"/>
                  </a:lnTo>
                  <a:cubicBezTo>
                    <a:pt x="2133" y="561"/>
                    <a:pt x="2212" y="373"/>
                    <a:pt x="2158" y="213"/>
                  </a:cubicBezTo>
                  <a:cubicBezTo>
                    <a:pt x="2118" y="91"/>
                    <a:pt x="2000" y="0"/>
                    <a:pt x="1875" y="0"/>
                  </a:cubicBezTo>
                  <a:close/>
                </a:path>
              </a:pathLst>
            </a:custGeom>
            <a:solidFill>
              <a:srgbClr val="601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7"/>
            <p:cNvSpPr/>
            <p:nvPr/>
          </p:nvSpPr>
          <p:spPr>
            <a:xfrm>
              <a:off x="2393450" y="2410725"/>
              <a:ext cx="59350" cy="79350"/>
            </a:xfrm>
            <a:custGeom>
              <a:avLst/>
              <a:gdLst/>
              <a:ahLst/>
              <a:cxnLst/>
              <a:rect l="l" t="t" r="r" b="b"/>
              <a:pathLst>
                <a:path w="2374" h="3174" extrusionOk="0">
                  <a:moveTo>
                    <a:pt x="1681" y="0"/>
                  </a:moveTo>
                  <a:cubicBezTo>
                    <a:pt x="1521" y="0"/>
                    <a:pt x="1386" y="28"/>
                    <a:pt x="1254" y="81"/>
                  </a:cubicBezTo>
                  <a:cubicBezTo>
                    <a:pt x="693" y="295"/>
                    <a:pt x="294" y="828"/>
                    <a:pt x="135" y="1387"/>
                  </a:cubicBezTo>
                  <a:cubicBezTo>
                    <a:pt x="53" y="1628"/>
                    <a:pt x="0" y="1866"/>
                    <a:pt x="0" y="2107"/>
                  </a:cubicBezTo>
                  <a:lnTo>
                    <a:pt x="1041" y="1734"/>
                  </a:lnTo>
                  <a:cubicBezTo>
                    <a:pt x="1067" y="1707"/>
                    <a:pt x="1094" y="1707"/>
                    <a:pt x="1148" y="1707"/>
                  </a:cubicBezTo>
                  <a:cubicBezTo>
                    <a:pt x="1280" y="1707"/>
                    <a:pt x="1386" y="1788"/>
                    <a:pt x="1440" y="1920"/>
                  </a:cubicBezTo>
                  <a:cubicBezTo>
                    <a:pt x="1440" y="1948"/>
                    <a:pt x="1467" y="1973"/>
                    <a:pt x="1467" y="2001"/>
                  </a:cubicBezTo>
                  <a:lnTo>
                    <a:pt x="1787" y="1681"/>
                  </a:lnTo>
                  <a:cubicBezTo>
                    <a:pt x="1973" y="1468"/>
                    <a:pt x="2186" y="1227"/>
                    <a:pt x="2293" y="960"/>
                  </a:cubicBezTo>
                  <a:cubicBezTo>
                    <a:pt x="2374" y="694"/>
                    <a:pt x="2346" y="348"/>
                    <a:pt x="2133" y="160"/>
                  </a:cubicBezTo>
                  <a:cubicBezTo>
                    <a:pt x="2001" y="54"/>
                    <a:pt x="1841" y="0"/>
                    <a:pt x="1681" y="0"/>
                  </a:cubicBezTo>
                  <a:close/>
                  <a:moveTo>
                    <a:pt x="1067" y="2400"/>
                  </a:moveTo>
                  <a:lnTo>
                    <a:pt x="0" y="2801"/>
                  </a:lnTo>
                  <a:cubicBezTo>
                    <a:pt x="0" y="2879"/>
                    <a:pt x="28" y="2933"/>
                    <a:pt x="28" y="3014"/>
                  </a:cubicBezTo>
                  <a:cubicBezTo>
                    <a:pt x="81" y="3120"/>
                    <a:pt x="135" y="3174"/>
                    <a:pt x="188" y="3174"/>
                  </a:cubicBezTo>
                  <a:cubicBezTo>
                    <a:pt x="294" y="3174"/>
                    <a:pt x="401" y="3039"/>
                    <a:pt x="508" y="2961"/>
                  </a:cubicBezTo>
                  <a:lnTo>
                    <a:pt x="1067" y="2400"/>
                  </a:lnTo>
                  <a:close/>
                </a:path>
              </a:pathLst>
            </a:custGeom>
            <a:solidFill>
              <a:srgbClr val="D349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7"/>
            <p:cNvSpPr/>
            <p:nvPr/>
          </p:nvSpPr>
          <p:spPr>
            <a:xfrm>
              <a:off x="2392800" y="2453375"/>
              <a:ext cx="37350" cy="27375"/>
            </a:xfrm>
            <a:custGeom>
              <a:avLst/>
              <a:gdLst/>
              <a:ahLst/>
              <a:cxnLst/>
              <a:rect l="l" t="t" r="r" b="b"/>
              <a:pathLst>
                <a:path w="1494" h="1095" extrusionOk="0">
                  <a:moveTo>
                    <a:pt x="1174" y="1"/>
                  </a:moveTo>
                  <a:cubicBezTo>
                    <a:pt x="1120" y="1"/>
                    <a:pt x="1093" y="1"/>
                    <a:pt x="1067" y="28"/>
                  </a:cubicBezTo>
                  <a:lnTo>
                    <a:pt x="26" y="401"/>
                  </a:lnTo>
                  <a:cubicBezTo>
                    <a:pt x="1" y="455"/>
                    <a:pt x="1" y="508"/>
                    <a:pt x="1" y="534"/>
                  </a:cubicBezTo>
                  <a:cubicBezTo>
                    <a:pt x="1" y="721"/>
                    <a:pt x="1" y="907"/>
                    <a:pt x="26" y="1095"/>
                  </a:cubicBezTo>
                  <a:lnTo>
                    <a:pt x="1093" y="694"/>
                  </a:lnTo>
                  <a:lnTo>
                    <a:pt x="1493" y="295"/>
                  </a:lnTo>
                  <a:cubicBezTo>
                    <a:pt x="1493" y="267"/>
                    <a:pt x="1466" y="242"/>
                    <a:pt x="1466" y="214"/>
                  </a:cubicBezTo>
                  <a:cubicBezTo>
                    <a:pt x="1412" y="82"/>
                    <a:pt x="1306" y="1"/>
                    <a:pt x="1174" y="1"/>
                  </a:cubicBezTo>
                  <a:close/>
                </a:path>
              </a:pathLst>
            </a:custGeom>
            <a:solidFill>
              <a:srgbClr val="721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47"/>
          <p:cNvGrpSpPr/>
          <p:nvPr/>
        </p:nvGrpSpPr>
        <p:grpSpPr>
          <a:xfrm>
            <a:off x="6916375" y="37860"/>
            <a:ext cx="1281787" cy="939541"/>
            <a:chOff x="1265400" y="4481150"/>
            <a:chExt cx="463425" cy="339675"/>
          </a:xfrm>
        </p:grpSpPr>
        <p:sp>
          <p:nvSpPr>
            <p:cNvPr id="1278" name="Google Shape;1278;p47"/>
            <p:cNvSpPr/>
            <p:nvPr/>
          </p:nvSpPr>
          <p:spPr>
            <a:xfrm>
              <a:off x="1265400" y="4505425"/>
              <a:ext cx="444975" cy="315400"/>
            </a:xfrm>
            <a:custGeom>
              <a:avLst/>
              <a:gdLst/>
              <a:ahLst/>
              <a:cxnLst/>
              <a:rect l="l" t="t" r="r" b="b"/>
              <a:pathLst>
                <a:path w="17799" h="12616" extrusionOk="0">
                  <a:moveTo>
                    <a:pt x="2575" y="0"/>
                  </a:moveTo>
                  <a:cubicBezTo>
                    <a:pt x="2575" y="0"/>
                    <a:pt x="2202" y="1465"/>
                    <a:pt x="1750" y="3093"/>
                  </a:cubicBezTo>
                  <a:cubicBezTo>
                    <a:pt x="1509" y="3918"/>
                    <a:pt x="1242" y="4771"/>
                    <a:pt x="976" y="5492"/>
                  </a:cubicBezTo>
                  <a:cubicBezTo>
                    <a:pt x="1" y="6613"/>
                    <a:pt x="11954" y="12615"/>
                    <a:pt x="14110" y="12615"/>
                  </a:cubicBezTo>
                  <a:cubicBezTo>
                    <a:pt x="14312" y="12615"/>
                    <a:pt x="14428" y="12563"/>
                    <a:pt x="14439" y="12449"/>
                  </a:cubicBezTo>
                  <a:cubicBezTo>
                    <a:pt x="14732" y="11890"/>
                    <a:pt x="15371" y="10983"/>
                    <a:pt x="16011" y="10103"/>
                  </a:cubicBezTo>
                  <a:cubicBezTo>
                    <a:pt x="16892" y="8876"/>
                    <a:pt x="17798" y="7731"/>
                    <a:pt x="17798" y="7731"/>
                  </a:cubicBezTo>
                  <a:lnTo>
                    <a:pt x="2575" y="0"/>
                  </a:lnTo>
                  <a:close/>
                </a:path>
              </a:pathLst>
            </a:custGeom>
            <a:solidFill>
              <a:srgbClr val="555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7"/>
            <p:cNvSpPr/>
            <p:nvPr/>
          </p:nvSpPr>
          <p:spPr>
            <a:xfrm>
              <a:off x="1265400" y="4582725"/>
              <a:ext cx="400300" cy="238100"/>
            </a:xfrm>
            <a:custGeom>
              <a:avLst/>
              <a:gdLst/>
              <a:ahLst/>
              <a:cxnLst/>
              <a:rect l="l" t="t" r="r" b="b"/>
              <a:pathLst>
                <a:path w="16012" h="9524" extrusionOk="0">
                  <a:moveTo>
                    <a:pt x="1750" y="1"/>
                  </a:moveTo>
                  <a:cubicBezTo>
                    <a:pt x="1509" y="826"/>
                    <a:pt x="1242" y="1679"/>
                    <a:pt x="976" y="2400"/>
                  </a:cubicBezTo>
                  <a:cubicBezTo>
                    <a:pt x="1" y="3521"/>
                    <a:pt x="11954" y="9523"/>
                    <a:pt x="14110" y="9523"/>
                  </a:cubicBezTo>
                  <a:cubicBezTo>
                    <a:pt x="14312" y="9523"/>
                    <a:pt x="14428" y="9471"/>
                    <a:pt x="14439" y="9357"/>
                  </a:cubicBezTo>
                  <a:cubicBezTo>
                    <a:pt x="14732" y="8798"/>
                    <a:pt x="15371" y="7891"/>
                    <a:pt x="16011" y="7011"/>
                  </a:cubicBezTo>
                  <a:cubicBezTo>
                    <a:pt x="15293" y="6607"/>
                    <a:pt x="14461" y="6374"/>
                    <a:pt x="13629" y="6374"/>
                  </a:cubicBezTo>
                  <a:cubicBezTo>
                    <a:pt x="13472" y="6374"/>
                    <a:pt x="13316" y="6382"/>
                    <a:pt x="13160" y="6399"/>
                  </a:cubicBezTo>
                  <a:cubicBezTo>
                    <a:pt x="12258" y="5045"/>
                    <a:pt x="10648" y="4206"/>
                    <a:pt x="9029" y="4206"/>
                  </a:cubicBezTo>
                  <a:cubicBezTo>
                    <a:pt x="8734" y="4206"/>
                    <a:pt x="8439" y="4234"/>
                    <a:pt x="8148" y="4292"/>
                  </a:cubicBezTo>
                  <a:cubicBezTo>
                    <a:pt x="7828" y="3438"/>
                    <a:pt x="7161" y="2692"/>
                    <a:pt x="6361" y="2240"/>
                  </a:cubicBezTo>
                  <a:cubicBezTo>
                    <a:pt x="5782" y="1941"/>
                    <a:pt x="5123" y="1773"/>
                    <a:pt x="4468" y="1773"/>
                  </a:cubicBezTo>
                  <a:cubicBezTo>
                    <a:pt x="4190" y="1773"/>
                    <a:pt x="3912" y="1803"/>
                    <a:pt x="3642" y="1867"/>
                  </a:cubicBezTo>
                  <a:cubicBezTo>
                    <a:pt x="3269" y="1039"/>
                    <a:pt x="2575" y="374"/>
                    <a:pt x="1750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7"/>
            <p:cNvSpPr/>
            <p:nvPr/>
          </p:nvSpPr>
          <p:spPr>
            <a:xfrm>
              <a:off x="1323800" y="4566725"/>
              <a:ext cx="46675" cy="62675"/>
            </a:xfrm>
            <a:custGeom>
              <a:avLst/>
              <a:gdLst/>
              <a:ahLst/>
              <a:cxnLst/>
              <a:rect l="l" t="t" r="r" b="b"/>
              <a:pathLst>
                <a:path w="1867" h="2507" extrusionOk="0">
                  <a:moveTo>
                    <a:pt x="1" y="1"/>
                  </a:moveTo>
                  <a:lnTo>
                    <a:pt x="1" y="2507"/>
                  </a:lnTo>
                  <a:lnTo>
                    <a:pt x="1867" y="2507"/>
                  </a:lnTo>
                  <a:lnTo>
                    <a:pt x="1867" y="1"/>
                  </a:lnTo>
                  <a:close/>
                </a:path>
              </a:pathLst>
            </a:custGeom>
            <a:solidFill>
              <a:srgbClr val="747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7"/>
            <p:cNvSpPr/>
            <p:nvPr/>
          </p:nvSpPr>
          <p:spPr>
            <a:xfrm>
              <a:off x="1313775" y="4590725"/>
              <a:ext cx="42675" cy="54675"/>
            </a:xfrm>
            <a:custGeom>
              <a:avLst/>
              <a:gdLst/>
              <a:ahLst/>
              <a:cxnLst/>
              <a:rect l="l" t="t" r="r" b="b"/>
              <a:pathLst>
                <a:path w="1707" h="2187" extrusionOk="0">
                  <a:moveTo>
                    <a:pt x="402" y="1"/>
                  </a:moveTo>
                  <a:cubicBezTo>
                    <a:pt x="348" y="107"/>
                    <a:pt x="321" y="239"/>
                    <a:pt x="267" y="346"/>
                  </a:cubicBezTo>
                  <a:cubicBezTo>
                    <a:pt x="1" y="1199"/>
                    <a:pt x="188" y="2027"/>
                    <a:pt x="668" y="2159"/>
                  </a:cubicBezTo>
                  <a:cubicBezTo>
                    <a:pt x="721" y="2187"/>
                    <a:pt x="775" y="2187"/>
                    <a:pt x="828" y="2187"/>
                  </a:cubicBezTo>
                  <a:cubicBezTo>
                    <a:pt x="1120" y="2187"/>
                    <a:pt x="1440" y="1946"/>
                    <a:pt x="1707" y="1547"/>
                  </a:cubicBezTo>
                  <a:cubicBezTo>
                    <a:pt x="1415" y="933"/>
                    <a:pt x="960" y="399"/>
                    <a:pt x="402" y="1"/>
                  </a:cubicBezTo>
                  <a:close/>
                </a:path>
              </a:pathLst>
            </a:custGeom>
            <a:solidFill>
              <a:srgbClr val="919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7"/>
            <p:cNvSpPr/>
            <p:nvPr/>
          </p:nvSpPr>
          <p:spPr>
            <a:xfrm>
              <a:off x="1355800" y="4525425"/>
              <a:ext cx="322575" cy="265900"/>
            </a:xfrm>
            <a:custGeom>
              <a:avLst/>
              <a:gdLst/>
              <a:ahLst/>
              <a:cxnLst/>
              <a:rect l="l" t="t" r="r" b="b"/>
              <a:pathLst>
                <a:path w="12903" h="10636" extrusionOk="0">
                  <a:moveTo>
                    <a:pt x="53" y="0"/>
                  </a:moveTo>
                  <a:cubicBezTo>
                    <a:pt x="26" y="0"/>
                    <a:pt x="0" y="26"/>
                    <a:pt x="0" y="53"/>
                  </a:cubicBezTo>
                  <a:lnTo>
                    <a:pt x="239" y="7330"/>
                  </a:lnTo>
                  <a:lnTo>
                    <a:pt x="292" y="7383"/>
                  </a:lnTo>
                  <a:cubicBezTo>
                    <a:pt x="292" y="7383"/>
                    <a:pt x="320" y="7383"/>
                    <a:pt x="346" y="7358"/>
                  </a:cubicBezTo>
                  <a:lnTo>
                    <a:pt x="5997" y="3811"/>
                  </a:lnTo>
                  <a:lnTo>
                    <a:pt x="6637" y="10582"/>
                  </a:lnTo>
                  <a:lnTo>
                    <a:pt x="6690" y="10636"/>
                  </a:lnTo>
                  <a:cubicBezTo>
                    <a:pt x="6718" y="10636"/>
                    <a:pt x="6718" y="10636"/>
                    <a:pt x="6744" y="10610"/>
                  </a:cubicBezTo>
                  <a:lnTo>
                    <a:pt x="12875" y="6584"/>
                  </a:lnTo>
                  <a:cubicBezTo>
                    <a:pt x="12903" y="6558"/>
                    <a:pt x="12903" y="6530"/>
                    <a:pt x="12875" y="6477"/>
                  </a:cubicBezTo>
                  <a:cubicBezTo>
                    <a:pt x="12875" y="6464"/>
                    <a:pt x="12862" y="6458"/>
                    <a:pt x="12845" y="6458"/>
                  </a:cubicBezTo>
                  <a:cubicBezTo>
                    <a:pt x="12829" y="6458"/>
                    <a:pt x="12809" y="6464"/>
                    <a:pt x="12796" y="6477"/>
                  </a:cubicBezTo>
                  <a:lnTo>
                    <a:pt x="6771" y="10450"/>
                  </a:lnTo>
                  <a:lnTo>
                    <a:pt x="6104" y="3704"/>
                  </a:lnTo>
                  <a:cubicBezTo>
                    <a:pt x="6104" y="3679"/>
                    <a:pt x="6104" y="3679"/>
                    <a:pt x="6078" y="3651"/>
                  </a:cubicBezTo>
                  <a:lnTo>
                    <a:pt x="6025" y="3651"/>
                  </a:lnTo>
                  <a:lnTo>
                    <a:pt x="373" y="7198"/>
                  </a:lnTo>
                  <a:lnTo>
                    <a:pt x="132" y="53"/>
                  </a:lnTo>
                  <a:cubicBezTo>
                    <a:pt x="132" y="26"/>
                    <a:pt x="79" y="0"/>
                    <a:pt x="53" y="0"/>
                  </a:cubicBezTo>
                  <a:close/>
                </a:path>
              </a:pathLst>
            </a:custGeom>
            <a:solidFill>
              <a:srgbClr val="555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7"/>
            <p:cNvSpPr/>
            <p:nvPr/>
          </p:nvSpPr>
          <p:spPr>
            <a:xfrm>
              <a:off x="1517075" y="4782900"/>
              <a:ext cx="12650" cy="13275"/>
            </a:xfrm>
            <a:custGeom>
              <a:avLst/>
              <a:gdLst/>
              <a:ahLst/>
              <a:cxnLst/>
              <a:rect l="l" t="t" r="r" b="b"/>
              <a:pathLst>
                <a:path w="506" h="531" extrusionOk="0">
                  <a:moveTo>
                    <a:pt x="303" y="0"/>
                  </a:moveTo>
                  <a:cubicBezTo>
                    <a:pt x="212" y="0"/>
                    <a:pt x="116" y="73"/>
                    <a:pt x="54" y="177"/>
                  </a:cubicBezTo>
                  <a:cubicBezTo>
                    <a:pt x="0" y="311"/>
                    <a:pt x="26" y="471"/>
                    <a:pt x="133" y="524"/>
                  </a:cubicBezTo>
                  <a:cubicBezTo>
                    <a:pt x="150" y="528"/>
                    <a:pt x="168" y="531"/>
                    <a:pt x="186" y="531"/>
                  </a:cubicBezTo>
                  <a:cubicBezTo>
                    <a:pt x="281" y="531"/>
                    <a:pt x="386" y="475"/>
                    <a:pt x="453" y="364"/>
                  </a:cubicBezTo>
                  <a:cubicBezTo>
                    <a:pt x="506" y="230"/>
                    <a:pt x="480" y="70"/>
                    <a:pt x="374" y="17"/>
                  </a:cubicBezTo>
                  <a:cubicBezTo>
                    <a:pt x="351" y="5"/>
                    <a:pt x="327" y="0"/>
                    <a:pt x="303" y="0"/>
                  </a:cubicBezTo>
                  <a:close/>
                </a:path>
              </a:pathLst>
            </a:custGeom>
            <a:solidFill>
              <a:srgbClr val="555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7"/>
            <p:cNvSpPr/>
            <p:nvPr/>
          </p:nvSpPr>
          <p:spPr>
            <a:xfrm>
              <a:off x="1357125" y="4702175"/>
              <a:ext cx="12650" cy="13050"/>
            </a:xfrm>
            <a:custGeom>
              <a:avLst/>
              <a:gdLst/>
              <a:ahLst/>
              <a:cxnLst/>
              <a:rect l="l" t="t" r="r" b="b"/>
              <a:pathLst>
                <a:path w="506" h="522" extrusionOk="0">
                  <a:moveTo>
                    <a:pt x="287" y="1"/>
                  </a:moveTo>
                  <a:cubicBezTo>
                    <a:pt x="201" y="1"/>
                    <a:pt x="112" y="55"/>
                    <a:pt x="54" y="153"/>
                  </a:cubicBezTo>
                  <a:cubicBezTo>
                    <a:pt x="0" y="313"/>
                    <a:pt x="26" y="448"/>
                    <a:pt x="133" y="501"/>
                  </a:cubicBezTo>
                  <a:cubicBezTo>
                    <a:pt x="160" y="515"/>
                    <a:pt x="190" y="521"/>
                    <a:pt x="219" y="521"/>
                  </a:cubicBezTo>
                  <a:cubicBezTo>
                    <a:pt x="305" y="521"/>
                    <a:pt x="394" y="466"/>
                    <a:pt x="453" y="367"/>
                  </a:cubicBezTo>
                  <a:cubicBezTo>
                    <a:pt x="506" y="234"/>
                    <a:pt x="480" y="74"/>
                    <a:pt x="374" y="21"/>
                  </a:cubicBezTo>
                  <a:cubicBezTo>
                    <a:pt x="346" y="7"/>
                    <a:pt x="317" y="1"/>
                    <a:pt x="287" y="1"/>
                  </a:cubicBezTo>
                  <a:close/>
                </a:path>
              </a:pathLst>
            </a:custGeom>
            <a:solidFill>
              <a:srgbClr val="555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7"/>
            <p:cNvSpPr/>
            <p:nvPr/>
          </p:nvSpPr>
          <p:spPr>
            <a:xfrm>
              <a:off x="1295150" y="4496450"/>
              <a:ext cx="426350" cy="209875"/>
            </a:xfrm>
            <a:custGeom>
              <a:avLst/>
              <a:gdLst/>
              <a:ahLst/>
              <a:cxnLst/>
              <a:rect l="l" t="t" r="r" b="b"/>
              <a:pathLst>
                <a:path w="17054" h="8395" extrusionOk="0">
                  <a:moveTo>
                    <a:pt x="1380" y="1"/>
                  </a:moveTo>
                  <a:cubicBezTo>
                    <a:pt x="1265" y="1"/>
                    <a:pt x="1186" y="22"/>
                    <a:pt x="1147" y="65"/>
                  </a:cubicBezTo>
                  <a:cubicBezTo>
                    <a:pt x="1" y="1380"/>
                    <a:pt x="13994" y="8395"/>
                    <a:pt x="16537" y="8395"/>
                  </a:cubicBezTo>
                  <a:cubicBezTo>
                    <a:pt x="16777" y="8395"/>
                    <a:pt x="16915" y="8332"/>
                    <a:pt x="16928" y="8197"/>
                  </a:cubicBezTo>
                  <a:cubicBezTo>
                    <a:pt x="17054" y="6706"/>
                    <a:pt x="3447" y="1"/>
                    <a:pt x="1380" y="1"/>
                  </a:cubicBezTo>
                  <a:close/>
                </a:path>
              </a:pathLst>
            </a:custGeom>
            <a:solidFill>
              <a:srgbClr val="D86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7"/>
            <p:cNvSpPr/>
            <p:nvPr/>
          </p:nvSpPr>
          <p:spPr>
            <a:xfrm>
              <a:off x="1323100" y="4484100"/>
              <a:ext cx="401925" cy="218625"/>
            </a:xfrm>
            <a:custGeom>
              <a:avLst/>
              <a:gdLst/>
              <a:ahLst/>
              <a:cxnLst/>
              <a:rect l="l" t="t" r="r" b="b"/>
              <a:pathLst>
                <a:path w="16077" h="8745" extrusionOk="0">
                  <a:moveTo>
                    <a:pt x="295" y="0"/>
                  </a:moveTo>
                  <a:lnTo>
                    <a:pt x="1" y="612"/>
                  </a:lnTo>
                  <a:lnTo>
                    <a:pt x="15783" y="8744"/>
                  </a:lnTo>
                  <a:lnTo>
                    <a:pt x="16077" y="815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86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7"/>
            <p:cNvSpPr/>
            <p:nvPr/>
          </p:nvSpPr>
          <p:spPr>
            <a:xfrm>
              <a:off x="1302500" y="4481150"/>
              <a:ext cx="426325" cy="210500"/>
            </a:xfrm>
            <a:custGeom>
              <a:avLst/>
              <a:gdLst/>
              <a:ahLst/>
              <a:cxnLst/>
              <a:rect l="l" t="t" r="r" b="b"/>
              <a:pathLst>
                <a:path w="17053" h="8420" extrusionOk="0">
                  <a:moveTo>
                    <a:pt x="1378" y="1"/>
                  </a:moveTo>
                  <a:cubicBezTo>
                    <a:pt x="1263" y="1"/>
                    <a:pt x="1184" y="21"/>
                    <a:pt x="1145" y="65"/>
                  </a:cubicBezTo>
                  <a:cubicBezTo>
                    <a:pt x="0" y="1381"/>
                    <a:pt x="14000" y="8420"/>
                    <a:pt x="16517" y="8420"/>
                  </a:cubicBezTo>
                  <a:cubicBezTo>
                    <a:pt x="16754" y="8420"/>
                    <a:pt x="16889" y="8357"/>
                    <a:pt x="16901" y="8222"/>
                  </a:cubicBezTo>
                  <a:cubicBezTo>
                    <a:pt x="17052" y="6731"/>
                    <a:pt x="3444" y="1"/>
                    <a:pt x="1378" y="1"/>
                  </a:cubicBezTo>
                  <a:close/>
                </a:path>
              </a:pathLst>
            </a:custGeom>
            <a:solidFill>
              <a:srgbClr val="FF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7"/>
            <p:cNvSpPr/>
            <p:nvPr/>
          </p:nvSpPr>
          <p:spPr>
            <a:xfrm>
              <a:off x="1324850" y="4493325"/>
              <a:ext cx="383550" cy="187025"/>
            </a:xfrm>
            <a:custGeom>
              <a:avLst/>
              <a:gdLst/>
              <a:ahLst/>
              <a:cxnLst/>
              <a:rect l="l" t="t" r="r" b="b"/>
              <a:pathLst>
                <a:path w="15342" h="7481" extrusionOk="0">
                  <a:moveTo>
                    <a:pt x="1035" y="0"/>
                  </a:moveTo>
                  <a:cubicBezTo>
                    <a:pt x="978" y="0"/>
                    <a:pt x="938" y="10"/>
                    <a:pt x="918" y="30"/>
                  </a:cubicBezTo>
                  <a:cubicBezTo>
                    <a:pt x="0" y="899"/>
                    <a:pt x="13279" y="7480"/>
                    <a:pt x="15127" y="7480"/>
                  </a:cubicBezTo>
                  <a:cubicBezTo>
                    <a:pt x="15267" y="7480"/>
                    <a:pt x="15341" y="7443"/>
                    <a:pt x="15339" y="7362"/>
                  </a:cubicBezTo>
                  <a:cubicBezTo>
                    <a:pt x="15315" y="6285"/>
                    <a:pt x="2482" y="0"/>
                    <a:pt x="10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47"/>
          <p:cNvSpPr txBox="1">
            <a:spLocks noGrp="1"/>
          </p:cNvSpPr>
          <p:nvPr>
            <p:ph type="title"/>
          </p:nvPr>
        </p:nvSpPr>
        <p:spPr>
          <a:xfrm>
            <a:off x="720000" y="11476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RECOMMENDATION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261" name="Google Shape;1261;p47"/>
          <p:cNvSpPr txBox="1">
            <a:spLocks noGrp="1"/>
          </p:cNvSpPr>
          <p:nvPr>
            <p:ph type="subTitle" idx="3"/>
          </p:nvPr>
        </p:nvSpPr>
        <p:spPr>
          <a:xfrm>
            <a:off x="696705" y="1223199"/>
            <a:ext cx="7703176" cy="3212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smtClean="0">
                <a:latin typeface="+mj-lt"/>
              </a:rPr>
              <a:t>There </a:t>
            </a:r>
            <a:r>
              <a:rPr lang="en-US" sz="1600" dirty="0">
                <a:latin typeface="+mj-lt"/>
              </a:rPr>
              <a:t>are some reveal about the preference of customers for buying </a:t>
            </a:r>
            <a:r>
              <a:rPr lang="en-US" sz="1600" dirty="0" smtClean="0">
                <a:latin typeface="+mj-lt"/>
              </a:rPr>
              <a:t>tracks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+mj-lt"/>
              </a:rPr>
              <a:t>First</a:t>
            </a:r>
            <a:r>
              <a:rPr lang="en-US" sz="1600" dirty="0">
                <a:latin typeface="+mj-lt"/>
              </a:rPr>
              <a:t>, T</a:t>
            </a:r>
            <a:r>
              <a:rPr lang="en-US" sz="1600" dirty="0" smtClean="0">
                <a:latin typeface="+mj-lt"/>
              </a:rPr>
              <a:t>he </a:t>
            </a:r>
            <a:r>
              <a:rPr lang="en-US" sz="1600" dirty="0">
                <a:latin typeface="+mj-lt"/>
              </a:rPr>
              <a:t>store to stock individual tracks which have the highest sales, but not whole album. </a:t>
            </a:r>
            <a:endParaRPr lang="en-US" sz="1600" dirty="0" smtClean="0">
              <a:latin typeface="+mj-lt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+mj-lt"/>
              </a:rPr>
              <a:t>Second, the store should cut </a:t>
            </a:r>
            <a:r>
              <a:rPr lang="en-US" sz="1600" dirty="0">
                <a:latin typeface="+mj-lt"/>
              </a:rPr>
              <a:t>down purchases for </a:t>
            </a:r>
            <a:r>
              <a:rPr lang="en-US" sz="1600" dirty="0" smtClean="0">
                <a:latin typeface="+mj-lt"/>
              </a:rPr>
              <a:t>non-purchased </a:t>
            </a:r>
            <a:r>
              <a:rPr lang="en-US" sz="1600" dirty="0">
                <a:latin typeface="+mj-lt"/>
              </a:rPr>
              <a:t>tracks seems to be reasonable in order to make an optimal use of store’s expenditure. </a:t>
            </a:r>
            <a:endParaRPr lang="en-US" sz="1600" dirty="0" smtClean="0">
              <a:latin typeface="+mj-lt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+mj-lt"/>
              </a:rPr>
              <a:t>Finally</a:t>
            </a:r>
            <a:r>
              <a:rPr lang="en-US" sz="1600" dirty="0">
                <a:latin typeface="+mj-lt"/>
              </a:rPr>
              <a:t>, almost customers prefer buying tracks of non-protected media rather than the protected one and it has potential impacts on the sales of the store.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+mj-lt"/>
            </a:endParaRPr>
          </a:p>
        </p:txBody>
      </p:sp>
      <p:grpSp>
        <p:nvGrpSpPr>
          <p:cNvPr id="1263" name="Google Shape;1263;p47"/>
          <p:cNvGrpSpPr/>
          <p:nvPr/>
        </p:nvGrpSpPr>
        <p:grpSpPr>
          <a:xfrm>
            <a:off x="84094" y="641070"/>
            <a:ext cx="635906" cy="1188009"/>
            <a:chOff x="2363475" y="2386325"/>
            <a:chExt cx="199275" cy="372300"/>
          </a:xfrm>
        </p:grpSpPr>
        <p:sp>
          <p:nvSpPr>
            <p:cNvPr id="1264" name="Google Shape;1264;p47"/>
            <p:cNvSpPr/>
            <p:nvPr/>
          </p:nvSpPr>
          <p:spPr>
            <a:xfrm>
              <a:off x="2486750" y="2596000"/>
              <a:ext cx="76000" cy="162625"/>
            </a:xfrm>
            <a:custGeom>
              <a:avLst/>
              <a:gdLst/>
              <a:ahLst/>
              <a:cxnLst/>
              <a:rect l="l" t="t" r="r" b="b"/>
              <a:pathLst>
                <a:path w="3040" h="6505" extrusionOk="0">
                  <a:moveTo>
                    <a:pt x="747" y="0"/>
                  </a:moveTo>
                  <a:lnTo>
                    <a:pt x="0" y="267"/>
                  </a:lnTo>
                  <a:lnTo>
                    <a:pt x="2293" y="6505"/>
                  </a:lnTo>
                  <a:lnTo>
                    <a:pt x="3039" y="6213"/>
                  </a:lnTo>
                  <a:lnTo>
                    <a:pt x="747" y="0"/>
                  </a:lnTo>
                  <a:close/>
                </a:path>
              </a:pathLst>
            </a:custGeom>
            <a:solidFill>
              <a:srgbClr val="601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7"/>
            <p:cNvSpPr/>
            <p:nvPr/>
          </p:nvSpPr>
          <p:spPr>
            <a:xfrm>
              <a:off x="2452100" y="2544025"/>
              <a:ext cx="88675" cy="115325"/>
            </a:xfrm>
            <a:custGeom>
              <a:avLst/>
              <a:gdLst/>
              <a:ahLst/>
              <a:cxnLst/>
              <a:rect l="l" t="t" r="r" b="b"/>
              <a:pathLst>
                <a:path w="3547" h="4613" extrusionOk="0">
                  <a:moveTo>
                    <a:pt x="2161" y="0"/>
                  </a:moveTo>
                  <a:lnTo>
                    <a:pt x="0" y="800"/>
                  </a:lnTo>
                  <a:lnTo>
                    <a:pt x="1307" y="4372"/>
                  </a:lnTo>
                  <a:cubicBezTo>
                    <a:pt x="1368" y="4516"/>
                    <a:pt x="1493" y="4613"/>
                    <a:pt x="1632" y="4613"/>
                  </a:cubicBezTo>
                  <a:cubicBezTo>
                    <a:pt x="1674" y="4613"/>
                    <a:pt x="1717" y="4604"/>
                    <a:pt x="1760" y="4585"/>
                  </a:cubicBezTo>
                  <a:lnTo>
                    <a:pt x="3280" y="4026"/>
                  </a:lnTo>
                  <a:cubicBezTo>
                    <a:pt x="3466" y="3973"/>
                    <a:pt x="3547" y="3760"/>
                    <a:pt x="3493" y="3572"/>
                  </a:cubicBezTo>
                  <a:lnTo>
                    <a:pt x="2161" y="0"/>
                  </a:lnTo>
                  <a:close/>
                </a:path>
              </a:pathLst>
            </a:custGeom>
            <a:solidFill>
              <a:srgbClr val="601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7"/>
            <p:cNvSpPr/>
            <p:nvPr/>
          </p:nvSpPr>
          <p:spPr>
            <a:xfrm>
              <a:off x="2363475" y="2386325"/>
              <a:ext cx="191975" cy="228125"/>
            </a:xfrm>
            <a:custGeom>
              <a:avLst/>
              <a:gdLst/>
              <a:ahLst/>
              <a:cxnLst/>
              <a:rect l="l" t="t" r="r" b="b"/>
              <a:pathLst>
                <a:path w="7679" h="9125" extrusionOk="0">
                  <a:moveTo>
                    <a:pt x="4297" y="0"/>
                  </a:moveTo>
                  <a:cubicBezTo>
                    <a:pt x="4171" y="0"/>
                    <a:pt x="4043" y="23"/>
                    <a:pt x="3918" y="70"/>
                  </a:cubicBezTo>
                  <a:lnTo>
                    <a:pt x="854" y="1190"/>
                  </a:lnTo>
                  <a:cubicBezTo>
                    <a:pt x="293" y="1403"/>
                    <a:pt x="1" y="2043"/>
                    <a:pt x="214" y="2604"/>
                  </a:cubicBezTo>
                  <a:lnTo>
                    <a:pt x="2347" y="8415"/>
                  </a:lnTo>
                  <a:cubicBezTo>
                    <a:pt x="2512" y="8850"/>
                    <a:pt x="2937" y="9125"/>
                    <a:pt x="3380" y="9125"/>
                  </a:cubicBezTo>
                  <a:cubicBezTo>
                    <a:pt x="3506" y="9125"/>
                    <a:pt x="3634" y="9102"/>
                    <a:pt x="3758" y="9055"/>
                  </a:cubicBezTo>
                  <a:lnTo>
                    <a:pt x="6797" y="7935"/>
                  </a:lnTo>
                  <a:cubicBezTo>
                    <a:pt x="7384" y="7722"/>
                    <a:pt x="7678" y="7082"/>
                    <a:pt x="7465" y="6521"/>
                  </a:cubicBezTo>
                  <a:lnTo>
                    <a:pt x="5305" y="710"/>
                  </a:lnTo>
                  <a:cubicBezTo>
                    <a:pt x="5160" y="275"/>
                    <a:pt x="4741" y="0"/>
                    <a:pt x="4297" y="0"/>
                  </a:cubicBezTo>
                  <a:close/>
                </a:path>
              </a:pathLst>
            </a:custGeom>
            <a:solidFill>
              <a:srgbClr val="CC3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7"/>
            <p:cNvSpPr/>
            <p:nvPr/>
          </p:nvSpPr>
          <p:spPr>
            <a:xfrm>
              <a:off x="2485425" y="2509350"/>
              <a:ext cx="54025" cy="31800"/>
            </a:xfrm>
            <a:custGeom>
              <a:avLst/>
              <a:gdLst/>
              <a:ahLst/>
              <a:cxnLst/>
              <a:rect l="l" t="t" r="r" b="b"/>
              <a:pathLst>
                <a:path w="2161" h="1272" extrusionOk="0">
                  <a:moveTo>
                    <a:pt x="2000" y="1"/>
                  </a:moveTo>
                  <a:lnTo>
                    <a:pt x="241" y="641"/>
                  </a:lnTo>
                  <a:cubicBezTo>
                    <a:pt x="81" y="722"/>
                    <a:pt x="0" y="882"/>
                    <a:pt x="53" y="1067"/>
                  </a:cubicBezTo>
                  <a:cubicBezTo>
                    <a:pt x="118" y="1194"/>
                    <a:pt x="231" y="1271"/>
                    <a:pt x="368" y="1271"/>
                  </a:cubicBezTo>
                  <a:cubicBezTo>
                    <a:pt x="404" y="1271"/>
                    <a:pt x="441" y="1266"/>
                    <a:pt x="480" y="1255"/>
                  </a:cubicBezTo>
                  <a:lnTo>
                    <a:pt x="2160" y="615"/>
                  </a:lnTo>
                  <a:cubicBezTo>
                    <a:pt x="2133" y="427"/>
                    <a:pt x="2079" y="267"/>
                    <a:pt x="2026" y="82"/>
                  </a:cubicBezTo>
                  <a:lnTo>
                    <a:pt x="2000" y="1"/>
                  </a:lnTo>
                  <a:close/>
                </a:path>
              </a:pathLst>
            </a:custGeom>
            <a:solidFill>
              <a:srgbClr val="601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7"/>
            <p:cNvSpPr/>
            <p:nvPr/>
          </p:nvSpPr>
          <p:spPr>
            <a:xfrm>
              <a:off x="2453425" y="2424050"/>
              <a:ext cx="55375" cy="30450"/>
            </a:xfrm>
            <a:custGeom>
              <a:avLst/>
              <a:gdLst/>
              <a:ahLst/>
              <a:cxnLst/>
              <a:rect l="l" t="t" r="r" b="b"/>
              <a:pathLst>
                <a:path w="2215" h="1218" extrusionOk="0">
                  <a:moveTo>
                    <a:pt x="1867" y="1"/>
                  </a:moveTo>
                  <a:lnTo>
                    <a:pt x="267" y="615"/>
                  </a:lnTo>
                  <a:cubicBezTo>
                    <a:pt x="81" y="668"/>
                    <a:pt x="0" y="854"/>
                    <a:pt x="54" y="1014"/>
                  </a:cubicBezTo>
                  <a:cubicBezTo>
                    <a:pt x="118" y="1140"/>
                    <a:pt x="248" y="1218"/>
                    <a:pt x="379" y="1218"/>
                  </a:cubicBezTo>
                  <a:cubicBezTo>
                    <a:pt x="413" y="1218"/>
                    <a:pt x="447" y="1212"/>
                    <a:pt x="480" y="1201"/>
                  </a:cubicBezTo>
                  <a:lnTo>
                    <a:pt x="2214" y="561"/>
                  </a:lnTo>
                  <a:cubicBezTo>
                    <a:pt x="2108" y="348"/>
                    <a:pt x="2001" y="161"/>
                    <a:pt x="1867" y="1"/>
                  </a:cubicBezTo>
                  <a:close/>
                </a:path>
              </a:pathLst>
            </a:custGeom>
            <a:solidFill>
              <a:srgbClr val="601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7"/>
            <p:cNvSpPr/>
            <p:nvPr/>
          </p:nvSpPr>
          <p:spPr>
            <a:xfrm>
              <a:off x="2464075" y="2452050"/>
              <a:ext cx="55375" cy="31100"/>
            </a:xfrm>
            <a:custGeom>
              <a:avLst/>
              <a:gdLst/>
              <a:ahLst/>
              <a:cxnLst/>
              <a:rect l="l" t="t" r="r" b="b"/>
              <a:pathLst>
                <a:path w="2215" h="1244" extrusionOk="0">
                  <a:moveTo>
                    <a:pt x="2001" y="0"/>
                  </a:moveTo>
                  <a:lnTo>
                    <a:pt x="242" y="640"/>
                  </a:lnTo>
                  <a:cubicBezTo>
                    <a:pt x="82" y="693"/>
                    <a:pt x="1" y="881"/>
                    <a:pt x="54" y="1041"/>
                  </a:cubicBezTo>
                  <a:cubicBezTo>
                    <a:pt x="118" y="1167"/>
                    <a:pt x="247" y="1243"/>
                    <a:pt x="378" y="1243"/>
                  </a:cubicBezTo>
                  <a:cubicBezTo>
                    <a:pt x="412" y="1243"/>
                    <a:pt x="447" y="1238"/>
                    <a:pt x="481" y="1226"/>
                  </a:cubicBezTo>
                  <a:lnTo>
                    <a:pt x="2215" y="587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rgbClr val="601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7"/>
            <p:cNvSpPr/>
            <p:nvPr/>
          </p:nvSpPr>
          <p:spPr>
            <a:xfrm>
              <a:off x="2474750" y="2480725"/>
              <a:ext cx="55375" cy="31450"/>
            </a:xfrm>
            <a:custGeom>
              <a:avLst/>
              <a:gdLst/>
              <a:ahLst/>
              <a:cxnLst/>
              <a:rect l="l" t="t" r="r" b="b"/>
              <a:pathLst>
                <a:path w="2215" h="1258" extrusionOk="0">
                  <a:moveTo>
                    <a:pt x="2001" y="1"/>
                  </a:moveTo>
                  <a:lnTo>
                    <a:pt x="241" y="640"/>
                  </a:lnTo>
                  <a:cubicBezTo>
                    <a:pt x="82" y="694"/>
                    <a:pt x="0" y="879"/>
                    <a:pt x="54" y="1039"/>
                  </a:cubicBezTo>
                  <a:cubicBezTo>
                    <a:pt x="114" y="1178"/>
                    <a:pt x="217" y="1257"/>
                    <a:pt x="341" y="1257"/>
                  </a:cubicBezTo>
                  <a:cubicBezTo>
                    <a:pt x="385" y="1257"/>
                    <a:pt x="432" y="1247"/>
                    <a:pt x="480" y="1227"/>
                  </a:cubicBezTo>
                  <a:lnTo>
                    <a:pt x="2214" y="587"/>
                  </a:lnTo>
                  <a:lnTo>
                    <a:pt x="2001" y="1"/>
                  </a:lnTo>
                  <a:close/>
                </a:path>
              </a:pathLst>
            </a:custGeom>
            <a:solidFill>
              <a:srgbClr val="601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7"/>
            <p:cNvSpPr/>
            <p:nvPr/>
          </p:nvSpPr>
          <p:spPr>
            <a:xfrm>
              <a:off x="2386125" y="2482300"/>
              <a:ext cx="55325" cy="31775"/>
            </a:xfrm>
            <a:custGeom>
              <a:avLst/>
              <a:gdLst/>
              <a:ahLst/>
              <a:cxnLst/>
              <a:rect l="l" t="t" r="r" b="b"/>
              <a:pathLst>
                <a:path w="2213" h="1271" extrusionOk="0">
                  <a:moveTo>
                    <a:pt x="1862" y="0"/>
                  </a:moveTo>
                  <a:cubicBezTo>
                    <a:pt x="1828" y="0"/>
                    <a:pt x="1794" y="5"/>
                    <a:pt x="1760" y="16"/>
                  </a:cubicBezTo>
                  <a:lnTo>
                    <a:pt x="1" y="656"/>
                  </a:lnTo>
                  <a:lnTo>
                    <a:pt x="240" y="1270"/>
                  </a:lnTo>
                  <a:lnTo>
                    <a:pt x="1974" y="631"/>
                  </a:lnTo>
                  <a:cubicBezTo>
                    <a:pt x="2134" y="550"/>
                    <a:pt x="2213" y="364"/>
                    <a:pt x="2159" y="204"/>
                  </a:cubicBezTo>
                  <a:cubicBezTo>
                    <a:pt x="2117" y="77"/>
                    <a:pt x="1992" y="0"/>
                    <a:pt x="1862" y="0"/>
                  </a:cubicBezTo>
                  <a:close/>
                </a:path>
              </a:pathLst>
            </a:custGeom>
            <a:solidFill>
              <a:srgbClr val="601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7"/>
            <p:cNvSpPr/>
            <p:nvPr/>
          </p:nvSpPr>
          <p:spPr>
            <a:xfrm>
              <a:off x="2396800" y="2510975"/>
              <a:ext cx="55325" cy="31725"/>
            </a:xfrm>
            <a:custGeom>
              <a:avLst/>
              <a:gdLst/>
              <a:ahLst/>
              <a:cxnLst/>
              <a:rect l="l" t="t" r="r" b="b"/>
              <a:pathLst>
                <a:path w="2213" h="1269" extrusionOk="0">
                  <a:moveTo>
                    <a:pt x="1860" y="1"/>
                  </a:moveTo>
                  <a:cubicBezTo>
                    <a:pt x="1827" y="1"/>
                    <a:pt x="1793" y="6"/>
                    <a:pt x="1760" y="17"/>
                  </a:cubicBezTo>
                  <a:lnTo>
                    <a:pt x="1" y="682"/>
                  </a:lnTo>
                  <a:lnTo>
                    <a:pt x="239" y="1269"/>
                  </a:lnTo>
                  <a:lnTo>
                    <a:pt x="1973" y="629"/>
                  </a:lnTo>
                  <a:cubicBezTo>
                    <a:pt x="2133" y="576"/>
                    <a:pt x="2212" y="390"/>
                    <a:pt x="2159" y="230"/>
                  </a:cubicBezTo>
                  <a:cubicBezTo>
                    <a:pt x="2116" y="81"/>
                    <a:pt x="1991" y="1"/>
                    <a:pt x="1860" y="1"/>
                  </a:cubicBezTo>
                  <a:close/>
                </a:path>
              </a:pathLst>
            </a:custGeom>
            <a:solidFill>
              <a:srgbClr val="601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7"/>
            <p:cNvSpPr/>
            <p:nvPr/>
          </p:nvSpPr>
          <p:spPr>
            <a:xfrm>
              <a:off x="2378775" y="2453650"/>
              <a:ext cx="52025" cy="31100"/>
            </a:xfrm>
            <a:custGeom>
              <a:avLst/>
              <a:gdLst/>
              <a:ahLst/>
              <a:cxnLst/>
              <a:rect l="l" t="t" r="r" b="b"/>
              <a:pathLst>
                <a:path w="2081" h="1244" extrusionOk="0">
                  <a:moveTo>
                    <a:pt x="1731" y="1"/>
                  </a:moveTo>
                  <a:cubicBezTo>
                    <a:pt x="1696" y="1"/>
                    <a:pt x="1662" y="6"/>
                    <a:pt x="1628" y="17"/>
                  </a:cubicBezTo>
                  <a:lnTo>
                    <a:pt x="1" y="604"/>
                  </a:lnTo>
                  <a:cubicBezTo>
                    <a:pt x="1" y="817"/>
                    <a:pt x="54" y="1030"/>
                    <a:pt x="107" y="1244"/>
                  </a:cubicBezTo>
                  <a:lnTo>
                    <a:pt x="1841" y="604"/>
                  </a:lnTo>
                  <a:cubicBezTo>
                    <a:pt x="2001" y="550"/>
                    <a:pt x="2080" y="363"/>
                    <a:pt x="2027" y="203"/>
                  </a:cubicBezTo>
                  <a:cubicBezTo>
                    <a:pt x="1985" y="76"/>
                    <a:pt x="1860" y="1"/>
                    <a:pt x="1731" y="1"/>
                  </a:cubicBezTo>
                  <a:close/>
                </a:path>
              </a:pathLst>
            </a:custGeom>
            <a:solidFill>
              <a:srgbClr val="601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7"/>
            <p:cNvSpPr/>
            <p:nvPr/>
          </p:nvSpPr>
          <p:spPr>
            <a:xfrm>
              <a:off x="2407475" y="2540025"/>
              <a:ext cx="55300" cy="30675"/>
            </a:xfrm>
            <a:custGeom>
              <a:avLst/>
              <a:gdLst/>
              <a:ahLst/>
              <a:cxnLst/>
              <a:rect l="l" t="t" r="r" b="b"/>
              <a:pathLst>
                <a:path w="2212" h="1227" extrusionOk="0">
                  <a:moveTo>
                    <a:pt x="1875" y="0"/>
                  </a:moveTo>
                  <a:cubicBezTo>
                    <a:pt x="1836" y="0"/>
                    <a:pt x="1797" y="9"/>
                    <a:pt x="1760" y="28"/>
                  </a:cubicBezTo>
                  <a:lnTo>
                    <a:pt x="0" y="668"/>
                  </a:lnTo>
                  <a:lnTo>
                    <a:pt x="26" y="747"/>
                  </a:lnTo>
                  <a:cubicBezTo>
                    <a:pt x="107" y="906"/>
                    <a:pt x="186" y="1094"/>
                    <a:pt x="267" y="1226"/>
                  </a:cubicBezTo>
                  <a:lnTo>
                    <a:pt x="1973" y="614"/>
                  </a:lnTo>
                  <a:cubicBezTo>
                    <a:pt x="2133" y="561"/>
                    <a:pt x="2212" y="373"/>
                    <a:pt x="2158" y="213"/>
                  </a:cubicBezTo>
                  <a:cubicBezTo>
                    <a:pt x="2118" y="91"/>
                    <a:pt x="2000" y="0"/>
                    <a:pt x="1875" y="0"/>
                  </a:cubicBezTo>
                  <a:close/>
                </a:path>
              </a:pathLst>
            </a:custGeom>
            <a:solidFill>
              <a:srgbClr val="601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7"/>
            <p:cNvSpPr/>
            <p:nvPr/>
          </p:nvSpPr>
          <p:spPr>
            <a:xfrm>
              <a:off x="2393450" y="2410725"/>
              <a:ext cx="59350" cy="79350"/>
            </a:xfrm>
            <a:custGeom>
              <a:avLst/>
              <a:gdLst/>
              <a:ahLst/>
              <a:cxnLst/>
              <a:rect l="l" t="t" r="r" b="b"/>
              <a:pathLst>
                <a:path w="2374" h="3174" extrusionOk="0">
                  <a:moveTo>
                    <a:pt x="1681" y="0"/>
                  </a:moveTo>
                  <a:cubicBezTo>
                    <a:pt x="1521" y="0"/>
                    <a:pt x="1386" y="28"/>
                    <a:pt x="1254" y="81"/>
                  </a:cubicBezTo>
                  <a:cubicBezTo>
                    <a:pt x="693" y="295"/>
                    <a:pt x="294" y="828"/>
                    <a:pt x="135" y="1387"/>
                  </a:cubicBezTo>
                  <a:cubicBezTo>
                    <a:pt x="53" y="1628"/>
                    <a:pt x="0" y="1866"/>
                    <a:pt x="0" y="2107"/>
                  </a:cubicBezTo>
                  <a:lnTo>
                    <a:pt x="1041" y="1734"/>
                  </a:lnTo>
                  <a:cubicBezTo>
                    <a:pt x="1067" y="1707"/>
                    <a:pt x="1094" y="1707"/>
                    <a:pt x="1148" y="1707"/>
                  </a:cubicBezTo>
                  <a:cubicBezTo>
                    <a:pt x="1280" y="1707"/>
                    <a:pt x="1386" y="1788"/>
                    <a:pt x="1440" y="1920"/>
                  </a:cubicBezTo>
                  <a:cubicBezTo>
                    <a:pt x="1440" y="1948"/>
                    <a:pt x="1467" y="1973"/>
                    <a:pt x="1467" y="2001"/>
                  </a:cubicBezTo>
                  <a:lnTo>
                    <a:pt x="1787" y="1681"/>
                  </a:lnTo>
                  <a:cubicBezTo>
                    <a:pt x="1973" y="1468"/>
                    <a:pt x="2186" y="1227"/>
                    <a:pt x="2293" y="960"/>
                  </a:cubicBezTo>
                  <a:cubicBezTo>
                    <a:pt x="2374" y="694"/>
                    <a:pt x="2346" y="348"/>
                    <a:pt x="2133" y="160"/>
                  </a:cubicBezTo>
                  <a:cubicBezTo>
                    <a:pt x="2001" y="54"/>
                    <a:pt x="1841" y="0"/>
                    <a:pt x="1681" y="0"/>
                  </a:cubicBezTo>
                  <a:close/>
                  <a:moveTo>
                    <a:pt x="1067" y="2400"/>
                  </a:moveTo>
                  <a:lnTo>
                    <a:pt x="0" y="2801"/>
                  </a:lnTo>
                  <a:cubicBezTo>
                    <a:pt x="0" y="2879"/>
                    <a:pt x="28" y="2933"/>
                    <a:pt x="28" y="3014"/>
                  </a:cubicBezTo>
                  <a:cubicBezTo>
                    <a:pt x="81" y="3120"/>
                    <a:pt x="135" y="3174"/>
                    <a:pt x="188" y="3174"/>
                  </a:cubicBezTo>
                  <a:cubicBezTo>
                    <a:pt x="294" y="3174"/>
                    <a:pt x="401" y="3039"/>
                    <a:pt x="508" y="2961"/>
                  </a:cubicBezTo>
                  <a:lnTo>
                    <a:pt x="1067" y="2400"/>
                  </a:lnTo>
                  <a:close/>
                </a:path>
              </a:pathLst>
            </a:custGeom>
            <a:solidFill>
              <a:srgbClr val="D349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7"/>
            <p:cNvSpPr/>
            <p:nvPr/>
          </p:nvSpPr>
          <p:spPr>
            <a:xfrm>
              <a:off x="2392800" y="2453375"/>
              <a:ext cx="37350" cy="27375"/>
            </a:xfrm>
            <a:custGeom>
              <a:avLst/>
              <a:gdLst/>
              <a:ahLst/>
              <a:cxnLst/>
              <a:rect l="l" t="t" r="r" b="b"/>
              <a:pathLst>
                <a:path w="1494" h="1095" extrusionOk="0">
                  <a:moveTo>
                    <a:pt x="1174" y="1"/>
                  </a:moveTo>
                  <a:cubicBezTo>
                    <a:pt x="1120" y="1"/>
                    <a:pt x="1093" y="1"/>
                    <a:pt x="1067" y="28"/>
                  </a:cubicBezTo>
                  <a:lnTo>
                    <a:pt x="26" y="401"/>
                  </a:lnTo>
                  <a:cubicBezTo>
                    <a:pt x="1" y="455"/>
                    <a:pt x="1" y="508"/>
                    <a:pt x="1" y="534"/>
                  </a:cubicBezTo>
                  <a:cubicBezTo>
                    <a:pt x="1" y="721"/>
                    <a:pt x="1" y="907"/>
                    <a:pt x="26" y="1095"/>
                  </a:cubicBezTo>
                  <a:lnTo>
                    <a:pt x="1093" y="694"/>
                  </a:lnTo>
                  <a:lnTo>
                    <a:pt x="1493" y="295"/>
                  </a:lnTo>
                  <a:cubicBezTo>
                    <a:pt x="1493" y="267"/>
                    <a:pt x="1466" y="242"/>
                    <a:pt x="1466" y="214"/>
                  </a:cubicBezTo>
                  <a:cubicBezTo>
                    <a:pt x="1412" y="82"/>
                    <a:pt x="1306" y="1"/>
                    <a:pt x="1174" y="1"/>
                  </a:cubicBezTo>
                  <a:close/>
                </a:path>
              </a:pathLst>
            </a:custGeom>
            <a:solidFill>
              <a:srgbClr val="721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47"/>
          <p:cNvGrpSpPr/>
          <p:nvPr/>
        </p:nvGrpSpPr>
        <p:grpSpPr>
          <a:xfrm>
            <a:off x="6916375" y="37860"/>
            <a:ext cx="1281787" cy="939541"/>
            <a:chOff x="1265400" y="4481150"/>
            <a:chExt cx="463425" cy="339675"/>
          </a:xfrm>
        </p:grpSpPr>
        <p:sp>
          <p:nvSpPr>
            <p:cNvPr id="1278" name="Google Shape;1278;p47"/>
            <p:cNvSpPr/>
            <p:nvPr/>
          </p:nvSpPr>
          <p:spPr>
            <a:xfrm>
              <a:off x="1265400" y="4505425"/>
              <a:ext cx="444975" cy="315400"/>
            </a:xfrm>
            <a:custGeom>
              <a:avLst/>
              <a:gdLst/>
              <a:ahLst/>
              <a:cxnLst/>
              <a:rect l="l" t="t" r="r" b="b"/>
              <a:pathLst>
                <a:path w="17799" h="12616" extrusionOk="0">
                  <a:moveTo>
                    <a:pt x="2575" y="0"/>
                  </a:moveTo>
                  <a:cubicBezTo>
                    <a:pt x="2575" y="0"/>
                    <a:pt x="2202" y="1465"/>
                    <a:pt x="1750" y="3093"/>
                  </a:cubicBezTo>
                  <a:cubicBezTo>
                    <a:pt x="1509" y="3918"/>
                    <a:pt x="1242" y="4771"/>
                    <a:pt x="976" y="5492"/>
                  </a:cubicBezTo>
                  <a:cubicBezTo>
                    <a:pt x="1" y="6613"/>
                    <a:pt x="11954" y="12615"/>
                    <a:pt x="14110" y="12615"/>
                  </a:cubicBezTo>
                  <a:cubicBezTo>
                    <a:pt x="14312" y="12615"/>
                    <a:pt x="14428" y="12563"/>
                    <a:pt x="14439" y="12449"/>
                  </a:cubicBezTo>
                  <a:cubicBezTo>
                    <a:pt x="14732" y="11890"/>
                    <a:pt x="15371" y="10983"/>
                    <a:pt x="16011" y="10103"/>
                  </a:cubicBezTo>
                  <a:cubicBezTo>
                    <a:pt x="16892" y="8876"/>
                    <a:pt x="17798" y="7731"/>
                    <a:pt x="17798" y="7731"/>
                  </a:cubicBezTo>
                  <a:lnTo>
                    <a:pt x="2575" y="0"/>
                  </a:lnTo>
                  <a:close/>
                </a:path>
              </a:pathLst>
            </a:custGeom>
            <a:solidFill>
              <a:srgbClr val="555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7"/>
            <p:cNvSpPr/>
            <p:nvPr/>
          </p:nvSpPr>
          <p:spPr>
            <a:xfrm>
              <a:off x="1265400" y="4582725"/>
              <a:ext cx="400300" cy="238100"/>
            </a:xfrm>
            <a:custGeom>
              <a:avLst/>
              <a:gdLst/>
              <a:ahLst/>
              <a:cxnLst/>
              <a:rect l="l" t="t" r="r" b="b"/>
              <a:pathLst>
                <a:path w="16012" h="9524" extrusionOk="0">
                  <a:moveTo>
                    <a:pt x="1750" y="1"/>
                  </a:moveTo>
                  <a:cubicBezTo>
                    <a:pt x="1509" y="826"/>
                    <a:pt x="1242" y="1679"/>
                    <a:pt x="976" y="2400"/>
                  </a:cubicBezTo>
                  <a:cubicBezTo>
                    <a:pt x="1" y="3521"/>
                    <a:pt x="11954" y="9523"/>
                    <a:pt x="14110" y="9523"/>
                  </a:cubicBezTo>
                  <a:cubicBezTo>
                    <a:pt x="14312" y="9523"/>
                    <a:pt x="14428" y="9471"/>
                    <a:pt x="14439" y="9357"/>
                  </a:cubicBezTo>
                  <a:cubicBezTo>
                    <a:pt x="14732" y="8798"/>
                    <a:pt x="15371" y="7891"/>
                    <a:pt x="16011" y="7011"/>
                  </a:cubicBezTo>
                  <a:cubicBezTo>
                    <a:pt x="15293" y="6607"/>
                    <a:pt x="14461" y="6374"/>
                    <a:pt x="13629" y="6374"/>
                  </a:cubicBezTo>
                  <a:cubicBezTo>
                    <a:pt x="13472" y="6374"/>
                    <a:pt x="13316" y="6382"/>
                    <a:pt x="13160" y="6399"/>
                  </a:cubicBezTo>
                  <a:cubicBezTo>
                    <a:pt x="12258" y="5045"/>
                    <a:pt x="10648" y="4206"/>
                    <a:pt x="9029" y="4206"/>
                  </a:cubicBezTo>
                  <a:cubicBezTo>
                    <a:pt x="8734" y="4206"/>
                    <a:pt x="8439" y="4234"/>
                    <a:pt x="8148" y="4292"/>
                  </a:cubicBezTo>
                  <a:cubicBezTo>
                    <a:pt x="7828" y="3438"/>
                    <a:pt x="7161" y="2692"/>
                    <a:pt x="6361" y="2240"/>
                  </a:cubicBezTo>
                  <a:cubicBezTo>
                    <a:pt x="5782" y="1941"/>
                    <a:pt x="5123" y="1773"/>
                    <a:pt x="4468" y="1773"/>
                  </a:cubicBezTo>
                  <a:cubicBezTo>
                    <a:pt x="4190" y="1773"/>
                    <a:pt x="3912" y="1803"/>
                    <a:pt x="3642" y="1867"/>
                  </a:cubicBezTo>
                  <a:cubicBezTo>
                    <a:pt x="3269" y="1039"/>
                    <a:pt x="2575" y="374"/>
                    <a:pt x="1750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7"/>
            <p:cNvSpPr/>
            <p:nvPr/>
          </p:nvSpPr>
          <p:spPr>
            <a:xfrm>
              <a:off x="1323800" y="4566725"/>
              <a:ext cx="46675" cy="62675"/>
            </a:xfrm>
            <a:custGeom>
              <a:avLst/>
              <a:gdLst/>
              <a:ahLst/>
              <a:cxnLst/>
              <a:rect l="l" t="t" r="r" b="b"/>
              <a:pathLst>
                <a:path w="1867" h="2507" extrusionOk="0">
                  <a:moveTo>
                    <a:pt x="1" y="1"/>
                  </a:moveTo>
                  <a:lnTo>
                    <a:pt x="1" y="2507"/>
                  </a:lnTo>
                  <a:lnTo>
                    <a:pt x="1867" y="2507"/>
                  </a:lnTo>
                  <a:lnTo>
                    <a:pt x="1867" y="1"/>
                  </a:lnTo>
                  <a:close/>
                </a:path>
              </a:pathLst>
            </a:custGeom>
            <a:solidFill>
              <a:srgbClr val="747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7"/>
            <p:cNvSpPr/>
            <p:nvPr/>
          </p:nvSpPr>
          <p:spPr>
            <a:xfrm>
              <a:off x="1313775" y="4590725"/>
              <a:ext cx="42675" cy="54675"/>
            </a:xfrm>
            <a:custGeom>
              <a:avLst/>
              <a:gdLst/>
              <a:ahLst/>
              <a:cxnLst/>
              <a:rect l="l" t="t" r="r" b="b"/>
              <a:pathLst>
                <a:path w="1707" h="2187" extrusionOk="0">
                  <a:moveTo>
                    <a:pt x="402" y="1"/>
                  </a:moveTo>
                  <a:cubicBezTo>
                    <a:pt x="348" y="107"/>
                    <a:pt x="321" y="239"/>
                    <a:pt x="267" y="346"/>
                  </a:cubicBezTo>
                  <a:cubicBezTo>
                    <a:pt x="1" y="1199"/>
                    <a:pt x="188" y="2027"/>
                    <a:pt x="668" y="2159"/>
                  </a:cubicBezTo>
                  <a:cubicBezTo>
                    <a:pt x="721" y="2187"/>
                    <a:pt x="775" y="2187"/>
                    <a:pt x="828" y="2187"/>
                  </a:cubicBezTo>
                  <a:cubicBezTo>
                    <a:pt x="1120" y="2187"/>
                    <a:pt x="1440" y="1946"/>
                    <a:pt x="1707" y="1547"/>
                  </a:cubicBezTo>
                  <a:cubicBezTo>
                    <a:pt x="1415" y="933"/>
                    <a:pt x="960" y="399"/>
                    <a:pt x="402" y="1"/>
                  </a:cubicBezTo>
                  <a:close/>
                </a:path>
              </a:pathLst>
            </a:custGeom>
            <a:solidFill>
              <a:srgbClr val="919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7"/>
            <p:cNvSpPr/>
            <p:nvPr/>
          </p:nvSpPr>
          <p:spPr>
            <a:xfrm>
              <a:off x="1355800" y="4525425"/>
              <a:ext cx="322575" cy="265900"/>
            </a:xfrm>
            <a:custGeom>
              <a:avLst/>
              <a:gdLst/>
              <a:ahLst/>
              <a:cxnLst/>
              <a:rect l="l" t="t" r="r" b="b"/>
              <a:pathLst>
                <a:path w="12903" h="10636" extrusionOk="0">
                  <a:moveTo>
                    <a:pt x="53" y="0"/>
                  </a:moveTo>
                  <a:cubicBezTo>
                    <a:pt x="26" y="0"/>
                    <a:pt x="0" y="26"/>
                    <a:pt x="0" y="53"/>
                  </a:cubicBezTo>
                  <a:lnTo>
                    <a:pt x="239" y="7330"/>
                  </a:lnTo>
                  <a:lnTo>
                    <a:pt x="292" y="7383"/>
                  </a:lnTo>
                  <a:cubicBezTo>
                    <a:pt x="292" y="7383"/>
                    <a:pt x="320" y="7383"/>
                    <a:pt x="346" y="7358"/>
                  </a:cubicBezTo>
                  <a:lnTo>
                    <a:pt x="5997" y="3811"/>
                  </a:lnTo>
                  <a:lnTo>
                    <a:pt x="6637" y="10582"/>
                  </a:lnTo>
                  <a:lnTo>
                    <a:pt x="6690" y="10636"/>
                  </a:lnTo>
                  <a:cubicBezTo>
                    <a:pt x="6718" y="10636"/>
                    <a:pt x="6718" y="10636"/>
                    <a:pt x="6744" y="10610"/>
                  </a:cubicBezTo>
                  <a:lnTo>
                    <a:pt x="12875" y="6584"/>
                  </a:lnTo>
                  <a:cubicBezTo>
                    <a:pt x="12903" y="6558"/>
                    <a:pt x="12903" y="6530"/>
                    <a:pt x="12875" y="6477"/>
                  </a:cubicBezTo>
                  <a:cubicBezTo>
                    <a:pt x="12875" y="6464"/>
                    <a:pt x="12862" y="6458"/>
                    <a:pt x="12845" y="6458"/>
                  </a:cubicBezTo>
                  <a:cubicBezTo>
                    <a:pt x="12829" y="6458"/>
                    <a:pt x="12809" y="6464"/>
                    <a:pt x="12796" y="6477"/>
                  </a:cubicBezTo>
                  <a:lnTo>
                    <a:pt x="6771" y="10450"/>
                  </a:lnTo>
                  <a:lnTo>
                    <a:pt x="6104" y="3704"/>
                  </a:lnTo>
                  <a:cubicBezTo>
                    <a:pt x="6104" y="3679"/>
                    <a:pt x="6104" y="3679"/>
                    <a:pt x="6078" y="3651"/>
                  </a:cubicBezTo>
                  <a:lnTo>
                    <a:pt x="6025" y="3651"/>
                  </a:lnTo>
                  <a:lnTo>
                    <a:pt x="373" y="7198"/>
                  </a:lnTo>
                  <a:lnTo>
                    <a:pt x="132" y="53"/>
                  </a:lnTo>
                  <a:cubicBezTo>
                    <a:pt x="132" y="26"/>
                    <a:pt x="79" y="0"/>
                    <a:pt x="53" y="0"/>
                  </a:cubicBezTo>
                  <a:close/>
                </a:path>
              </a:pathLst>
            </a:custGeom>
            <a:solidFill>
              <a:srgbClr val="555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7"/>
            <p:cNvSpPr/>
            <p:nvPr/>
          </p:nvSpPr>
          <p:spPr>
            <a:xfrm>
              <a:off x="1517075" y="4782900"/>
              <a:ext cx="12650" cy="13275"/>
            </a:xfrm>
            <a:custGeom>
              <a:avLst/>
              <a:gdLst/>
              <a:ahLst/>
              <a:cxnLst/>
              <a:rect l="l" t="t" r="r" b="b"/>
              <a:pathLst>
                <a:path w="506" h="531" extrusionOk="0">
                  <a:moveTo>
                    <a:pt x="303" y="0"/>
                  </a:moveTo>
                  <a:cubicBezTo>
                    <a:pt x="212" y="0"/>
                    <a:pt x="116" y="73"/>
                    <a:pt x="54" y="177"/>
                  </a:cubicBezTo>
                  <a:cubicBezTo>
                    <a:pt x="0" y="311"/>
                    <a:pt x="26" y="471"/>
                    <a:pt x="133" y="524"/>
                  </a:cubicBezTo>
                  <a:cubicBezTo>
                    <a:pt x="150" y="528"/>
                    <a:pt x="168" y="531"/>
                    <a:pt x="186" y="531"/>
                  </a:cubicBezTo>
                  <a:cubicBezTo>
                    <a:pt x="281" y="531"/>
                    <a:pt x="386" y="475"/>
                    <a:pt x="453" y="364"/>
                  </a:cubicBezTo>
                  <a:cubicBezTo>
                    <a:pt x="506" y="230"/>
                    <a:pt x="480" y="70"/>
                    <a:pt x="374" y="17"/>
                  </a:cubicBezTo>
                  <a:cubicBezTo>
                    <a:pt x="351" y="5"/>
                    <a:pt x="327" y="0"/>
                    <a:pt x="303" y="0"/>
                  </a:cubicBezTo>
                  <a:close/>
                </a:path>
              </a:pathLst>
            </a:custGeom>
            <a:solidFill>
              <a:srgbClr val="555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7"/>
            <p:cNvSpPr/>
            <p:nvPr/>
          </p:nvSpPr>
          <p:spPr>
            <a:xfrm>
              <a:off x="1357125" y="4702175"/>
              <a:ext cx="12650" cy="13050"/>
            </a:xfrm>
            <a:custGeom>
              <a:avLst/>
              <a:gdLst/>
              <a:ahLst/>
              <a:cxnLst/>
              <a:rect l="l" t="t" r="r" b="b"/>
              <a:pathLst>
                <a:path w="506" h="522" extrusionOk="0">
                  <a:moveTo>
                    <a:pt x="287" y="1"/>
                  </a:moveTo>
                  <a:cubicBezTo>
                    <a:pt x="201" y="1"/>
                    <a:pt x="112" y="55"/>
                    <a:pt x="54" y="153"/>
                  </a:cubicBezTo>
                  <a:cubicBezTo>
                    <a:pt x="0" y="313"/>
                    <a:pt x="26" y="448"/>
                    <a:pt x="133" y="501"/>
                  </a:cubicBezTo>
                  <a:cubicBezTo>
                    <a:pt x="160" y="515"/>
                    <a:pt x="190" y="521"/>
                    <a:pt x="219" y="521"/>
                  </a:cubicBezTo>
                  <a:cubicBezTo>
                    <a:pt x="305" y="521"/>
                    <a:pt x="394" y="466"/>
                    <a:pt x="453" y="367"/>
                  </a:cubicBezTo>
                  <a:cubicBezTo>
                    <a:pt x="506" y="234"/>
                    <a:pt x="480" y="74"/>
                    <a:pt x="374" y="21"/>
                  </a:cubicBezTo>
                  <a:cubicBezTo>
                    <a:pt x="346" y="7"/>
                    <a:pt x="317" y="1"/>
                    <a:pt x="287" y="1"/>
                  </a:cubicBezTo>
                  <a:close/>
                </a:path>
              </a:pathLst>
            </a:custGeom>
            <a:solidFill>
              <a:srgbClr val="555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7"/>
            <p:cNvSpPr/>
            <p:nvPr/>
          </p:nvSpPr>
          <p:spPr>
            <a:xfrm>
              <a:off x="1295150" y="4496450"/>
              <a:ext cx="426350" cy="209875"/>
            </a:xfrm>
            <a:custGeom>
              <a:avLst/>
              <a:gdLst/>
              <a:ahLst/>
              <a:cxnLst/>
              <a:rect l="l" t="t" r="r" b="b"/>
              <a:pathLst>
                <a:path w="17054" h="8395" extrusionOk="0">
                  <a:moveTo>
                    <a:pt x="1380" y="1"/>
                  </a:moveTo>
                  <a:cubicBezTo>
                    <a:pt x="1265" y="1"/>
                    <a:pt x="1186" y="22"/>
                    <a:pt x="1147" y="65"/>
                  </a:cubicBezTo>
                  <a:cubicBezTo>
                    <a:pt x="1" y="1380"/>
                    <a:pt x="13994" y="8395"/>
                    <a:pt x="16537" y="8395"/>
                  </a:cubicBezTo>
                  <a:cubicBezTo>
                    <a:pt x="16777" y="8395"/>
                    <a:pt x="16915" y="8332"/>
                    <a:pt x="16928" y="8197"/>
                  </a:cubicBezTo>
                  <a:cubicBezTo>
                    <a:pt x="17054" y="6706"/>
                    <a:pt x="3447" y="1"/>
                    <a:pt x="1380" y="1"/>
                  </a:cubicBezTo>
                  <a:close/>
                </a:path>
              </a:pathLst>
            </a:custGeom>
            <a:solidFill>
              <a:srgbClr val="D86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7"/>
            <p:cNvSpPr/>
            <p:nvPr/>
          </p:nvSpPr>
          <p:spPr>
            <a:xfrm>
              <a:off x="1323100" y="4484100"/>
              <a:ext cx="401925" cy="218625"/>
            </a:xfrm>
            <a:custGeom>
              <a:avLst/>
              <a:gdLst/>
              <a:ahLst/>
              <a:cxnLst/>
              <a:rect l="l" t="t" r="r" b="b"/>
              <a:pathLst>
                <a:path w="16077" h="8745" extrusionOk="0">
                  <a:moveTo>
                    <a:pt x="295" y="0"/>
                  </a:moveTo>
                  <a:lnTo>
                    <a:pt x="1" y="612"/>
                  </a:lnTo>
                  <a:lnTo>
                    <a:pt x="15783" y="8744"/>
                  </a:lnTo>
                  <a:lnTo>
                    <a:pt x="16077" y="815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86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7"/>
            <p:cNvSpPr/>
            <p:nvPr/>
          </p:nvSpPr>
          <p:spPr>
            <a:xfrm>
              <a:off x="1302500" y="4481150"/>
              <a:ext cx="426325" cy="210500"/>
            </a:xfrm>
            <a:custGeom>
              <a:avLst/>
              <a:gdLst/>
              <a:ahLst/>
              <a:cxnLst/>
              <a:rect l="l" t="t" r="r" b="b"/>
              <a:pathLst>
                <a:path w="17053" h="8420" extrusionOk="0">
                  <a:moveTo>
                    <a:pt x="1378" y="1"/>
                  </a:moveTo>
                  <a:cubicBezTo>
                    <a:pt x="1263" y="1"/>
                    <a:pt x="1184" y="21"/>
                    <a:pt x="1145" y="65"/>
                  </a:cubicBezTo>
                  <a:cubicBezTo>
                    <a:pt x="0" y="1381"/>
                    <a:pt x="14000" y="8420"/>
                    <a:pt x="16517" y="8420"/>
                  </a:cubicBezTo>
                  <a:cubicBezTo>
                    <a:pt x="16754" y="8420"/>
                    <a:pt x="16889" y="8357"/>
                    <a:pt x="16901" y="8222"/>
                  </a:cubicBezTo>
                  <a:cubicBezTo>
                    <a:pt x="17052" y="6731"/>
                    <a:pt x="3444" y="1"/>
                    <a:pt x="1378" y="1"/>
                  </a:cubicBezTo>
                  <a:close/>
                </a:path>
              </a:pathLst>
            </a:custGeom>
            <a:solidFill>
              <a:srgbClr val="FF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7"/>
            <p:cNvSpPr/>
            <p:nvPr/>
          </p:nvSpPr>
          <p:spPr>
            <a:xfrm>
              <a:off x="1324850" y="4493325"/>
              <a:ext cx="383550" cy="187025"/>
            </a:xfrm>
            <a:custGeom>
              <a:avLst/>
              <a:gdLst/>
              <a:ahLst/>
              <a:cxnLst/>
              <a:rect l="l" t="t" r="r" b="b"/>
              <a:pathLst>
                <a:path w="15342" h="7481" extrusionOk="0">
                  <a:moveTo>
                    <a:pt x="1035" y="0"/>
                  </a:moveTo>
                  <a:cubicBezTo>
                    <a:pt x="978" y="0"/>
                    <a:pt x="938" y="10"/>
                    <a:pt x="918" y="30"/>
                  </a:cubicBezTo>
                  <a:cubicBezTo>
                    <a:pt x="0" y="899"/>
                    <a:pt x="13279" y="7480"/>
                    <a:pt x="15127" y="7480"/>
                  </a:cubicBezTo>
                  <a:cubicBezTo>
                    <a:pt x="15267" y="7480"/>
                    <a:pt x="15341" y="7443"/>
                    <a:pt x="15339" y="7362"/>
                  </a:cubicBezTo>
                  <a:cubicBezTo>
                    <a:pt x="15315" y="6285"/>
                    <a:pt x="2482" y="0"/>
                    <a:pt x="10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2100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9" name="Google Shape;929;p42"/>
          <p:cNvGrpSpPr/>
          <p:nvPr/>
        </p:nvGrpSpPr>
        <p:grpSpPr>
          <a:xfrm>
            <a:off x="2146141" y="1574616"/>
            <a:ext cx="914169" cy="899170"/>
            <a:chOff x="1133200" y="3530150"/>
            <a:chExt cx="785976" cy="773080"/>
          </a:xfrm>
        </p:grpSpPr>
        <p:sp>
          <p:nvSpPr>
            <p:cNvPr id="930" name="Google Shape;930;p42"/>
            <p:cNvSpPr/>
            <p:nvPr/>
          </p:nvSpPr>
          <p:spPr>
            <a:xfrm>
              <a:off x="1133200" y="3530150"/>
              <a:ext cx="785976" cy="773080"/>
            </a:xfrm>
            <a:custGeom>
              <a:avLst/>
              <a:gdLst/>
              <a:ahLst/>
              <a:cxnLst/>
              <a:rect l="l" t="t" r="r" b="b"/>
              <a:pathLst>
                <a:path w="16395" h="16126" extrusionOk="0">
                  <a:moveTo>
                    <a:pt x="8035" y="0"/>
                  </a:moveTo>
                  <a:cubicBezTo>
                    <a:pt x="4058" y="0"/>
                    <a:pt x="484" y="2612"/>
                    <a:pt x="240" y="7078"/>
                  </a:cubicBezTo>
                  <a:cubicBezTo>
                    <a:pt x="1" y="11503"/>
                    <a:pt x="2933" y="15103"/>
                    <a:pt x="7252" y="15982"/>
                  </a:cubicBezTo>
                  <a:cubicBezTo>
                    <a:pt x="7734" y="16079"/>
                    <a:pt x="8218" y="16126"/>
                    <a:pt x="8698" y="16126"/>
                  </a:cubicBezTo>
                  <a:cubicBezTo>
                    <a:pt x="12437" y="16126"/>
                    <a:pt x="15920" y="13268"/>
                    <a:pt x="16156" y="8944"/>
                  </a:cubicBezTo>
                  <a:cubicBezTo>
                    <a:pt x="16395" y="4546"/>
                    <a:pt x="13543" y="573"/>
                    <a:pt x="9144" y="68"/>
                  </a:cubicBezTo>
                  <a:cubicBezTo>
                    <a:pt x="8772" y="23"/>
                    <a:pt x="8402" y="0"/>
                    <a:pt x="8035" y="0"/>
                  </a:cubicBezTo>
                  <a:close/>
                </a:path>
              </a:pathLst>
            </a:custGeom>
            <a:solidFill>
              <a:srgbClr val="555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2"/>
            <p:cNvSpPr/>
            <p:nvPr/>
          </p:nvSpPr>
          <p:spPr>
            <a:xfrm>
              <a:off x="1418163" y="3809647"/>
              <a:ext cx="216066" cy="212230"/>
            </a:xfrm>
            <a:custGeom>
              <a:avLst/>
              <a:gdLst/>
              <a:ahLst/>
              <a:cxnLst/>
              <a:rect l="l" t="t" r="r" b="b"/>
              <a:pathLst>
                <a:path w="4507" h="4427" extrusionOk="0">
                  <a:moveTo>
                    <a:pt x="2186" y="0"/>
                  </a:moveTo>
                  <a:cubicBezTo>
                    <a:pt x="1107" y="0"/>
                    <a:pt x="130" y="727"/>
                    <a:pt x="82" y="1941"/>
                  </a:cubicBezTo>
                  <a:cubicBezTo>
                    <a:pt x="1" y="3142"/>
                    <a:pt x="800" y="4127"/>
                    <a:pt x="2001" y="4393"/>
                  </a:cubicBezTo>
                  <a:cubicBezTo>
                    <a:pt x="2122" y="4416"/>
                    <a:pt x="2244" y="4427"/>
                    <a:pt x="2365" y="4427"/>
                  </a:cubicBezTo>
                  <a:cubicBezTo>
                    <a:pt x="3392" y="4427"/>
                    <a:pt x="4381" y="3641"/>
                    <a:pt x="4454" y="2448"/>
                  </a:cubicBezTo>
                  <a:cubicBezTo>
                    <a:pt x="4507" y="1248"/>
                    <a:pt x="3707" y="156"/>
                    <a:pt x="2507" y="21"/>
                  </a:cubicBezTo>
                  <a:cubicBezTo>
                    <a:pt x="2399" y="7"/>
                    <a:pt x="2292" y="0"/>
                    <a:pt x="2186" y="0"/>
                  </a:cubicBezTo>
                  <a:close/>
                </a:path>
              </a:pathLst>
            </a:custGeom>
            <a:solidFill>
              <a:srgbClr val="FF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2"/>
            <p:cNvSpPr/>
            <p:nvPr/>
          </p:nvSpPr>
          <p:spPr>
            <a:xfrm>
              <a:off x="1441174" y="3831796"/>
              <a:ext cx="170091" cy="167071"/>
            </a:xfrm>
            <a:custGeom>
              <a:avLst/>
              <a:gdLst/>
              <a:ahLst/>
              <a:cxnLst/>
              <a:rect l="l" t="t" r="r" b="b"/>
              <a:pathLst>
                <a:path w="3548" h="3485" extrusionOk="0">
                  <a:moveTo>
                    <a:pt x="1747" y="1"/>
                  </a:moveTo>
                  <a:cubicBezTo>
                    <a:pt x="896" y="1"/>
                    <a:pt x="103" y="552"/>
                    <a:pt x="54" y="1532"/>
                  </a:cubicBezTo>
                  <a:cubicBezTo>
                    <a:pt x="1" y="2492"/>
                    <a:pt x="640" y="3266"/>
                    <a:pt x="1574" y="3452"/>
                  </a:cubicBezTo>
                  <a:cubicBezTo>
                    <a:pt x="1680" y="3473"/>
                    <a:pt x="1787" y="3484"/>
                    <a:pt x="1892" y="3484"/>
                  </a:cubicBezTo>
                  <a:cubicBezTo>
                    <a:pt x="2692" y="3484"/>
                    <a:pt x="3447" y="2875"/>
                    <a:pt x="3494" y="1933"/>
                  </a:cubicBezTo>
                  <a:cubicBezTo>
                    <a:pt x="3547" y="973"/>
                    <a:pt x="2933" y="120"/>
                    <a:pt x="1973" y="14"/>
                  </a:cubicBezTo>
                  <a:cubicBezTo>
                    <a:pt x="1898" y="5"/>
                    <a:pt x="1822" y="1"/>
                    <a:pt x="1747" y="1"/>
                  </a:cubicBezTo>
                  <a:close/>
                </a:path>
              </a:pathLst>
            </a:custGeom>
            <a:solidFill>
              <a:srgbClr val="CC3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2"/>
            <p:cNvSpPr/>
            <p:nvPr/>
          </p:nvSpPr>
          <p:spPr>
            <a:xfrm>
              <a:off x="1488492" y="3878107"/>
              <a:ext cx="75410" cy="73876"/>
            </a:xfrm>
            <a:custGeom>
              <a:avLst/>
              <a:gdLst/>
              <a:ahLst/>
              <a:cxnLst/>
              <a:rect l="l" t="t" r="r" b="b"/>
              <a:pathLst>
                <a:path w="1573" h="1541" extrusionOk="0">
                  <a:moveTo>
                    <a:pt x="772" y="1"/>
                  </a:moveTo>
                  <a:cubicBezTo>
                    <a:pt x="388" y="1"/>
                    <a:pt x="52" y="259"/>
                    <a:pt x="27" y="673"/>
                  </a:cubicBezTo>
                  <a:cubicBezTo>
                    <a:pt x="1" y="1099"/>
                    <a:pt x="293" y="1447"/>
                    <a:pt x="694" y="1526"/>
                  </a:cubicBezTo>
                  <a:cubicBezTo>
                    <a:pt x="742" y="1536"/>
                    <a:pt x="790" y="1540"/>
                    <a:pt x="837" y="1540"/>
                  </a:cubicBezTo>
                  <a:cubicBezTo>
                    <a:pt x="1189" y="1540"/>
                    <a:pt x="1523" y="1283"/>
                    <a:pt x="1547" y="860"/>
                  </a:cubicBezTo>
                  <a:cubicBezTo>
                    <a:pt x="1573" y="434"/>
                    <a:pt x="1306" y="61"/>
                    <a:pt x="880" y="7"/>
                  </a:cubicBezTo>
                  <a:cubicBezTo>
                    <a:pt x="843" y="3"/>
                    <a:pt x="807" y="1"/>
                    <a:pt x="772" y="1"/>
                  </a:cubicBezTo>
                  <a:close/>
                </a:path>
              </a:pathLst>
            </a:custGeom>
            <a:solidFill>
              <a:srgbClr val="555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2"/>
            <p:cNvSpPr/>
            <p:nvPr/>
          </p:nvSpPr>
          <p:spPr>
            <a:xfrm>
              <a:off x="1360729" y="3752933"/>
              <a:ext cx="144395" cy="152353"/>
            </a:xfrm>
            <a:custGeom>
              <a:avLst/>
              <a:gdLst/>
              <a:ahLst/>
              <a:cxnLst/>
              <a:rect l="l" t="t" r="r" b="b"/>
              <a:pathLst>
                <a:path w="3012" h="3178" extrusionOk="0">
                  <a:moveTo>
                    <a:pt x="2856" y="1"/>
                  </a:moveTo>
                  <a:cubicBezTo>
                    <a:pt x="2509" y="1"/>
                    <a:pt x="2163" y="80"/>
                    <a:pt x="1838" y="219"/>
                  </a:cubicBezTo>
                  <a:cubicBezTo>
                    <a:pt x="1465" y="379"/>
                    <a:pt x="1120" y="618"/>
                    <a:pt x="825" y="912"/>
                  </a:cubicBezTo>
                  <a:cubicBezTo>
                    <a:pt x="533" y="1232"/>
                    <a:pt x="320" y="1578"/>
                    <a:pt x="186" y="1979"/>
                  </a:cubicBezTo>
                  <a:cubicBezTo>
                    <a:pt x="53" y="2352"/>
                    <a:pt x="0" y="2778"/>
                    <a:pt x="53" y="3177"/>
                  </a:cubicBezTo>
                  <a:cubicBezTo>
                    <a:pt x="107" y="2778"/>
                    <a:pt x="213" y="2405"/>
                    <a:pt x="373" y="2058"/>
                  </a:cubicBezTo>
                  <a:cubicBezTo>
                    <a:pt x="533" y="1684"/>
                    <a:pt x="747" y="1364"/>
                    <a:pt x="1013" y="1098"/>
                  </a:cubicBezTo>
                  <a:cubicBezTo>
                    <a:pt x="1280" y="806"/>
                    <a:pt x="1572" y="592"/>
                    <a:pt x="1920" y="405"/>
                  </a:cubicBezTo>
                  <a:cubicBezTo>
                    <a:pt x="2265" y="219"/>
                    <a:pt x="2638" y="85"/>
                    <a:pt x="3011" y="6"/>
                  </a:cubicBezTo>
                  <a:cubicBezTo>
                    <a:pt x="2960" y="2"/>
                    <a:pt x="2908" y="1"/>
                    <a:pt x="2856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2"/>
            <p:cNvSpPr/>
            <p:nvPr/>
          </p:nvSpPr>
          <p:spPr>
            <a:xfrm>
              <a:off x="1276352" y="3674980"/>
              <a:ext cx="219853" cy="217504"/>
            </a:xfrm>
            <a:custGeom>
              <a:avLst/>
              <a:gdLst/>
              <a:ahLst/>
              <a:cxnLst/>
              <a:rect l="l" t="t" r="r" b="b"/>
              <a:pathLst>
                <a:path w="4586" h="4537" extrusionOk="0">
                  <a:moveTo>
                    <a:pt x="4415" y="1"/>
                  </a:moveTo>
                  <a:cubicBezTo>
                    <a:pt x="3881" y="1"/>
                    <a:pt x="3331" y="109"/>
                    <a:pt x="2826" y="325"/>
                  </a:cubicBezTo>
                  <a:cubicBezTo>
                    <a:pt x="2266" y="538"/>
                    <a:pt x="1760" y="885"/>
                    <a:pt x="1334" y="1312"/>
                  </a:cubicBezTo>
                  <a:cubicBezTo>
                    <a:pt x="907" y="1739"/>
                    <a:pt x="559" y="2244"/>
                    <a:pt x="346" y="2805"/>
                  </a:cubicBezTo>
                  <a:cubicBezTo>
                    <a:pt x="107" y="3364"/>
                    <a:pt x="1" y="3950"/>
                    <a:pt x="26" y="4537"/>
                  </a:cubicBezTo>
                  <a:cubicBezTo>
                    <a:pt x="107" y="3978"/>
                    <a:pt x="267" y="3391"/>
                    <a:pt x="534" y="2884"/>
                  </a:cubicBezTo>
                  <a:cubicBezTo>
                    <a:pt x="773" y="2378"/>
                    <a:pt x="1120" y="1898"/>
                    <a:pt x="1519" y="1498"/>
                  </a:cubicBezTo>
                  <a:cubicBezTo>
                    <a:pt x="1920" y="1071"/>
                    <a:pt x="2400" y="751"/>
                    <a:pt x="2905" y="512"/>
                  </a:cubicBezTo>
                  <a:cubicBezTo>
                    <a:pt x="3439" y="271"/>
                    <a:pt x="3999" y="86"/>
                    <a:pt x="4586" y="5"/>
                  </a:cubicBezTo>
                  <a:cubicBezTo>
                    <a:pt x="4529" y="2"/>
                    <a:pt x="4472" y="1"/>
                    <a:pt x="4415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2"/>
            <p:cNvSpPr/>
            <p:nvPr/>
          </p:nvSpPr>
          <p:spPr>
            <a:xfrm>
              <a:off x="1192024" y="3596549"/>
              <a:ext cx="306768" cy="285722"/>
            </a:xfrm>
            <a:custGeom>
              <a:avLst/>
              <a:gdLst/>
              <a:ahLst/>
              <a:cxnLst/>
              <a:rect l="l" t="t" r="r" b="b"/>
              <a:pathLst>
                <a:path w="6399" h="5960" extrusionOk="0">
                  <a:moveTo>
                    <a:pt x="5940" y="0"/>
                  </a:moveTo>
                  <a:cubicBezTo>
                    <a:pt x="5287" y="0"/>
                    <a:pt x="4629" y="97"/>
                    <a:pt x="4025" y="336"/>
                  </a:cubicBezTo>
                  <a:cubicBezTo>
                    <a:pt x="3253" y="628"/>
                    <a:pt x="2559" y="1082"/>
                    <a:pt x="1973" y="1668"/>
                  </a:cubicBezTo>
                  <a:cubicBezTo>
                    <a:pt x="1386" y="2227"/>
                    <a:pt x="932" y="2895"/>
                    <a:pt x="587" y="3641"/>
                  </a:cubicBezTo>
                  <a:cubicBezTo>
                    <a:pt x="239" y="4360"/>
                    <a:pt x="0" y="5160"/>
                    <a:pt x="26" y="5959"/>
                  </a:cubicBezTo>
                  <a:cubicBezTo>
                    <a:pt x="54" y="5561"/>
                    <a:pt x="132" y="5187"/>
                    <a:pt x="267" y="4814"/>
                  </a:cubicBezTo>
                  <a:cubicBezTo>
                    <a:pt x="399" y="4441"/>
                    <a:pt x="559" y="4068"/>
                    <a:pt x="747" y="3720"/>
                  </a:cubicBezTo>
                  <a:cubicBezTo>
                    <a:pt x="1120" y="3027"/>
                    <a:pt x="1600" y="2387"/>
                    <a:pt x="2158" y="1854"/>
                  </a:cubicBezTo>
                  <a:cubicBezTo>
                    <a:pt x="2719" y="1295"/>
                    <a:pt x="3359" y="841"/>
                    <a:pt x="4078" y="521"/>
                  </a:cubicBezTo>
                  <a:cubicBezTo>
                    <a:pt x="4799" y="201"/>
                    <a:pt x="5598" y="69"/>
                    <a:pt x="6398" y="16"/>
                  </a:cubicBezTo>
                  <a:cubicBezTo>
                    <a:pt x="6246" y="5"/>
                    <a:pt x="6093" y="0"/>
                    <a:pt x="5940" y="0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2"/>
            <p:cNvSpPr/>
            <p:nvPr/>
          </p:nvSpPr>
          <p:spPr>
            <a:xfrm>
              <a:off x="1547316" y="3925665"/>
              <a:ext cx="144395" cy="152353"/>
            </a:xfrm>
            <a:custGeom>
              <a:avLst/>
              <a:gdLst/>
              <a:ahLst/>
              <a:cxnLst/>
              <a:rect l="l" t="t" r="r" b="b"/>
              <a:pathLst>
                <a:path w="3012" h="3178" extrusionOk="0">
                  <a:moveTo>
                    <a:pt x="2986" y="1"/>
                  </a:moveTo>
                  <a:cubicBezTo>
                    <a:pt x="2905" y="402"/>
                    <a:pt x="2798" y="775"/>
                    <a:pt x="2638" y="1120"/>
                  </a:cubicBezTo>
                  <a:cubicBezTo>
                    <a:pt x="2478" y="1468"/>
                    <a:pt x="2265" y="1788"/>
                    <a:pt x="1999" y="2054"/>
                  </a:cubicBezTo>
                  <a:cubicBezTo>
                    <a:pt x="1732" y="2347"/>
                    <a:pt x="1440" y="2588"/>
                    <a:pt x="1092" y="2773"/>
                  </a:cubicBezTo>
                  <a:cubicBezTo>
                    <a:pt x="747" y="2933"/>
                    <a:pt x="373" y="3067"/>
                    <a:pt x="0" y="3174"/>
                  </a:cubicBezTo>
                  <a:cubicBezTo>
                    <a:pt x="40" y="3177"/>
                    <a:pt x="80" y="3178"/>
                    <a:pt x="120" y="3178"/>
                  </a:cubicBezTo>
                  <a:cubicBezTo>
                    <a:pt x="479" y="3178"/>
                    <a:pt x="837" y="3077"/>
                    <a:pt x="1173" y="2933"/>
                  </a:cubicBezTo>
                  <a:cubicBezTo>
                    <a:pt x="1546" y="2773"/>
                    <a:pt x="1892" y="2534"/>
                    <a:pt x="2186" y="2240"/>
                  </a:cubicBezTo>
                  <a:cubicBezTo>
                    <a:pt x="2478" y="1948"/>
                    <a:pt x="2692" y="1575"/>
                    <a:pt x="2826" y="1201"/>
                  </a:cubicBezTo>
                  <a:cubicBezTo>
                    <a:pt x="2958" y="800"/>
                    <a:pt x="3012" y="402"/>
                    <a:pt x="2986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2"/>
            <p:cNvSpPr/>
            <p:nvPr/>
          </p:nvSpPr>
          <p:spPr>
            <a:xfrm>
              <a:off x="1556185" y="3937219"/>
              <a:ext cx="219853" cy="217504"/>
            </a:xfrm>
            <a:custGeom>
              <a:avLst/>
              <a:gdLst/>
              <a:ahLst/>
              <a:cxnLst/>
              <a:rect l="l" t="t" r="r" b="b"/>
              <a:pathLst>
                <a:path w="4586" h="4537" extrusionOk="0">
                  <a:moveTo>
                    <a:pt x="4560" y="1"/>
                  </a:moveTo>
                  <a:cubicBezTo>
                    <a:pt x="4479" y="587"/>
                    <a:pt x="4319" y="1146"/>
                    <a:pt x="4053" y="1654"/>
                  </a:cubicBezTo>
                  <a:cubicBezTo>
                    <a:pt x="3814" y="2187"/>
                    <a:pt x="3466" y="2667"/>
                    <a:pt x="3068" y="3065"/>
                  </a:cubicBezTo>
                  <a:cubicBezTo>
                    <a:pt x="2667" y="3466"/>
                    <a:pt x="2187" y="3786"/>
                    <a:pt x="1681" y="4053"/>
                  </a:cubicBezTo>
                  <a:cubicBezTo>
                    <a:pt x="1148" y="4292"/>
                    <a:pt x="587" y="4452"/>
                    <a:pt x="1" y="4533"/>
                  </a:cubicBezTo>
                  <a:cubicBezTo>
                    <a:pt x="58" y="4535"/>
                    <a:pt x="116" y="4536"/>
                    <a:pt x="173" y="4536"/>
                  </a:cubicBezTo>
                  <a:cubicBezTo>
                    <a:pt x="707" y="4536"/>
                    <a:pt x="1256" y="4431"/>
                    <a:pt x="1760" y="4238"/>
                  </a:cubicBezTo>
                  <a:cubicBezTo>
                    <a:pt x="2321" y="3999"/>
                    <a:pt x="2827" y="3680"/>
                    <a:pt x="3253" y="3253"/>
                  </a:cubicBezTo>
                  <a:cubicBezTo>
                    <a:pt x="3680" y="2826"/>
                    <a:pt x="4027" y="2293"/>
                    <a:pt x="4241" y="1732"/>
                  </a:cubicBezTo>
                  <a:cubicBezTo>
                    <a:pt x="4479" y="1199"/>
                    <a:pt x="4586" y="587"/>
                    <a:pt x="4560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2"/>
            <p:cNvSpPr/>
            <p:nvPr/>
          </p:nvSpPr>
          <p:spPr>
            <a:xfrm>
              <a:off x="1553644" y="3947430"/>
              <a:ext cx="306768" cy="286250"/>
            </a:xfrm>
            <a:custGeom>
              <a:avLst/>
              <a:gdLst/>
              <a:ahLst/>
              <a:cxnLst/>
              <a:rect l="l" t="t" r="r" b="b"/>
              <a:pathLst>
                <a:path w="6399" h="5971" extrusionOk="0">
                  <a:moveTo>
                    <a:pt x="6398" y="1"/>
                  </a:moveTo>
                  <a:cubicBezTo>
                    <a:pt x="6345" y="400"/>
                    <a:pt x="6266" y="801"/>
                    <a:pt x="6132" y="1174"/>
                  </a:cubicBezTo>
                  <a:cubicBezTo>
                    <a:pt x="6000" y="1547"/>
                    <a:pt x="5840" y="1893"/>
                    <a:pt x="5652" y="2240"/>
                  </a:cubicBezTo>
                  <a:cubicBezTo>
                    <a:pt x="5279" y="2933"/>
                    <a:pt x="4799" y="3573"/>
                    <a:pt x="4240" y="4132"/>
                  </a:cubicBezTo>
                  <a:cubicBezTo>
                    <a:pt x="3679" y="4665"/>
                    <a:pt x="3040" y="5119"/>
                    <a:pt x="2321" y="5439"/>
                  </a:cubicBezTo>
                  <a:cubicBezTo>
                    <a:pt x="1600" y="5759"/>
                    <a:pt x="800" y="5919"/>
                    <a:pt x="0" y="5945"/>
                  </a:cubicBezTo>
                  <a:cubicBezTo>
                    <a:pt x="173" y="5962"/>
                    <a:pt x="347" y="5971"/>
                    <a:pt x="522" y="5971"/>
                  </a:cubicBezTo>
                  <a:cubicBezTo>
                    <a:pt x="1155" y="5971"/>
                    <a:pt x="1794" y="5856"/>
                    <a:pt x="2400" y="5625"/>
                  </a:cubicBezTo>
                  <a:cubicBezTo>
                    <a:pt x="3146" y="5333"/>
                    <a:pt x="3839" y="4878"/>
                    <a:pt x="4426" y="4320"/>
                  </a:cubicBezTo>
                  <a:cubicBezTo>
                    <a:pt x="5012" y="3733"/>
                    <a:pt x="5492" y="3066"/>
                    <a:pt x="5840" y="2347"/>
                  </a:cubicBezTo>
                  <a:cubicBezTo>
                    <a:pt x="6160" y="1600"/>
                    <a:pt x="6398" y="801"/>
                    <a:pt x="6398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2"/>
            <p:cNvSpPr/>
            <p:nvPr/>
          </p:nvSpPr>
          <p:spPr>
            <a:xfrm>
              <a:off x="1175340" y="3739078"/>
              <a:ext cx="166208" cy="288886"/>
            </a:xfrm>
            <a:custGeom>
              <a:avLst/>
              <a:gdLst/>
              <a:ahLst/>
              <a:cxnLst/>
              <a:rect l="l" t="t" r="r" b="b"/>
              <a:pathLst>
                <a:path w="3467" h="6026" extrusionOk="0">
                  <a:moveTo>
                    <a:pt x="2027" y="1"/>
                  </a:moveTo>
                  <a:cubicBezTo>
                    <a:pt x="1813" y="1"/>
                    <a:pt x="1600" y="107"/>
                    <a:pt x="1387" y="242"/>
                  </a:cubicBezTo>
                  <a:cubicBezTo>
                    <a:pt x="1308" y="402"/>
                    <a:pt x="1201" y="587"/>
                    <a:pt x="1095" y="747"/>
                  </a:cubicBezTo>
                  <a:cubicBezTo>
                    <a:pt x="907" y="1095"/>
                    <a:pt x="747" y="1468"/>
                    <a:pt x="615" y="1841"/>
                  </a:cubicBezTo>
                  <a:cubicBezTo>
                    <a:pt x="480" y="2214"/>
                    <a:pt x="402" y="2588"/>
                    <a:pt x="374" y="2986"/>
                  </a:cubicBezTo>
                  <a:cubicBezTo>
                    <a:pt x="348" y="2293"/>
                    <a:pt x="508" y="1600"/>
                    <a:pt x="775" y="960"/>
                  </a:cubicBezTo>
                  <a:lnTo>
                    <a:pt x="775" y="960"/>
                  </a:lnTo>
                  <a:cubicBezTo>
                    <a:pt x="508" y="1468"/>
                    <a:pt x="295" y="2108"/>
                    <a:pt x="188" y="2826"/>
                  </a:cubicBezTo>
                  <a:cubicBezTo>
                    <a:pt x="1" y="4479"/>
                    <a:pt x="561" y="5919"/>
                    <a:pt x="1415" y="6025"/>
                  </a:cubicBezTo>
                  <a:lnTo>
                    <a:pt x="1521" y="6025"/>
                  </a:lnTo>
                  <a:cubicBezTo>
                    <a:pt x="2347" y="6025"/>
                    <a:pt x="3174" y="4799"/>
                    <a:pt x="3360" y="3200"/>
                  </a:cubicBezTo>
                  <a:cubicBezTo>
                    <a:pt x="3466" y="2268"/>
                    <a:pt x="3334" y="1415"/>
                    <a:pt x="3067" y="828"/>
                  </a:cubicBezTo>
                  <a:cubicBezTo>
                    <a:pt x="2907" y="1067"/>
                    <a:pt x="2747" y="1308"/>
                    <a:pt x="2641" y="1547"/>
                  </a:cubicBezTo>
                  <a:cubicBezTo>
                    <a:pt x="2374" y="2054"/>
                    <a:pt x="2214" y="2641"/>
                    <a:pt x="2133" y="3200"/>
                  </a:cubicBezTo>
                  <a:cubicBezTo>
                    <a:pt x="2108" y="2613"/>
                    <a:pt x="2214" y="2027"/>
                    <a:pt x="2453" y="1468"/>
                  </a:cubicBezTo>
                  <a:cubicBezTo>
                    <a:pt x="2560" y="1148"/>
                    <a:pt x="2720" y="854"/>
                    <a:pt x="2933" y="587"/>
                  </a:cubicBezTo>
                  <a:cubicBezTo>
                    <a:pt x="2720" y="267"/>
                    <a:pt x="2453" y="54"/>
                    <a:pt x="2133" y="28"/>
                  </a:cubicBezTo>
                  <a:cubicBezTo>
                    <a:pt x="2108" y="28"/>
                    <a:pt x="2054" y="1"/>
                    <a:pt x="2027" y="1"/>
                  </a:cubicBezTo>
                  <a:close/>
                </a:path>
              </a:pathLst>
            </a:custGeom>
            <a:solidFill>
              <a:srgbClr val="747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2"/>
            <p:cNvSpPr/>
            <p:nvPr/>
          </p:nvSpPr>
          <p:spPr>
            <a:xfrm>
              <a:off x="1276352" y="3767219"/>
              <a:ext cx="46070" cy="125267"/>
            </a:xfrm>
            <a:custGeom>
              <a:avLst/>
              <a:gdLst/>
              <a:ahLst/>
              <a:cxnLst/>
              <a:rect l="l" t="t" r="r" b="b"/>
              <a:pathLst>
                <a:path w="961" h="2613" extrusionOk="0">
                  <a:moveTo>
                    <a:pt x="826" y="0"/>
                  </a:moveTo>
                  <a:cubicBezTo>
                    <a:pt x="613" y="267"/>
                    <a:pt x="453" y="561"/>
                    <a:pt x="346" y="881"/>
                  </a:cubicBezTo>
                  <a:cubicBezTo>
                    <a:pt x="107" y="1440"/>
                    <a:pt x="1" y="2026"/>
                    <a:pt x="26" y="2613"/>
                  </a:cubicBezTo>
                  <a:cubicBezTo>
                    <a:pt x="107" y="2054"/>
                    <a:pt x="267" y="1467"/>
                    <a:pt x="534" y="960"/>
                  </a:cubicBezTo>
                  <a:cubicBezTo>
                    <a:pt x="640" y="721"/>
                    <a:pt x="800" y="480"/>
                    <a:pt x="960" y="241"/>
                  </a:cubicBezTo>
                  <a:cubicBezTo>
                    <a:pt x="907" y="160"/>
                    <a:pt x="854" y="81"/>
                    <a:pt x="826" y="0"/>
                  </a:cubicBezTo>
                  <a:close/>
                </a:path>
              </a:pathLst>
            </a:custGeom>
            <a:solidFill>
              <a:srgbClr val="919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2"/>
            <p:cNvSpPr/>
            <p:nvPr/>
          </p:nvSpPr>
          <p:spPr>
            <a:xfrm>
              <a:off x="1192024" y="3750632"/>
              <a:ext cx="49810" cy="131643"/>
            </a:xfrm>
            <a:custGeom>
              <a:avLst/>
              <a:gdLst/>
              <a:ahLst/>
              <a:cxnLst/>
              <a:rect l="l" t="t" r="r" b="b"/>
              <a:pathLst>
                <a:path w="1039" h="2746" extrusionOk="0">
                  <a:moveTo>
                    <a:pt x="1039" y="1"/>
                  </a:moveTo>
                  <a:lnTo>
                    <a:pt x="1039" y="1"/>
                  </a:lnTo>
                  <a:cubicBezTo>
                    <a:pt x="826" y="161"/>
                    <a:pt x="612" y="427"/>
                    <a:pt x="427" y="719"/>
                  </a:cubicBezTo>
                  <a:cubicBezTo>
                    <a:pt x="160" y="1359"/>
                    <a:pt x="0" y="2052"/>
                    <a:pt x="26" y="2745"/>
                  </a:cubicBezTo>
                  <a:cubicBezTo>
                    <a:pt x="54" y="2347"/>
                    <a:pt x="132" y="1973"/>
                    <a:pt x="267" y="1600"/>
                  </a:cubicBezTo>
                  <a:cubicBezTo>
                    <a:pt x="399" y="1227"/>
                    <a:pt x="559" y="854"/>
                    <a:pt x="747" y="506"/>
                  </a:cubicBezTo>
                  <a:cubicBezTo>
                    <a:pt x="853" y="346"/>
                    <a:pt x="960" y="161"/>
                    <a:pt x="1039" y="1"/>
                  </a:cubicBezTo>
                  <a:close/>
                </a:path>
              </a:pathLst>
            </a:custGeom>
            <a:solidFill>
              <a:srgbClr val="919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4" name="Google Shape;944;p42"/>
          <p:cNvSpPr txBox="1">
            <a:spLocks noGrp="1"/>
          </p:cNvSpPr>
          <p:nvPr>
            <p:ph type="title"/>
          </p:nvPr>
        </p:nvSpPr>
        <p:spPr>
          <a:xfrm>
            <a:off x="2553439" y="2050460"/>
            <a:ext cx="5051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Overview the data</a:t>
            </a:r>
            <a:endParaRPr sz="2800" dirty="0"/>
          </a:p>
        </p:txBody>
      </p:sp>
      <p:sp>
        <p:nvSpPr>
          <p:cNvPr id="945" name="Google Shape;945;p42"/>
          <p:cNvSpPr txBox="1">
            <a:spLocks noGrp="1"/>
          </p:cNvSpPr>
          <p:nvPr>
            <p:ph type="title" idx="2"/>
          </p:nvPr>
        </p:nvSpPr>
        <p:spPr>
          <a:xfrm>
            <a:off x="4285736" y="1592082"/>
            <a:ext cx="1568400" cy="7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01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9" name="Google Shape;929;p42"/>
          <p:cNvGrpSpPr/>
          <p:nvPr/>
        </p:nvGrpSpPr>
        <p:grpSpPr>
          <a:xfrm>
            <a:off x="2146141" y="1574616"/>
            <a:ext cx="914169" cy="899170"/>
            <a:chOff x="1133200" y="3530150"/>
            <a:chExt cx="785976" cy="773080"/>
          </a:xfrm>
        </p:grpSpPr>
        <p:sp>
          <p:nvSpPr>
            <p:cNvPr id="930" name="Google Shape;930;p42"/>
            <p:cNvSpPr/>
            <p:nvPr/>
          </p:nvSpPr>
          <p:spPr>
            <a:xfrm>
              <a:off x="1133200" y="3530150"/>
              <a:ext cx="785976" cy="773080"/>
            </a:xfrm>
            <a:custGeom>
              <a:avLst/>
              <a:gdLst/>
              <a:ahLst/>
              <a:cxnLst/>
              <a:rect l="l" t="t" r="r" b="b"/>
              <a:pathLst>
                <a:path w="16395" h="16126" extrusionOk="0">
                  <a:moveTo>
                    <a:pt x="8035" y="0"/>
                  </a:moveTo>
                  <a:cubicBezTo>
                    <a:pt x="4058" y="0"/>
                    <a:pt x="484" y="2612"/>
                    <a:pt x="240" y="7078"/>
                  </a:cubicBezTo>
                  <a:cubicBezTo>
                    <a:pt x="1" y="11503"/>
                    <a:pt x="2933" y="15103"/>
                    <a:pt x="7252" y="15982"/>
                  </a:cubicBezTo>
                  <a:cubicBezTo>
                    <a:pt x="7734" y="16079"/>
                    <a:pt x="8218" y="16126"/>
                    <a:pt x="8698" y="16126"/>
                  </a:cubicBezTo>
                  <a:cubicBezTo>
                    <a:pt x="12437" y="16126"/>
                    <a:pt x="15920" y="13268"/>
                    <a:pt x="16156" y="8944"/>
                  </a:cubicBezTo>
                  <a:cubicBezTo>
                    <a:pt x="16395" y="4546"/>
                    <a:pt x="13543" y="573"/>
                    <a:pt x="9144" y="68"/>
                  </a:cubicBezTo>
                  <a:cubicBezTo>
                    <a:pt x="8772" y="23"/>
                    <a:pt x="8402" y="0"/>
                    <a:pt x="8035" y="0"/>
                  </a:cubicBezTo>
                  <a:close/>
                </a:path>
              </a:pathLst>
            </a:custGeom>
            <a:solidFill>
              <a:srgbClr val="555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2"/>
            <p:cNvSpPr/>
            <p:nvPr/>
          </p:nvSpPr>
          <p:spPr>
            <a:xfrm>
              <a:off x="1418163" y="3809647"/>
              <a:ext cx="216066" cy="212230"/>
            </a:xfrm>
            <a:custGeom>
              <a:avLst/>
              <a:gdLst/>
              <a:ahLst/>
              <a:cxnLst/>
              <a:rect l="l" t="t" r="r" b="b"/>
              <a:pathLst>
                <a:path w="4507" h="4427" extrusionOk="0">
                  <a:moveTo>
                    <a:pt x="2186" y="0"/>
                  </a:moveTo>
                  <a:cubicBezTo>
                    <a:pt x="1107" y="0"/>
                    <a:pt x="130" y="727"/>
                    <a:pt x="82" y="1941"/>
                  </a:cubicBezTo>
                  <a:cubicBezTo>
                    <a:pt x="1" y="3142"/>
                    <a:pt x="800" y="4127"/>
                    <a:pt x="2001" y="4393"/>
                  </a:cubicBezTo>
                  <a:cubicBezTo>
                    <a:pt x="2122" y="4416"/>
                    <a:pt x="2244" y="4427"/>
                    <a:pt x="2365" y="4427"/>
                  </a:cubicBezTo>
                  <a:cubicBezTo>
                    <a:pt x="3392" y="4427"/>
                    <a:pt x="4381" y="3641"/>
                    <a:pt x="4454" y="2448"/>
                  </a:cubicBezTo>
                  <a:cubicBezTo>
                    <a:pt x="4507" y="1248"/>
                    <a:pt x="3707" y="156"/>
                    <a:pt x="2507" y="21"/>
                  </a:cubicBezTo>
                  <a:cubicBezTo>
                    <a:pt x="2399" y="7"/>
                    <a:pt x="2292" y="0"/>
                    <a:pt x="2186" y="0"/>
                  </a:cubicBezTo>
                  <a:close/>
                </a:path>
              </a:pathLst>
            </a:custGeom>
            <a:solidFill>
              <a:srgbClr val="FF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2"/>
            <p:cNvSpPr/>
            <p:nvPr/>
          </p:nvSpPr>
          <p:spPr>
            <a:xfrm>
              <a:off x="1441174" y="3831796"/>
              <a:ext cx="170091" cy="167071"/>
            </a:xfrm>
            <a:custGeom>
              <a:avLst/>
              <a:gdLst/>
              <a:ahLst/>
              <a:cxnLst/>
              <a:rect l="l" t="t" r="r" b="b"/>
              <a:pathLst>
                <a:path w="3548" h="3485" extrusionOk="0">
                  <a:moveTo>
                    <a:pt x="1747" y="1"/>
                  </a:moveTo>
                  <a:cubicBezTo>
                    <a:pt x="896" y="1"/>
                    <a:pt x="103" y="552"/>
                    <a:pt x="54" y="1532"/>
                  </a:cubicBezTo>
                  <a:cubicBezTo>
                    <a:pt x="1" y="2492"/>
                    <a:pt x="640" y="3266"/>
                    <a:pt x="1574" y="3452"/>
                  </a:cubicBezTo>
                  <a:cubicBezTo>
                    <a:pt x="1680" y="3473"/>
                    <a:pt x="1787" y="3484"/>
                    <a:pt x="1892" y="3484"/>
                  </a:cubicBezTo>
                  <a:cubicBezTo>
                    <a:pt x="2692" y="3484"/>
                    <a:pt x="3447" y="2875"/>
                    <a:pt x="3494" y="1933"/>
                  </a:cubicBezTo>
                  <a:cubicBezTo>
                    <a:pt x="3547" y="973"/>
                    <a:pt x="2933" y="120"/>
                    <a:pt x="1973" y="14"/>
                  </a:cubicBezTo>
                  <a:cubicBezTo>
                    <a:pt x="1898" y="5"/>
                    <a:pt x="1822" y="1"/>
                    <a:pt x="1747" y="1"/>
                  </a:cubicBezTo>
                  <a:close/>
                </a:path>
              </a:pathLst>
            </a:custGeom>
            <a:solidFill>
              <a:srgbClr val="CC3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2"/>
            <p:cNvSpPr/>
            <p:nvPr/>
          </p:nvSpPr>
          <p:spPr>
            <a:xfrm>
              <a:off x="1488492" y="3878107"/>
              <a:ext cx="75410" cy="73876"/>
            </a:xfrm>
            <a:custGeom>
              <a:avLst/>
              <a:gdLst/>
              <a:ahLst/>
              <a:cxnLst/>
              <a:rect l="l" t="t" r="r" b="b"/>
              <a:pathLst>
                <a:path w="1573" h="1541" extrusionOk="0">
                  <a:moveTo>
                    <a:pt x="772" y="1"/>
                  </a:moveTo>
                  <a:cubicBezTo>
                    <a:pt x="388" y="1"/>
                    <a:pt x="52" y="259"/>
                    <a:pt x="27" y="673"/>
                  </a:cubicBezTo>
                  <a:cubicBezTo>
                    <a:pt x="1" y="1099"/>
                    <a:pt x="293" y="1447"/>
                    <a:pt x="694" y="1526"/>
                  </a:cubicBezTo>
                  <a:cubicBezTo>
                    <a:pt x="742" y="1536"/>
                    <a:pt x="790" y="1540"/>
                    <a:pt x="837" y="1540"/>
                  </a:cubicBezTo>
                  <a:cubicBezTo>
                    <a:pt x="1189" y="1540"/>
                    <a:pt x="1523" y="1283"/>
                    <a:pt x="1547" y="860"/>
                  </a:cubicBezTo>
                  <a:cubicBezTo>
                    <a:pt x="1573" y="434"/>
                    <a:pt x="1306" y="61"/>
                    <a:pt x="880" y="7"/>
                  </a:cubicBezTo>
                  <a:cubicBezTo>
                    <a:pt x="843" y="3"/>
                    <a:pt x="807" y="1"/>
                    <a:pt x="772" y="1"/>
                  </a:cubicBezTo>
                  <a:close/>
                </a:path>
              </a:pathLst>
            </a:custGeom>
            <a:solidFill>
              <a:srgbClr val="555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2"/>
            <p:cNvSpPr/>
            <p:nvPr/>
          </p:nvSpPr>
          <p:spPr>
            <a:xfrm>
              <a:off x="1360729" y="3752933"/>
              <a:ext cx="144395" cy="152353"/>
            </a:xfrm>
            <a:custGeom>
              <a:avLst/>
              <a:gdLst/>
              <a:ahLst/>
              <a:cxnLst/>
              <a:rect l="l" t="t" r="r" b="b"/>
              <a:pathLst>
                <a:path w="3012" h="3178" extrusionOk="0">
                  <a:moveTo>
                    <a:pt x="2856" y="1"/>
                  </a:moveTo>
                  <a:cubicBezTo>
                    <a:pt x="2509" y="1"/>
                    <a:pt x="2163" y="80"/>
                    <a:pt x="1838" y="219"/>
                  </a:cubicBezTo>
                  <a:cubicBezTo>
                    <a:pt x="1465" y="379"/>
                    <a:pt x="1120" y="618"/>
                    <a:pt x="825" y="912"/>
                  </a:cubicBezTo>
                  <a:cubicBezTo>
                    <a:pt x="533" y="1232"/>
                    <a:pt x="320" y="1578"/>
                    <a:pt x="186" y="1979"/>
                  </a:cubicBezTo>
                  <a:cubicBezTo>
                    <a:pt x="53" y="2352"/>
                    <a:pt x="0" y="2778"/>
                    <a:pt x="53" y="3177"/>
                  </a:cubicBezTo>
                  <a:cubicBezTo>
                    <a:pt x="107" y="2778"/>
                    <a:pt x="213" y="2405"/>
                    <a:pt x="373" y="2058"/>
                  </a:cubicBezTo>
                  <a:cubicBezTo>
                    <a:pt x="533" y="1684"/>
                    <a:pt x="747" y="1364"/>
                    <a:pt x="1013" y="1098"/>
                  </a:cubicBezTo>
                  <a:cubicBezTo>
                    <a:pt x="1280" y="806"/>
                    <a:pt x="1572" y="592"/>
                    <a:pt x="1920" y="405"/>
                  </a:cubicBezTo>
                  <a:cubicBezTo>
                    <a:pt x="2265" y="219"/>
                    <a:pt x="2638" y="85"/>
                    <a:pt x="3011" y="6"/>
                  </a:cubicBezTo>
                  <a:cubicBezTo>
                    <a:pt x="2960" y="2"/>
                    <a:pt x="2908" y="1"/>
                    <a:pt x="2856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2"/>
            <p:cNvSpPr/>
            <p:nvPr/>
          </p:nvSpPr>
          <p:spPr>
            <a:xfrm>
              <a:off x="1276352" y="3674980"/>
              <a:ext cx="219853" cy="217504"/>
            </a:xfrm>
            <a:custGeom>
              <a:avLst/>
              <a:gdLst/>
              <a:ahLst/>
              <a:cxnLst/>
              <a:rect l="l" t="t" r="r" b="b"/>
              <a:pathLst>
                <a:path w="4586" h="4537" extrusionOk="0">
                  <a:moveTo>
                    <a:pt x="4415" y="1"/>
                  </a:moveTo>
                  <a:cubicBezTo>
                    <a:pt x="3881" y="1"/>
                    <a:pt x="3331" y="109"/>
                    <a:pt x="2826" y="325"/>
                  </a:cubicBezTo>
                  <a:cubicBezTo>
                    <a:pt x="2266" y="538"/>
                    <a:pt x="1760" y="885"/>
                    <a:pt x="1334" y="1312"/>
                  </a:cubicBezTo>
                  <a:cubicBezTo>
                    <a:pt x="907" y="1739"/>
                    <a:pt x="559" y="2244"/>
                    <a:pt x="346" y="2805"/>
                  </a:cubicBezTo>
                  <a:cubicBezTo>
                    <a:pt x="107" y="3364"/>
                    <a:pt x="1" y="3950"/>
                    <a:pt x="26" y="4537"/>
                  </a:cubicBezTo>
                  <a:cubicBezTo>
                    <a:pt x="107" y="3978"/>
                    <a:pt x="267" y="3391"/>
                    <a:pt x="534" y="2884"/>
                  </a:cubicBezTo>
                  <a:cubicBezTo>
                    <a:pt x="773" y="2378"/>
                    <a:pt x="1120" y="1898"/>
                    <a:pt x="1519" y="1498"/>
                  </a:cubicBezTo>
                  <a:cubicBezTo>
                    <a:pt x="1920" y="1071"/>
                    <a:pt x="2400" y="751"/>
                    <a:pt x="2905" y="512"/>
                  </a:cubicBezTo>
                  <a:cubicBezTo>
                    <a:pt x="3439" y="271"/>
                    <a:pt x="3999" y="86"/>
                    <a:pt x="4586" y="5"/>
                  </a:cubicBezTo>
                  <a:cubicBezTo>
                    <a:pt x="4529" y="2"/>
                    <a:pt x="4472" y="1"/>
                    <a:pt x="4415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2"/>
            <p:cNvSpPr/>
            <p:nvPr/>
          </p:nvSpPr>
          <p:spPr>
            <a:xfrm>
              <a:off x="1192024" y="3596549"/>
              <a:ext cx="306768" cy="285722"/>
            </a:xfrm>
            <a:custGeom>
              <a:avLst/>
              <a:gdLst/>
              <a:ahLst/>
              <a:cxnLst/>
              <a:rect l="l" t="t" r="r" b="b"/>
              <a:pathLst>
                <a:path w="6399" h="5960" extrusionOk="0">
                  <a:moveTo>
                    <a:pt x="5940" y="0"/>
                  </a:moveTo>
                  <a:cubicBezTo>
                    <a:pt x="5287" y="0"/>
                    <a:pt x="4629" y="97"/>
                    <a:pt x="4025" y="336"/>
                  </a:cubicBezTo>
                  <a:cubicBezTo>
                    <a:pt x="3253" y="628"/>
                    <a:pt x="2559" y="1082"/>
                    <a:pt x="1973" y="1668"/>
                  </a:cubicBezTo>
                  <a:cubicBezTo>
                    <a:pt x="1386" y="2227"/>
                    <a:pt x="932" y="2895"/>
                    <a:pt x="587" y="3641"/>
                  </a:cubicBezTo>
                  <a:cubicBezTo>
                    <a:pt x="239" y="4360"/>
                    <a:pt x="0" y="5160"/>
                    <a:pt x="26" y="5959"/>
                  </a:cubicBezTo>
                  <a:cubicBezTo>
                    <a:pt x="54" y="5561"/>
                    <a:pt x="132" y="5187"/>
                    <a:pt x="267" y="4814"/>
                  </a:cubicBezTo>
                  <a:cubicBezTo>
                    <a:pt x="399" y="4441"/>
                    <a:pt x="559" y="4068"/>
                    <a:pt x="747" y="3720"/>
                  </a:cubicBezTo>
                  <a:cubicBezTo>
                    <a:pt x="1120" y="3027"/>
                    <a:pt x="1600" y="2387"/>
                    <a:pt x="2158" y="1854"/>
                  </a:cubicBezTo>
                  <a:cubicBezTo>
                    <a:pt x="2719" y="1295"/>
                    <a:pt x="3359" y="841"/>
                    <a:pt x="4078" y="521"/>
                  </a:cubicBezTo>
                  <a:cubicBezTo>
                    <a:pt x="4799" y="201"/>
                    <a:pt x="5598" y="69"/>
                    <a:pt x="6398" y="16"/>
                  </a:cubicBezTo>
                  <a:cubicBezTo>
                    <a:pt x="6246" y="5"/>
                    <a:pt x="6093" y="0"/>
                    <a:pt x="5940" y="0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2"/>
            <p:cNvSpPr/>
            <p:nvPr/>
          </p:nvSpPr>
          <p:spPr>
            <a:xfrm>
              <a:off x="1547316" y="3925665"/>
              <a:ext cx="144395" cy="152353"/>
            </a:xfrm>
            <a:custGeom>
              <a:avLst/>
              <a:gdLst/>
              <a:ahLst/>
              <a:cxnLst/>
              <a:rect l="l" t="t" r="r" b="b"/>
              <a:pathLst>
                <a:path w="3012" h="3178" extrusionOk="0">
                  <a:moveTo>
                    <a:pt x="2986" y="1"/>
                  </a:moveTo>
                  <a:cubicBezTo>
                    <a:pt x="2905" y="402"/>
                    <a:pt x="2798" y="775"/>
                    <a:pt x="2638" y="1120"/>
                  </a:cubicBezTo>
                  <a:cubicBezTo>
                    <a:pt x="2478" y="1468"/>
                    <a:pt x="2265" y="1788"/>
                    <a:pt x="1999" y="2054"/>
                  </a:cubicBezTo>
                  <a:cubicBezTo>
                    <a:pt x="1732" y="2347"/>
                    <a:pt x="1440" y="2588"/>
                    <a:pt x="1092" y="2773"/>
                  </a:cubicBezTo>
                  <a:cubicBezTo>
                    <a:pt x="747" y="2933"/>
                    <a:pt x="373" y="3067"/>
                    <a:pt x="0" y="3174"/>
                  </a:cubicBezTo>
                  <a:cubicBezTo>
                    <a:pt x="40" y="3177"/>
                    <a:pt x="80" y="3178"/>
                    <a:pt x="120" y="3178"/>
                  </a:cubicBezTo>
                  <a:cubicBezTo>
                    <a:pt x="479" y="3178"/>
                    <a:pt x="837" y="3077"/>
                    <a:pt x="1173" y="2933"/>
                  </a:cubicBezTo>
                  <a:cubicBezTo>
                    <a:pt x="1546" y="2773"/>
                    <a:pt x="1892" y="2534"/>
                    <a:pt x="2186" y="2240"/>
                  </a:cubicBezTo>
                  <a:cubicBezTo>
                    <a:pt x="2478" y="1948"/>
                    <a:pt x="2692" y="1575"/>
                    <a:pt x="2826" y="1201"/>
                  </a:cubicBezTo>
                  <a:cubicBezTo>
                    <a:pt x="2958" y="800"/>
                    <a:pt x="3012" y="402"/>
                    <a:pt x="2986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2"/>
            <p:cNvSpPr/>
            <p:nvPr/>
          </p:nvSpPr>
          <p:spPr>
            <a:xfrm>
              <a:off x="1556185" y="3937219"/>
              <a:ext cx="219853" cy="217504"/>
            </a:xfrm>
            <a:custGeom>
              <a:avLst/>
              <a:gdLst/>
              <a:ahLst/>
              <a:cxnLst/>
              <a:rect l="l" t="t" r="r" b="b"/>
              <a:pathLst>
                <a:path w="4586" h="4537" extrusionOk="0">
                  <a:moveTo>
                    <a:pt x="4560" y="1"/>
                  </a:moveTo>
                  <a:cubicBezTo>
                    <a:pt x="4479" y="587"/>
                    <a:pt x="4319" y="1146"/>
                    <a:pt x="4053" y="1654"/>
                  </a:cubicBezTo>
                  <a:cubicBezTo>
                    <a:pt x="3814" y="2187"/>
                    <a:pt x="3466" y="2667"/>
                    <a:pt x="3068" y="3065"/>
                  </a:cubicBezTo>
                  <a:cubicBezTo>
                    <a:pt x="2667" y="3466"/>
                    <a:pt x="2187" y="3786"/>
                    <a:pt x="1681" y="4053"/>
                  </a:cubicBezTo>
                  <a:cubicBezTo>
                    <a:pt x="1148" y="4292"/>
                    <a:pt x="587" y="4452"/>
                    <a:pt x="1" y="4533"/>
                  </a:cubicBezTo>
                  <a:cubicBezTo>
                    <a:pt x="58" y="4535"/>
                    <a:pt x="116" y="4536"/>
                    <a:pt x="173" y="4536"/>
                  </a:cubicBezTo>
                  <a:cubicBezTo>
                    <a:pt x="707" y="4536"/>
                    <a:pt x="1256" y="4431"/>
                    <a:pt x="1760" y="4238"/>
                  </a:cubicBezTo>
                  <a:cubicBezTo>
                    <a:pt x="2321" y="3999"/>
                    <a:pt x="2827" y="3680"/>
                    <a:pt x="3253" y="3253"/>
                  </a:cubicBezTo>
                  <a:cubicBezTo>
                    <a:pt x="3680" y="2826"/>
                    <a:pt x="4027" y="2293"/>
                    <a:pt x="4241" y="1732"/>
                  </a:cubicBezTo>
                  <a:cubicBezTo>
                    <a:pt x="4479" y="1199"/>
                    <a:pt x="4586" y="587"/>
                    <a:pt x="4560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2"/>
            <p:cNvSpPr/>
            <p:nvPr/>
          </p:nvSpPr>
          <p:spPr>
            <a:xfrm>
              <a:off x="1553644" y="3947430"/>
              <a:ext cx="306768" cy="286250"/>
            </a:xfrm>
            <a:custGeom>
              <a:avLst/>
              <a:gdLst/>
              <a:ahLst/>
              <a:cxnLst/>
              <a:rect l="l" t="t" r="r" b="b"/>
              <a:pathLst>
                <a:path w="6399" h="5971" extrusionOk="0">
                  <a:moveTo>
                    <a:pt x="6398" y="1"/>
                  </a:moveTo>
                  <a:cubicBezTo>
                    <a:pt x="6345" y="400"/>
                    <a:pt x="6266" y="801"/>
                    <a:pt x="6132" y="1174"/>
                  </a:cubicBezTo>
                  <a:cubicBezTo>
                    <a:pt x="6000" y="1547"/>
                    <a:pt x="5840" y="1893"/>
                    <a:pt x="5652" y="2240"/>
                  </a:cubicBezTo>
                  <a:cubicBezTo>
                    <a:pt x="5279" y="2933"/>
                    <a:pt x="4799" y="3573"/>
                    <a:pt x="4240" y="4132"/>
                  </a:cubicBezTo>
                  <a:cubicBezTo>
                    <a:pt x="3679" y="4665"/>
                    <a:pt x="3040" y="5119"/>
                    <a:pt x="2321" y="5439"/>
                  </a:cubicBezTo>
                  <a:cubicBezTo>
                    <a:pt x="1600" y="5759"/>
                    <a:pt x="800" y="5919"/>
                    <a:pt x="0" y="5945"/>
                  </a:cubicBezTo>
                  <a:cubicBezTo>
                    <a:pt x="173" y="5962"/>
                    <a:pt x="347" y="5971"/>
                    <a:pt x="522" y="5971"/>
                  </a:cubicBezTo>
                  <a:cubicBezTo>
                    <a:pt x="1155" y="5971"/>
                    <a:pt x="1794" y="5856"/>
                    <a:pt x="2400" y="5625"/>
                  </a:cubicBezTo>
                  <a:cubicBezTo>
                    <a:pt x="3146" y="5333"/>
                    <a:pt x="3839" y="4878"/>
                    <a:pt x="4426" y="4320"/>
                  </a:cubicBezTo>
                  <a:cubicBezTo>
                    <a:pt x="5012" y="3733"/>
                    <a:pt x="5492" y="3066"/>
                    <a:pt x="5840" y="2347"/>
                  </a:cubicBezTo>
                  <a:cubicBezTo>
                    <a:pt x="6160" y="1600"/>
                    <a:pt x="6398" y="801"/>
                    <a:pt x="6398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2"/>
            <p:cNvSpPr/>
            <p:nvPr/>
          </p:nvSpPr>
          <p:spPr>
            <a:xfrm>
              <a:off x="1175340" y="3739078"/>
              <a:ext cx="166208" cy="288886"/>
            </a:xfrm>
            <a:custGeom>
              <a:avLst/>
              <a:gdLst/>
              <a:ahLst/>
              <a:cxnLst/>
              <a:rect l="l" t="t" r="r" b="b"/>
              <a:pathLst>
                <a:path w="3467" h="6026" extrusionOk="0">
                  <a:moveTo>
                    <a:pt x="2027" y="1"/>
                  </a:moveTo>
                  <a:cubicBezTo>
                    <a:pt x="1813" y="1"/>
                    <a:pt x="1600" y="107"/>
                    <a:pt x="1387" y="242"/>
                  </a:cubicBezTo>
                  <a:cubicBezTo>
                    <a:pt x="1308" y="402"/>
                    <a:pt x="1201" y="587"/>
                    <a:pt x="1095" y="747"/>
                  </a:cubicBezTo>
                  <a:cubicBezTo>
                    <a:pt x="907" y="1095"/>
                    <a:pt x="747" y="1468"/>
                    <a:pt x="615" y="1841"/>
                  </a:cubicBezTo>
                  <a:cubicBezTo>
                    <a:pt x="480" y="2214"/>
                    <a:pt x="402" y="2588"/>
                    <a:pt x="374" y="2986"/>
                  </a:cubicBezTo>
                  <a:cubicBezTo>
                    <a:pt x="348" y="2293"/>
                    <a:pt x="508" y="1600"/>
                    <a:pt x="775" y="960"/>
                  </a:cubicBezTo>
                  <a:lnTo>
                    <a:pt x="775" y="960"/>
                  </a:lnTo>
                  <a:cubicBezTo>
                    <a:pt x="508" y="1468"/>
                    <a:pt x="295" y="2108"/>
                    <a:pt x="188" y="2826"/>
                  </a:cubicBezTo>
                  <a:cubicBezTo>
                    <a:pt x="1" y="4479"/>
                    <a:pt x="561" y="5919"/>
                    <a:pt x="1415" y="6025"/>
                  </a:cubicBezTo>
                  <a:lnTo>
                    <a:pt x="1521" y="6025"/>
                  </a:lnTo>
                  <a:cubicBezTo>
                    <a:pt x="2347" y="6025"/>
                    <a:pt x="3174" y="4799"/>
                    <a:pt x="3360" y="3200"/>
                  </a:cubicBezTo>
                  <a:cubicBezTo>
                    <a:pt x="3466" y="2268"/>
                    <a:pt x="3334" y="1415"/>
                    <a:pt x="3067" y="828"/>
                  </a:cubicBezTo>
                  <a:cubicBezTo>
                    <a:pt x="2907" y="1067"/>
                    <a:pt x="2747" y="1308"/>
                    <a:pt x="2641" y="1547"/>
                  </a:cubicBezTo>
                  <a:cubicBezTo>
                    <a:pt x="2374" y="2054"/>
                    <a:pt x="2214" y="2641"/>
                    <a:pt x="2133" y="3200"/>
                  </a:cubicBezTo>
                  <a:cubicBezTo>
                    <a:pt x="2108" y="2613"/>
                    <a:pt x="2214" y="2027"/>
                    <a:pt x="2453" y="1468"/>
                  </a:cubicBezTo>
                  <a:cubicBezTo>
                    <a:pt x="2560" y="1148"/>
                    <a:pt x="2720" y="854"/>
                    <a:pt x="2933" y="587"/>
                  </a:cubicBezTo>
                  <a:cubicBezTo>
                    <a:pt x="2720" y="267"/>
                    <a:pt x="2453" y="54"/>
                    <a:pt x="2133" y="28"/>
                  </a:cubicBezTo>
                  <a:cubicBezTo>
                    <a:pt x="2108" y="28"/>
                    <a:pt x="2054" y="1"/>
                    <a:pt x="2027" y="1"/>
                  </a:cubicBezTo>
                  <a:close/>
                </a:path>
              </a:pathLst>
            </a:custGeom>
            <a:solidFill>
              <a:srgbClr val="747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2"/>
            <p:cNvSpPr/>
            <p:nvPr/>
          </p:nvSpPr>
          <p:spPr>
            <a:xfrm>
              <a:off x="1276352" y="3767219"/>
              <a:ext cx="46070" cy="125267"/>
            </a:xfrm>
            <a:custGeom>
              <a:avLst/>
              <a:gdLst/>
              <a:ahLst/>
              <a:cxnLst/>
              <a:rect l="l" t="t" r="r" b="b"/>
              <a:pathLst>
                <a:path w="961" h="2613" extrusionOk="0">
                  <a:moveTo>
                    <a:pt x="826" y="0"/>
                  </a:moveTo>
                  <a:cubicBezTo>
                    <a:pt x="613" y="267"/>
                    <a:pt x="453" y="561"/>
                    <a:pt x="346" y="881"/>
                  </a:cubicBezTo>
                  <a:cubicBezTo>
                    <a:pt x="107" y="1440"/>
                    <a:pt x="1" y="2026"/>
                    <a:pt x="26" y="2613"/>
                  </a:cubicBezTo>
                  <a:cubicBezTo>
                    <a:pt x="107" y="2054"/>
                    <a:pt x="267" y="1467"/>
                    <a:pt x="534" y="960"/>
                  </a:cubicBezTo>
                  <a:cubicBezTo>
                    <a:pt x="640" y="721"/>
                    <a:pt x="800" y="480"/>
                    <a:pt x="960" y="241"/>
                  </a:cubicBezTo>
                  <a:cubicBezTo>
                    <a:pt x="907" y="160"/>
                    <a:pt x="854" y="81"/>
                    <a:pt x="826" y="0"/>
                  </a:cubicBezTo>
                  <a:close/>
                </a:path>
              </a:pathLst>
            </a:custGeom>
            <a:solidFill>
              <a:srgbClr val="919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2"/>
            <p:cNvSpPr/>
            <p:nvPr/>
          </p:nvSpPr>
          <p:spPr>
            <a:xfrm>
              <a:off x="1192024" y="3750632"/>
              <a:ext cx="49810" cy="131643"/>
            </a:xfrm>
            <a:custGeom>
              <a:avLst/>
              <a:gdLst/>
              <a:ahLst/>
              <a:cxnLst/>
              <a:rect l="l" t="t" r="r" b="b"/>
              <a:pathLst>
                <a:path w="1039" h="2746" extrusionOk="0">
                  <a:moveTo>
                    <a:pt x="1039" y="1"/>
                  </a:moveTo>
                  <a:lnTo>
                    <a:pt x="1039" y="1"/>
                  </a:lnTo>
                  <a:cubicBezTo>
                    <a:pt x="826" y="161"/>
                    <a:pt x="612" y="427"/>
                    <a:pt x="427" y="719"/>
                  </a:cubicBezTo>
                  <a:cubicBezTo>
                    <a:pt x="160" y="1359"/>
                    <a:pt x="0" y="2052"/>
                    <a:pt x="26" y="2745"/>
                  </a:cubicBezTo>
                  <a:cubicBezTo>
                    <a:pt x="54" y="2347"/>
                    <a:pt x="132" y="1973"/>
                    <a:pt x="267" y="1600"/>
                  </a:cubicBezTo>
                  <a:cubicBezTo>
                    <a:pt x="399" y="1227"/>
                    <a:pt x="559" y="854"/>
                    <a:pt x="747" y="506"/>
                  </a:cubicBezTo>
                  <a:cubicBezTo>
                    <a:pt x="853" y="346"/>
                    <a:pt x="960" y="161"/>
                    <a:pt x="1039" y="1"/>
                  </a:cubicBezTo>
                  <a:close/>
                </a:path>
              </a:pathLst>
            </a:custGeom>
            <a:solidFill>
              <a:srgbClr val="919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4" name="Google Shape;944;p42"/>
          <p:cNvSpPr txBox="1">
            <a:spLocks noGrp="1"/>
          </p:cNvSpPr>
          <p:nvPr>
            <p:ph type="title"/>
          </p:nvPr>
        </p:nvSpPr>
        <p:spPr>
          <a:xfrm>
            <a:off x="2553439" y="2050460"/>
            <a:ext cx="5821016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Selecting album to purchase</a:t>
            </a:r>
            <a:endParaRPr sz="2800" dirty="0"/>
          </a:p>
        </p:txBody>
      </p:sp>
      <p:sp>
        <p:nvSpPr>
          <p:cNvPr id="945" name="Google Shape;945;p42"/>
          <p:cNvSpPr txBox="1">
            <a:spLocks noGrp="1"/>
          </p:cNvSpPr>
          <p:nvPr>
            <p:ph type="title" idx="2"/>
          </p:nvPr>
        </p:nvSpPr>
        <p:spPr>
          <a:xfrm>
            <a:off x="4285736" y="1592082"/>
            <a:ext cx="1568400" cy="7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02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59990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43"/>
          <p:cNvSpPr/>
          <p:nvPr/>
        </p:nvSpPr>
        <p:spPr>
          <a:xfrm>
            <a:off x="1030368" y="2515940"/>
            <a:ext cx="236136" cy="306602"/>
          </a:xfrm>
          <a:custGeom>
            <a:avLst/>
            <a:gdLst/>
            <a:ahLst/>
            <a:cxnLst/>
            <a:rect l="l" t="t" r="r" b="b"/>
            <a:pathLst>
              <a:path w="3307" h="4294" extrusionOk="0">
                <a:moveTo>
                  <a:pt x="1707" y="728"/>
                </a:moveTo>
                <a:cubicBezTo>
                  <a:pt x="1788" y="860"/>
                  <a:pt x="1841" y="967"/>
                  <a:pt x="1920" y="1074"/>
                </a:cubicBezTo>
                <a:cubicBezTo>
                  <a:pt x="1547" y="1314"/>
                  <a:pt x="1201" y="1607"/>
                  <a:pt x="854" y="1901"/>
                </a:cubicBezTo>
                <a:cubicBezTo>
                  <a:pt x="800" y="1794"/>
                  <a:pt x="747" y="1713"/>
                  <a:pt x="694" y="1634"/>
                </a:cubicBezTo>
                <a:cubicBezTo>
                  <a:pt x="1041" y="1340"/>
                  <a:pt x="1361" y="1020"/>
                  <a:pt x="1707" y="728"/>
                </a:cubicBezTo>
                <a:close/>
                <a:moveTo>
                  <a:pt x="1803" y="0"/>
                </a:moveTo>
                <a:cubicBezTo>
                  <a:pt x="1745" y="0"/>
                  <a:pt x="1684" y="18"/>
                  <a:pt x="1628" y="60"/>
                </a:cubicBezTo>
                <a:cubicBezTo>
                  <a:pt x="1095" y="434"/>
                  <a:pt x="615" y="914"/>
                  <a:pt x="107" y="1368"/>
                </a:cubicBezTo>
                <a:cubicBezTo>
                  <a:pt x="82" y="1393"/>
                  <a:pt x="54" y="1421"/>
                  <a:pt x="54" y="1447"/>
                </a:cubicBezTo>
                <a:cubicBezTo>
                  <a:pt x="1" y="1528"/>
                  <a:pt x="1" y="1607"/>
                  <a:pt x="54" y="1713"/>
                </a:cubicBezTo>
                <a:cubicBezTo>
                  <a:pt x="54" y="1741"/>
                  <a:pt x="82" y="1741"/>
                  <a:pt x="82" y="1767"/>
                </a:cubicBezTo>
                <a:cubicBezTo>
                  <a:pt x="295" y="2114"/>
                  <a:pt x="508" y="2487"/>
                  <a:pt x="721" y="2833"/>
                </a:cubicBezTo>
                <a:cubicBezTo>
                  <a:pt x="775" y="2967"/>
                  <a:pt x="854" y="3100"/>
                  <a:pt x="907" y="3234"/>
                </a:cubicBezTo>
                <a:cubicBezTo>
                  <a:pt x="615" y="3394"/>
                  <a:pt x="401" y="3714"/>
                  <a:pt x="615" y="4034"/>
                </a:cubicBezTo>
                <a:cubicBezTo>
                  <a:pt x="717" y="4213"/>
                  <a:pt x="887" y="4294"/>
                  <a:pt x="1060" y="4294"/>
                </a:cubicBezTo>
                <a:cubicBezTo>
                  <a:pt x="1247" y="4294"/>
                  <a:pt x="1436" y="4200"/>
                  <a:pt x="1547" y="4034"/>
                </a:cubicBezTo>
                <a:cubicBezTo>
                  <a:pt x="1813" y="3660"/>
                  <a:pt x="1600" y="3234"/>
                  <a:pt x="1414" y="2886"/>
                </a:cubicBezTo>
                <a:cubicBezTo>
                  <a:pt x="1333" y="2726"/>
                  <a:pt x="1255" y="2566"/>
                  <a:pt x="1148" y="2406"/>
                </a:cubicBezTo>
                <a:lnTo>
                  <a:pt x="1173" y="2406"/>
                </a:lnTo>
                <a:cubicBezTo>
                  <a:pt x="1493" y="2114"/>
                  <a:pt x="1841" y="1848"/>
                  <a:pt x="2214" y="1581"/>
                </a:cubicBezTo>
                <a:lnTo>
                  <a:pt x="2214" y="1634"/>
                </a:lnTo>
                <a:cubicBezTo>
                  <a:pt x="2293" y="1741"/>
                  <a:pt x="2374" y="1873"/>
                  <a:pt x="2428" y="2008"/>
                </a:cubicBezTo>
                <a:cubicBezTo>
                  <a:pt x="2133" y="2193"/>
                  <a:pt x="1894" y="2487"/>
                  <a:pt x="2108" y="2833"/>
                </a:cubicBezTo>
                <a:cubicBezTo>
                  <a:pt x="2225" y="3003"/>
                  <a:pt x="2399" y="3083"/>
                  <a:pt x="2575" y="3083"/>
                </a:cubicBezTo>
                <a:cubicBezTo>
                  <a:pt x="2759" y="3083"/>
                  <a:pt x="2944" y="2996"/>
                  <a:pt x="3067" y="2833"/>
                </a:cubicBezTo>
                <a:cubicBezTo>
                  <a:pt x="3306" y="2460"/>
                  <a:pt x="3093" y="2033"/>
                  <a:pt x="2933" y="1660"/>
                </a:cubicBezTo>
                <a:cubicBezTo>
                  <a:pt x="2694" y="1208"/>
                  <a:pt x="2400" y="728"/>
                  <a:pt x="2133" y="274"/>
                </a:cubicBezTo>
                <a:cubicBezTo>
                  <a:pt x="2114" y="137"/>
                  <a:pt x="1966" y="0"/>
                  <a:pt x="18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43"/>
          <p:cNvSpPr/>
          <p:nvPr/>
        </p:nvSpPr>
        <p:spPr>
          <a:xfrm>
            <a:off x="1451162" y="2896996"/>
            <a:ext cx="133313" cy="133308"/>
          </a:xfrm>
          <a:custGeom>
            <a:avLst/>
            <a:gdLst/>
            <a:ahLst/>
            <a:cxnLst/>
            <a:rect l="l" t="t" r="r" b="b"/>
            <a:pathLst>
              <a:path w="1867" h="1867" extrusionOk="0">
                <a:moveTo>
                  <a:pt x="933" y="0"/>
                </a:moveTo>
                <a:cubicBezTo>
                  <a:pt x="427" y="0"/>
                  <a:pt x="1" y="401"/>
                  <a:pt x="1" y="935"/>
                </a:cubicBezTo>
                <a:cubicBezTo>
                  <a:pt x="1" y="1440"/>
                  <a:pt x="427" y="1867"/>
                  <a:pt x="933" y="1867"/>
                </a:cubicBezTo>
                <a:cubicBezTo>
                  <a:pt x="1440" y="1867"/>
                  <a:pt x="1867" y="1440"/>
                  <a:pt x="1867" y="935"/>
                </a:cubicBezTo>
                <a:cubicBezTo>
                  <a:pt x="1867" y="401"/>
                  <a:pt x="1440" y="0"/>
                  <a:pt x="9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43"/>
          <p:cNvSpPr/>
          <p:nvPr/>
        </p:nvSpPr>
        <p:spPr>
          <a:xfrm>
            <a:off x="821025" y="2963687"/>
            <a:ext cx="83829" cy="83827"/>
          </a:xfrm>
          <a:custGeom>
            <a:avLst/>
            <a:gdLst/>
            <a:ahLst/>
            <a:cxnLst/>
            <a:rect l="l" t="t" r="r" b="b"/>
            <a:pathLst>
              <a:path w="1174" h="1174" extrusionOk="0">
                <a:moveTo>
                  <a:pt x="587" y="1"/>
                </a:moveTo>
                <a:cubicBezTo>
                  <a:pt x="242" y="1"/>
                  <a:pt x="1" y="267"/>
                  <a:pt x="1" y="587"/>
                </a:cubicBezTo>
                <a:cubicBezTo>
                  <a:pt x="1" y="933"/>
                  <a:pt x="242" y="1174"/>
                  <a:pt x="587" y="1174"/>
                </a:cubicBezTo>
                <a:cubicBezTo>
                  <a:pt x="907" y="1174"/>
                  <a:pt x="1174" y="933"/>
                  <a:pt x="1174" y="587"/>
                </a:cubicBezTo>
                <a:cubicBezTo>
                  <a:pt x="1174" y="267"/>
                  <a:pt x="907" y="1"/>
                  <a:pt x="58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944;p42">
            <a:extLst>
              <a:ext uri="{FF2B5EF4-FFF2-40B4-BE49-F238E27FC236}">
                <a16:creationId xmlns="" xmlns:a16="http://schemas.microsoft.com/office/drawing/2014/main" id="{7780927A-CB52-3788-4BEE-DF36AC919D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40127" y="-247862"/>
            <a:ext cx="2613261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/>
              <a:t>01. Overview </a:t>
            </a:r>
            <a:endParaRPr sz="2000" i="1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B2A993D-3964-3ED3-6DB5-AEC557F88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496" y="141040"/>
            <a:ext cx="5994400" cy="474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929;p42"/>
          <p:cNvGrpSpPr/>
          <p:nvPr/>
        </p:nvGrpSpPr>
        <p:grpSpPr>
          <a:xfrm>
            <a:off x="187741" y="206616"/>
            <a:ext cx="914169" cy="899170"/>
            <a:chOff x="1133200" y="3530150"/>
            <a:chExt cx="785976" cy="773080"/>
          </a:xfrm>
        </p:grpSpPr>
        <p:sp>
          <p:nvSpPr>
            <p:cNvPr id="8" name="Google Shape;930;p42"/>
            <p:cNvSpPr/>
            <p:nvPr/>
          </p:nvSpPr>
          <p:spPr>
            <a:xfrm>
              <a:off x="1133200" y="3530150"/>
              <a:ext cx="785976" cy="773080"/>
            </a:xfrm>
            <a:custGeom>
              <a:avLst/>
              <a:gdLst/>
              <a:ahLst/>
              <a:cxnLst/>
              <a:rect l="l" t="t" r="r" b="b"/>
              <a:pathLst>
                <a:path w="16395" h="16126" extrusionOk="0">
                  <a:moveTo>
                    <a:pt x="8035" y="0"/>
                  </a:moveTo>
                  <a:cubicBezTo>
                    <a:pt x="4058" y="0"/>
                    <a:pt x="484" y="2612"/>
                    <a:pt x="240" y="7078"/>
                  </a:cubicBezTo>
                  <a:cubicBezTo>
                    <a:pt x="1" y="11503"/>
                    <a:pt x="2933" y="15103"/>
                    <a:pt x="7252" y="15982"/>
                  </a:cubicBezTo>
                  <a:cubicBezTo>
                    <a:pt x="7734" y="16079"/>
                    <a:pt x="8218" y="16126"/>
                    <a:pt x="8698" y="16126"/>
                  </a:cubicBezTo>
                  <a:cubicBezTo>
                    <a:pt x="12437" y="16126"/>
                    <a:pt x="15920" y="13268"/>
                    <a:pt x="16156" y="8944"/>
                  </a:cubicBezTo>
                  <a:cubicBezTo>
                    <a:pt x="16395" y="4546"/>
                    <a:pt x="13543" y="573"/>
                    <a:pt x="9144" y="68"/>
                  </a:cubicBezTo>
                  <a:cubicBezTo>
                    <a:pt x="8772" y="23"/>
                    <a:pt x="8402" y="0"/>
                    <a:pt x="8035" y="0"/>
                  </a:cubicBezTo>
                  <a:close/>
                </a:path>
              </a:pathLst>
            </a:custGeom>
            <a:solidFill>
              <a:srgbClr val="555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31;p42"/>
            <p:cNvSpPr/>
            <p:nvPr/>
          </p:nvSpPr>
          <p:spPr>
            <a:xfrm>
              <a:off x="1418163" y="3809647"/>
              <a:ext cx="216066" cy="212230"/>
            </a:xfrm>
            <a:custGeom>
              <a:avLst/>
              <a:gdLst/>
              <a:ahLst/>
              <a:cxnLst/>
              <a:rect l="l" t="t" r="r" b="b"/>
              <a:pathLst>
                <a:path w="4507" h="4427" extrusionOk="0">
                  <a:moveTo>
                    <a:pt x="2186" y="0"/>
                  </a:moveTo>
                  <a:cubicBezTo>
                    <a:pt x="1107" y="0"/>
                    <a:pt x="130" y="727"/>
                    <a:pt x="82" y="1941"/>
                  </a:cubicBezTo>
                  <a:cubicBezTo>
                    <a:pt x="1" y="3142"/>
                    <a:pt x="800" y="4127"/>
                    <a:pt x="2001" y="4393"/>
                  </a:cubicBezTo>
                  <a:cubicBezTo>
                    <a:pt x="2122" y="4416"/>
                    <a:pt x="2244" y="4427"/>
                    <a:pt x="2365" y="4427"/>
                  </a:cubicBezTo>
                  <a:cubicBezTo>
                    <a:pt x="3392" y="4427"/>
                    <a:pt x="4381" y="3641"/>
                    <a:pt x="4454" y="2448"/>
                  </a:cubicBezTo>
                  <a:cubicBezTo>
                    <a:pt x="4507" y="1248"/>
                    <a:pt x="3707" y="156"/>
                    <a:pt x="2507" y="21"/>
                  </a:cubicBezTo>
                  <a:cubicBezTo>
                    <a:pt x="2399" y="7"/>
                    <a:pt x="2292" y="0"/>
                    <a:pt x="2186" y="0"/>
                  </a:cubicBezTo>
                  <a:close/>
                </a:path>
              </a:pathLst>
            </a:custGeom>
            <a:solidFill>
              <a:srgbClr val="FF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32;p42"/>
            <p:cNvSpPr/>
            <p:nvPr/>
          </p:nvSpPr>
          <p:spPr>
            <a:xfrm>
              <a:off x="1441174" y="3831796"/>
              <a:ext cx="170091" cy="167071"/>
            </a:xfrm>
            <a:custGeom>
              <a:avLst/>
              <a:gdLst/>
              <a:ahLst/>
              <a:cxnLst/>
              <a:rect l="l" t="t" r="r" b="b"/>
              <a:pathLst>
                <a:path w="3548" h="3485" extrusionOk="0">
                  <a:moveTo>
                    <a:pt x="1747" y="1"/>
                  </a:moveTo>
                  <a:cubicBezTo>
                    <a:pt x="896" y="1"/>
                    <a:pt x="103" y="552"/>
                    <a:pt x="54" y="1532"/>
                  </a:cubicBezTo>
                  <a:cubicBezTo>
                    <a:pt x="1" y="2492"/>
                    <a:pt x="640" y="3266"/>
                    <a:pt x="1574" y="3452"/>
                  </a:cubicBezTo>
                  <a:cubicBezTo>
                    <a:pt x="1680" y="3473"/>
                    <a:pt x="1787" y="3484"/>
                    <a:pt x="1892" y="3484"/>
                  </a:cubicBezTo>
                  <a:cubicBezTo>
                    <a:pt x="2692" y="3484"/>
                    <a:pt x="3447" y="2875"/>
                    <a:pt x="3494" y="1933"/>
                  </a:cubicBezTo>
                  <a:cubicBezTo>
                    <a:pt x="3547" y="973"/>
                    <a:pt x="2933" y="120"/>
                    <a:pt x="1973" y="14"/>
                  </a:cubicBezTo>
                  <a:cubicBezTo>
                    <a:pt x="1898" y="5"/>
                    <a:pt x="1822" y="1"/>
                    <a:pt x="1747" y="1"/>
                  </a:cubicBezTo>
                  <a:close/>
                </a:path>
              </a:pathLst>
            </a:custGeom>
            <a:solidFill>
              <a:srgbClr val="CC3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33;p42"/>
            <p:cNvSpPr/>
            <p:nvPr/>
          </p:nvSpPr>
          <p:spPr>
            <a:xfrm>
              <a:off x="1488492" y="3878107"/>
              <a:ext cx="75410" cy="73876"/>
            </a:xfrm>
            <a:custGeom>
              <a:avLst/>
              <a:gdLst/>
              <a:ahLst/>
              <a:cxnLst/>
              <a:rect l="l" t="t" r="r" b="b"/>
              <a:pathLst>
                <a:path w="1573" h="1541" extrusionOk="0">
                  <a:moveTo>
                    <a:pt x="772" y="1"/>
                  </a:moveTo>
                  <a:cubicBezTo>
                    <a:pt x="388" y="1"/>
                    <a:pt x="52" y="259"/>
                    <a:pt x="27" y="673"/>
                  </a:cubicBezTo>
                  <a:cubicBezTo>
                    <a:pt x="1" y="1099"/>
                    <a:pt x="293" y="1447"/>
                    <a:pt x="694" y="1526"/>
                  </a:cubicBezTo>
                  <a:cubicBezTo>
                    <a:pt x="742" y="1536"/>
                    <a:pt x="790" y="1540"/>
                    <a:pt x="837" y="1540"/>
                  </a:cubicBezTo>
                  <a:cubicBezTo>
                    <a:pt x="1189" y="1540"/>
                    <a:pt x="1523" y="1283"/>
                    <a:pt x="1547" y="860"/>
                  </a:cubicBezTo>
                  <a:cubicBezTo>
                    <a:pt x="1573" y="434"/>
                    <a:pt x="1306" y="61"/>
                    <a:pt x="880" y="7"/>
                  </a:cubicBezTo>
                  <a:cubicBezTo>
                    <a:pt x="843" y="3"/>
                    <a:pt x="807" y="1"/>
                    <a:pt x="772" y="1"/>
                  </a:cubicBezTo>
                  <a:close/>
                </a:path>
              </a:pathLst>
            </a:custGeom>
            <a:solidFill>
              <a:srgbClr val="555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34;p42"/>
            <p:cNvSpPr/>
            <p:nvPr/>
          </p:nvSpPr>
          <p:spPr>
            <a:xfrm>
              <a:off x="1360729" y="3752933"/>
              <a:ext cx="144395" cy="152353"/>
            </a:xfrm>
            <a:custGeom>
              <a:avLst/>
              <a:gdLst/>
              <a:ahLst/>
              <a:cxnLst/>
              <a:rect l="l" t="t" r="r" b="b"/>
              <a:pathLst>
                <a:path w="3012" h="3178" extrusionOk="0">
                  <a:moveTo>
                    <a:pt x="2856" y="1"/>
                  </a:moveTo>
                  <a:cubicBezTo>
                    <a:pt x="2509" y="1"/>
                    <a:pt x="2163" y="80"/>
                    <a:pt x="1838" y="219"/>
                  </a:cubicBezTo>
                  <a:cubicBezTo>
                    <a:pt x="1465" y="379"/>
                    <a:pt x="1120" y="618"/>
                    <a:pt x="825" y="912"/>
                  </a:cubicBezTo>
                  <a:cubicBezTo>
                    <a:pt x="533" y="1232"/>
                    <a:pt x="320" y="1578"/>
                    <a:pt x="186" y="1979"/>
                  </a:cubicBezTo>
                  <a:cubicBezTo>
                    <a:pt x="53" y="2352"/>
                    <a:pt x="0" y="2778"/>
                    <a:pt x="53" y="3177"/>
                  </a:cubicBezTo>
                  <a:cubicBezTo>
                    <a:pt x="107" y="2778"/>
                    <a:pt x="213" y="2405"/>
                    <a:pt x="373" y="2058"/>
                  </a:cubicBezTo>
                  <a:cubicBezTo>
                    <a:pt x="533" y="1684"/>
                    <a:pt x="747" y="1364"/>
                    <a:pt x="1013" y="1098"/>
                  </a:cubicBezTo>
                  <a:cubicBezTo>
                    <a:pt x="1280" y="806"/>
                    <a:pt x="1572" y="592"/>
                    <a:pt x="1920" y="405"/>
                  </a:cubicBezTo>
                  <a:cubicBezTo>
                    <a:pt x="2265" y="219"/>
                    <a:pt x="2638" y="85"/>
                    <a:pt x="3011" y="6"/>
                  </a:cubicBezTo>
                  <a:cubicBezTo>
                    <a:pt x="2960" y="2"/>
                    <a:pt x="2908" y="1"/>
                    <a:pt x="2856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35;p42"/>
            <p:cNvSpPr/>
            <p:nvPr/>
          </p:nvSpPr>
          <p:spPr>
            <a:xfrm>
              <a:off x="1276352" y="3674980"/>
              <a:ext cx="219853" cy="217504"/>
            </a:xfrm>
            <a:custGeom>
              <a:avLst/>
              <a:gdLst/>
              <a:ahLst/>
              <a:cxnLst/>
              <a:rect l="l" t="t" r="r" b="b"/>
              <a:pathLst>
                <a:path w="4586" h="4537" extrusionOk="0">
                  <a:moveTo>
                    <a:pt x="4415" y="1"/>
                  </a:moveTo>
                  <a:cubicBezTo>
                    <a:pt x="3881" y="1"/>
                    <a:pt x="3331" y="109"/>
                    <a:pt x="2826" y="325"/>
                  </a:cubicBezTo>
                  <a:cubicBezTo>
                    <a:pt x="2266" y="538"/>
                    <a:pt x="1760" y="885"/>
                    <a:pt x="1334" y="1312"/>
                  </a:cubicBezTo>
                  <a:cubicBezTo>
                    <a:pt x="907" y="1739"/>
                    <a:pt x="559" y="2244"/>
                    <a:pt x="346" y="2805"/>
                  </a:cubicBezTo>
                  <a:cubicBezTo>
                    <a:pt x="107" y="3364"/>
                    <a:pt x="1" y="3950"/>
                    <a:pt x="26" y="4537"/>
                  </a:cubicBezTo>
                  <a:cubicBezTo>
                    <a:pt x="107" y="3978"/>
                    <a:pt x="267" y="3391"/>
                    <a:pt x="534" y="2884"/>
                  </a:cubicBezTo>
                  <a:cubicBezTo>
                    <a:pt x="773" y="2378"/>
                    <a:pt x="1120" y="1898"/>
                    <a:pt x="1519" y="1498"/>
                  </a:cubicBezTo>
                  <a:cubicBezTo>
                    <a:pt x="1920" y="1071"/>
                    <a:pt x="2400" y="751"/>
                    <a:pt x="2905" y="512"/>
                  </a:cubicBezTo>
                  <a:cubicBezTo>
                    <a:pt x="3439" y="271"/>
                    <a:pt x="3999" y="86"/>
                    <a:pt x="4586" y="5"/>
                  </a:cubicBezTo>
                  <a:cubicBezTo>
                    <a:pt x="4529" y="2"/>
                    <a:pt x="4472" y="1"/>
                    <a:pt x="4415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36;p42"/>
            <p:cNvSpPr/>
            <p:nvPr/>
          </p:nvSpPr>
          <p:spPr>
            <a:xfrm>
              <a:off x="1192024" y="3596549"/>
              <a:ext cx="306768" cy="285722"/>
            </a:xfrm>
            <a:custGeom>
              <a:avLst/>
              <a:gdLst/>
              <a:ahLst/>
              <a:cxnLst/>
              <a:rect l="l" t="t" r="r" b="b"/>
              <a:pathLst>
                <a:path w="6399" h="5960" extrusionOk="0">
                  <a:moveTo>
                    <a:pt x="5940" y="0"/>
                  </a:moveTo>
                  <a:cubicBezTo>
                    <a:pt x="5287" y="0"/>
                    <a:pt x="4629" y="97"/>
                    <a:pt x="4025" y="336"/>
                  </a:cubicBezTo>
                  <a:cubicBezTo>
                    <a:pt x="3253" y="628"/>
                    <a:pt x="2559" y="1082"/>
                    <a:pt x="1973" y="1668"/>
                  </a:cubicBezTo>
                  <a:cubicBezTo>
                    <a:pt x="1386" y="2227"/>
                    <a:pt x="932" y="2895"/>
                    <a:pt x="587" y="3641"/>
                  </a:cubicBezTo>
                  <a:cubicBezTo>
                    <a:pt x="239" y="4360"/>
                    <a:pt x="0" y="5160"/>
                    <a:pt x="26" y="5959"/>
                  </a:cubicBezTo>
                  <a:cubicBezTo>
                    <a:pt x="54" y="5561"/>
                    <a:pt x="132" y="5187"/>
                    <a:pt x="267" y="4814"/>
                  </a:cubicBezTo>
                  <a:cubicBezTo>
                    <a:pt x="399" y="4441"/>
                    <a:pt x="559" y="4068"/>
                    <a:pt x="747" y="3720"/>
                  </a:cubicBezTo>
                  <a:cubicBezTo>
                    <a:pt x="1120" y="3027"/>
                    <a:pt x="1600" y="2387"/>
                    <a:pt x="2158" y="1854"/>
                  </a:cubicBezTo>
                  <a:cubicBezTo>
                    <a:pt x="2719" y="1295"/>
                    <a:pt x="3359" y="841"/>
                    <a:pt x="4078" y="521"/>
                  </a:cubicBezTo>
                  <a:cubicBezTo>
                    <a:pt x="4799" y="201"/>
                    <a:pt x="5598" y="69"/>
                    <a:pt x="6398" y="16"/>
                  </a:cubicBezTo>
                  <a:cubicBezTo>
                    <a:pt x="6246" y="5"/>
                    <a:pt x="6093" y="0"/>
                    <a:pt x="5940" y="0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37;p42"/>
            <p:cNvSpPr/>
            <p:nvPr/>
          </p:nvSpPr>
          <p:spPr>
            <a:xfrm>
              <a:off x="1547316" y="3925665"/>
              <a:ext cx="144395" cy="152353"/>
            </a:xfrm>
            <a:custGeom>
              <a:avLst/>
              <a:gdLst/>
              <a:ahLst/>
              <a:cxnLst/>
              <a:rect l="l" t="t" r="r" b="b"/>
              <a:pathLst>
                <a:path w="3012" h="3178" extrusionOk="0">
                  <a:moveTo>
                    <a:pt x="2986" y="1"/>
                  </a:moveTo>
                  <a:cubicBezTo>
                    <a:pt x="2905" y="402"/>
                    <a:pt x="2798" y="775"/>
                    <a:pt x="2638" y="1120"/>
                  </a:cubicBezTo>
                  <a:cubicBezTo>
                    <a:pt x="2478" y="1468"/>
                    <a:pt x="2265" y="1788"/>
                    <a:pt x="1999" y="2054"/>
                  </a:cubicBezTo>
                  <a:cubicBezTo>
                    <a:pt x="1732" y="2347"/>
                    <a:pt x="1440" y="2588"/>
                    <a:pt x="1092" y="2773"/>
                  </a:cubicBezTo>
                  <a:cubicBezTo>
                    <a:pt x="747" y="2933"/>
                    <a:pt x="373" y="3067"/>
                    <a:pt x="0" y="3174"/>
                  </a:cubicBezTo>
                  <a:cubicBezTo>
                    <a:pt x="40" y="3177"/>
                    <a:pt x="80" y="3178"/>
                    <a:pt x="120" y="3178"/>
                  </a:cubicBezTo>
                  <a:cubicBezTo>
                    <a:pt x="479" y="3178"/>
                    <a:pt x="837" y="3077"/>
                    <a:pt x="1173" y="2933"/>
                  </a:cubicBezTo>
                  <a:cubicBezTo>
                    <a:pt x="1546" y="2773"/>
                    <a:pt x="1892" y="2534"/>
                    <a:pt x="2186" y="2240"/>
                  </a:cubicBezTo>
                  <a:cubicBezTo>
                    <a:pt x="2478" y="1948"/>
                    <a:pt x="2692" y="1575"/>
                    <a:pt x="2826" y="1201"/>
                  </a:cubicBezTo>
                  <a:cubicBezTo>
                    <a:pt x="2958" y="800"/>
                    <a:pt x="3012" y="402"/>
                    <a:pt x="2986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38;p42"/>
            <p:cNvSpPr/>
            <p:nvPr/>
          </p:nvSpPr>
          <p:spPr>
            <a:xfrm>
              <a:off x="1556185" y="3937219"/>
              <a:ext cx="219853" cy="217504"/>
            </a:xfrm>
            <a:custGeom>
              <a:avLst/>
              <a:gdLst/>
              <a:ahLst/>
              <a:cxnLst/>
              <a:rect l="l" t="t" r="r" b="b"/>
              <a:pathLst>
                <a:path w="4586" h="4537" extrusionOk="0">
                  <a:moveTo>
                    <a:pt x="4560" y="1"/>
                  </a:moveTo>
                  <a:cubicBezTo>
                    <a:pt x="4479" y="587"/>
                    <a:pt x="4319" y="1146"/>
                    <a:pt x="4053" y="1654"/>
                  </a:cubicBezTo>
                  <a:cubicBezTo>
                    <a:pt x="3814" y="2187"/>
                    <a:pt x="3466" y="2667"/>
                    <a:pt x="3068" y="3065"/>
                  </a:cubicBezTo>
                  <a:cubicBezTo>
                    <a:pt x="2667" y="3466"/>
                    <a:pt x="2187" y="3786"/>
                    <a:pt x="1681" y="4053"/>
                  </a:cubicBezTo>
                  <a:cubicBezTo>
                    <a:pt x="1148" y="4292"/>
                    <a:pt x="587" y="4452"/>
                    <a:pt x="1" y="4533"/>
                  </a:cubicBezTo>
                  <a:cubicBezTo>
                    <a:pt x="58" y="4535"/>
                    <a:pt x="116" y="4536"/>
                    <a:pt x="173" y="4536"/>
                  </a:cubicBezTo>
                  <a:cubicBezTo>
                    <a:pt x="707" y="4536"/>
                    <a:pt x="1256" y="4431"/>
                    <a:pt x="1760" y="4238"/>
                  </a:cubicBezTo>
                  <a:cubicBezTo>
                    <a:pt x="2321" y="3999"/>
                    <a:pt x="2827" y="3680"/>
                    <a:pt x="3253" y="3253"/>
                  </a:cubicBezTo>
                  <a:cubicBezTo>
                    <a:pt x="3680" y="2826"/>
                    <a:pt x="4027" y="2293"/>
                    <a:pt x="4241" y="1732"/>
                  </a:cubicBezTo>
                  <a:cubicBezTo>
                    <a:pt x="4479" y="1199"/>
                    <a:pt x="4586" y="587"/>
                    <a:pt x="4560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39;p42"/>
            <p:cNvSpPr/>
            <p:nvPr/>
          </p:nvSpPr>
          <p:spPr>
            <a:xfrm>
              <a:off x="1553644" y="3947430"/>
              <a:ext cx="306768" cy="286250"/>
            </a:xfrm>
            <a:custGeom>
              <a:avLst/>
              <a:gdLst/>
              <a:ahLst/>
              <a:cxnLst/>
              <a:rect l="l" t="t" r="r" b="b"/>
              <a:pathLst>
                <a:path w="6399" h="5971" extrusionOk="0">
                  <a:moveTo>
                    <a:pt x="6398" y="1"/>
                  </a:moveTo>
                  <a:cubicBezTo>
                    <a:pt x="6345" y="400"/>
                    <a:pt x="6266" y="801"/>
                    <a:pt x="6132" y="1174"/>
                  </a:cubicBezTo>
                  <a:cubicBezTo>
                    <a:pt x="6000" y="1547"/>
                    <a:pt x="5840" y="1893"/>
                    <a:pt x="5652" y="2240"/>
                  </a:cubicBezTo>
                  <a:cubicBezTo>
                    <a:pt x="5279" y="2933"/>
                    <a:pt x="4799" y="3573"/>
                    <a:pt x="4240" y="4132"/>
                  </a:cubicBezTo>
                  <a:cubicBezTo>
                    <a:pt x="3679" y="4665"/>
                    <a:pt x="3040" y="5119"/>
                    <a:pt x="2321" y="5439"/>
                  </a:cubicBezTo>
                  <a:cubicBezTo>
                    <a:pt x="1600" y="5759"/>
                    <a:pt x="800" y="5919"/>
                    <a:pt x="0" y="5945"/>
                  </a:cubicBezTo>
                  <a:cubicBezTo>
                    <a:pt x="173" y="5962"/>
                    <a:pt x="347" y="5971"/>
                    <a:pt x="522" y="5971"/>
                  </a:cubicBezTo>
                  <a:cubicBezTo>
                    <a:pt x="1155" y="5971"/>
                    <a:pt x="1794" y="5856"/>
                    <a:pt x="2400" y="5625"/>
                  </a:cubicBezTo>
                  <a:cubicBezTo>
                    <a:pt x="3146" y="5333"/>
                    <a:pt x="3839" y="4878"/>
                    <a:pt x="4426" y="4320"/>
                  </a:cubicBezTo>
                  <a:cubicBezTo>
                    <a:pt x="5012" y="3733"/>
                    <a:pt x="5492" y="3066"/>
                    <a:pt x="5840" y="2347"/>
                  </a:cubicBezTo>
                  <a:cubicBezTo>
                    <a:pt x="6160" y="1600"/>
                    <a:pt x="6398" y="801"/>
                    <a:pt x="6398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40;p42"/>
            <p:cNvSpPr/>
            <p:nvPr/>
          </p:nvSpPr>
          <p:spPr>
            <a:xfrm>
              <a:off x="1175340" y="3739078"/>
              <a:ext cx="166208" cy="288886"/>
            </a:xfrm>
            <a:custGeom>
              <a:avLst/>
              <a:gdLst/>
              <a:ahLst/>
              <a:cxnLst/>
              <a:rect l="l" t="t" r="r" b="b"/>
              <a:pathLst>
                <a:path w="3467" h="6026" extrusionOk="0">
                  <a:moveTo>
                    <a:pt x="2027" y="1"/>
                  </a:moveTo>
                  <a:cubicBezTo>
                    <a:pt x="1813" y="1"/>
                    <a:pt x="1600" y="107"/>
                    <a:pt x="1387" y="242"/>
                  </a:cubicBezTo>
                  <a:cubicBezTo>
                    <a:pt x="1308" y="402"/>
                    <a:pt x="1201" y="587"/>
                    <a:pt x="1095" y="747"/>
                  </a:cubicBezTo>
                  <a:cubicBezTo>
                    <a:pt x="907" y="1095"/>
                    <a:pt x="747" y="1468"/>
                    <a:pt x="615" y="1841"/>
                  </a:cubicBezTo>
                  <a:cubicBezTo>
                    <a:pt x="480" y="2214"/>
                    <a:pt x="402" y="2588"/>
                    <a:pt x="374" y="2986"/>
                  </a:cubicBezTo>
                  <a:cubicBezTo>
                    <a:pt x="348" y="2293"/>
                    <a:pt x="508" y="1600"/>
                    <a:pt x="775" y="960"/>
                  </a:cubicBezTo>
                  <a:lnTo>
                    <a:pt x="775" y="960"/>
                  </a:lnTo>
                  <a:cubicBezTo>
                    <a:pt x="508" y="1468"/>
                    <a:pt x="295" y="2108"/>
                    <a:pt x="188" y="2826"/>
                  </a:cubicBezTo>
                  <a:cubicBezTo>
                    <a:pt x="1" y="4479"/>
                    <a:pt x="561" y="5919"/>
                    <a:pt x="1415" y="6025"/>
                  </a:cubicBezTo>
                  <a:lnTo>
                    <a:pt x="1521" y="6025"/>
                  </a:lnTo>
                  <a:cubicBezTo>
                    <a:pt x="2347" y="6025"/>
                    <a:pt x="3174" y="4799"/>
                    <a:pt x="3360" y="3200"/>
                  </a:cubicBezTo>
                  <a:cubicBezTo>
                    <a:pt x="3466" y="2268"/>
                    <a:pt x="3334" y="1415"/>
                    <a:pt x="3067" y="828"/>
                  </a:cubicBezTo>
                  <a:cubicBezTo>
                    <a:pt x="2907" y="1067"/>
                    <a:pt x="2747" y="1308"/>
                    <a:pt x="2641" y="1547"/>
                  </a:cubicBezTo>
                  <a:cubicBezTo>
                    <a:pt x="2374" y="2054"/>
                    <a:pt x="2214" y="2641"/>
                    <a:pt x="2133" y="3200"/>
                  </a:cubicBezTo>
                  <a:cubicBezTo>
                    <a:pt x="2108" y="2613"/>
                    <a:pt x="2214" y="2027"/>
                    <a:pt x="2453" y="1468"/>
                  </a:cubicBezTo>
                  <a:cubicBezTo>
                    <a:pt x="2560" y="1148"/>
                    <a:pt x="2720" y="854"/>
                    <a:pt x="2933" y="587"/>
                  </a:cubicBezTo>
                  <a:cubicBezTo>
                    <a:pt x="2720" y="267"/>
                    <a:pt x="2453" y="54"/>
                    <a:pt x="2133" y="28"/>
                  </a:cubicBezTo>
                  <a:cubicBezTo>
                    <a:pt x="2108" y="28"/>
                    <a:pt x="2054" y="1"/>
                    <a:pt x="2027" y="1"/>
                  </a:cubicBezTo>
                  <a:close/>
                </a:path>
              </a:pathLst>
            </a:custGeom>
            <a:solidFill>
              <a:srgbClr val="747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41;p42"/>
            <p:cNvSpPr/>
            <p:nvPr/>
          </p:nvSpPr>
          <p:spPr>
            <a:xfrm>
              <a:off x="1276352" y="3767219"/>
              <a:ext cx="46070" cy="125267"/>
            </a:xfrm>
            <a:custGeom>
              <a:avLst/>
              <a:gdLst/>
              <a:ahLst/>
              <a:cxnLst/>
              <a:rect l="l" t="t" r="r" b="b"/>
              <a:pathLst>
                <a:path w="961" h="2613" extrusionOk="0">
                  <a:moveTo>
                    <a:pt x="826" y="0"/>
                  </a:moveTo>
                  <a:cubicBezTo>
                    <a:pt x="613" y="267"/>
                    <a:pt x="453" y="561"/>
                    <a:pt x="346" y="881"/>
                  </a:cubicBezTo>
                  <a:cubicBezTo>
                    <a:pt x="107" y="1440"/>
                    <a:pt x="1" y="2026"/>
                    <a:pt x="26" y="2613"/>
                  </a:cubicBezTo>
                  <a:cubicBezTo>
                    <a:pt x="107" y="2054"/>
                    <a:pt x="267" y="1467"/>
                    <a:pt x="534" y="960"/>
                  </a:cubicBezTo>
                  <a:cubicBezTo>
                    <a:pt x="640" y="721"/>
                    <a:pt x="800" y="480"/>
                    <a:pt x="960" y="241"/>
                  </a:cubicBezTo>
                  <a:cubicBezTo>
                    <a:pt x="907" y="160"/>
                    <a:pt x="854" y="81"/>
                    <a:pt x="826" y="0"/>
                  </a:cubicBezTo>
                  <a:close/>
                </a:path>
              </a:pathLst>
            </a:custGeom>
            <a:solidFill>
              <a:srgbClr val="919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42;p42"/>
            <p:cNvSpPr/>
            <p:nvPr/>
          </p:nvSpPr>
          <p:spPr>
            <a:xfrm>
              <a:off x="1192024" y="3750632"/>
              <a:ext cx="49810" cy="131643"/>
            </a:xfrm>
            <a:custGeom>
              <a:avLst/>
              <a:gdLst/>
              <a:ahLst/>
              <a:cxnLst/>
              <a:rect l="l" t="t" r="r" b="b"/>
              <a:pathLst>
                <a:path w="1039" h="2746" extrusionOk="0">
                  <a:moveTo>
                    <a:pt x="1039" y="1"/>
                  </a:moveTo>
                  <a:lnTo>
                    <a:pt x="1039" y="1"/>
                  </a:lnTo>
                  <a:cubicBezTo>
                    <a:pt x="826" y="161"/>
                    <a:pt x="612" y="427"/>
                    <a:pt x="427" y="719"/>
                  </a:cubicBezTo>
                  <a:cubicBezTo>
                    <a:pt x="160" y="1359"/>
                    <a:pt x="0" y="2052"/>
                    <a:pt x="26" y="2745"/>
                  </a:cubicBezTo>
                  <a:cubicBezTo>
                    <a:pt x="54" y="2347"/>
                    <a:pt x="132" y="1973"/>
                    <a:pt x="267" y="1600"/>
                  </a:cubicBezTo>
                  <a:cubicBezTo>
                    <a:pt x="399" y="1227"/>
                    <a:pt x="559" y="854"/>
                    <a:pt x="747" y="506"/>
                  </a:cubicBezTo>
                  <a:cubicBezTo>
                    <a:pt x="853" y="346"/>
                    <a:pt x="960" y="161"/>
                    <a:pt x="1039" y="1"/>
                  </a:cubicBezTo>
                  <a:close/>
                </a:path>
              </a:pathLst>
            </a:custGeom>
            <a:solidFill>
              <a:srgbClr val="919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944;p42"/>
          <p:cNvSpPr txBox="1">
            <a:spLocks noGrp="1"/>
          </p:cNvSpPr>
          <p:nvPr>
            <p:ph type="title"/>
          </p:nvPr>
        </p:nvSpPr>
        <p:spPr>
          <a:xfrm>
            <a:off x="731225" y="336168"/>
            <a:ext cx="8045763" cy="6135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2.1. The most popular genre in the USA</a:t>
            </a:r>
            <a:endParaRPr lang="en-US" sz="2800" dirty="0"/>
          </a:p>
        </p:txBody>
      </p:sp>
      <p:pic>
        <p:nvPicPr>
          <p:cNvPr id="22" name="Picture 21"/>
          <p:cNvPicPr/>
          <p:nvPr/>
        </p:nvPicPr>
        <p:blipFill>
          <a:blip r:embed="rId2"/>
          <a:stretch>
            <a:fillRect/>
          </a:stretch>
        </p:blipFill>
        <p:spPr>
          <a:xfrm>
            <a:off x="1101910" y="1537192"/>
            <a:ext cx="6956839" cy="273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46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46"/>
          <p:cNvSpPr txBox="1">
            <a:spLocks noGrp="1"/>
          </p:cNvSpPr>
          <p:nvPr>
            <p:ph type="title" idx="2"/>
          </p:nvPr>
        </p:nvSpPr>
        <p:spPr>
          <a:xfrm>
            <a:off x="0" y="1"/>
            <a:ext cx="5133315" cy="7061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02. Best Sell of Genres in the USA</a:t>
            </a:r>
            <a:endParaRPr sz="2000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="" xmlns:a16="http://schemas.microsoft.com/office/drawing/2014/main" id="{712EC00C-966F-23C9-B09F-89EB26AF15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450655"/>
              </p:ext>
            </p:extLst>
          </p:nvPr>
        </p:nvGraphicFramePr>
        <p:xfrm>
          <a:off x="542260" y="938103"/>
          <a:ext cx="8314661" cy="4101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929;p42"/>
          <p:cNvGrpSpPr/>
          <p:nvPr/>
        </p:nvGrpSpPr>
        <p:grpSpPr>
          <a:xfrm>
            <a:off x="187741" y="206616"/>
            <a:ext cx="914169" cy="899170"/>
            <a:chOff x="1133200" y="3530150"/>
            <a:chExt cx="785976" cy="773080"/>
          </a:xfrm>
        </p:grpSpPr>
        <p:sp>
          <p:nvSpPr>
            <p:cNvPr id="8" name="Google Shape;930;p42"/>
            <p:cNvSpPr/>
            <p:nvPr/>
          </p:nvSpPr>
          <p:spPr>
            <a:xfrm>
              <a:off x="1133200" y="3530150"/>
              <a:ext cx="785976" cy="773080"/>
            </a:xfrm>
            <a:custGeom>
              <a:avLst/>
              <a:gdLst/>
              <a:ahLst/>
              <a:cxnLst/>
              <a:rect l="l" t="t" r="r" b="b"/>
              <a:pathLst>
                <a:path w="16395" h="16126" extrusionOk="0">
                  <a:moveTo>
                    <a:pt x="8035" y="0"/>
                  </a:moveTo>
                  <a:cubicBezTo>
                    <a:pt x="4058" y="0"/>
                    <a:pt x="484" y="2612"/>
                    <a:pt x="240" y="7078"/>
                  </a:cubicBezTo>
                  <a:cubicBezTo>
                    <a:pt x="1" y="11503"/>
                    <a:pt x="2933" y="15103"/>
                    <a:pt x="7252" y="15982"/>
                  </a:cubicBezTo>
                  <a:cubicBezTo>
                    <a:pt x="7734" y="16079"/>
                    <a:pt x="8218" y="16126"/>
                    <a:pt x="8698" y="16126"/>
                  </a:cubicBezTo>
                  <a:cubicBezTo>
                    <a:pt x="12437" y="16126"/>
                    <a:pt x="15920" y="13268"/>
                    <a:pt x="16156" y="8944"/>
                  </a:cubicBezTo>
                  <a:cubicBezTo>
                    <a:pt x="16395" y="4546"/>
                    <a:pt x="13543" y="573"/>
                    <a:pt x="9144" y="68"/>
                  </a:cubicBezTo>
                  <a:cubicBezTo>
                    <a:pt x="8772" y="23"/>
                    <a:pt x="8402" y="0"/>
                    <a:pt x="8035" y="0"/>
                  </a:cubicBezTo>
                  <a:close/>
                </a:path>
              </a:pathLst>
            </a:custGeom>
            <a:solidFill>
              <a:srgbClr val="555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31;p42"/>
            <p:cNvSpPr/>
            <p:nvPr/>
          </p:nvSpPr>
          <p:spPr>
            <a:xfrm>
              <a:off x="1418163" y="3809647"/>
              <a:ext cx="216066" cy="212230"/>
            </a:xfrm>
            <a:custGeom>
              <a:avLst/>
              <a:gdLst/>
              <a:ahLst/>
              <a:cxnLst/>
              <a:rect l="l" t="t" r="r" b="b"/>
              <a:pathLst>
                <a:path w="4507" h="4427" extrusionOk="0">
                  <a:moveTo>
                    <a:pt x="2186" y="0"/>
                  </a:moveTo>
                  <a:cubicBezTo>
                    <a:pt x="1107" y="0"/>
                    <a:pt x="130" y="727"/>
                    <a:pt x="82" y="1941"/>
                  </a:cubicBezTo>
                  <a:cubicBezTo>
                    <a:pt x="1" y="3142"/>
                    <a:pt x="800" y="4127"/>
                    <a:pt x="2001" y="4393"/>
                  </a:cubicBezTo>
                  <a:cubicBezTo>
                    <a:pt x="2122" y="4416"/>
                    <a:pt x="2244" y="4427"/>
                    <a:pt x="2365" y="4427"/>
                  </a:cubicBezTo>
                  <a:cubicBezTo>
                    <a:pt x="3392" y="4427"/>
                    <a:pt x="4381" y="3641"/>
                    <a:pt x="4454" y="2448"/>
                  </a:cubicBezTo>
                  <a:cubicBezTo>
                    <a:pt x="4507" y="1248"/>
                    <a:pt x="3707" y="156"/>
                    <a:pt x="2507" y="21"/>
                  </a:cubicBezTo>
                  <a:cubicBezTo>
                    <a:pt x="2399" y="7"/>
                    <a:pt x="2292" y="0"/>
                    <a:pt x="2186" y="0"/>
                  </a:cubicBezTo>
                  <a:close/>
                </a:path>
              </a:pathLst>
            </a:custGeom>
            <a:solidFill>
              <a:srgbClr val="FF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32;p42"/>
            <p:cNvSpPr/>
            <p:nvPr/>
          </p:nvSpPr>
          <p:spPr>
            <a:xfrm>
              <a:off x="1441174" y="3831796"/>
              <a:ext cx="170091" cy="167071"/>
            </a:xfrm>
            <a:custGeom>
              <a:avLst/>
              <a:gdLst/>
              <a:ahLst/>
              <a:cxnLst/>
              <a:rect l="l" t="t" r="r" b="b"/>
              <a:pathLst>
                <a:path w="3548" h="3485" extrusionOk="0">
                  <a:moveTo>
                    <a:pt x="1747" y="1"/>
                  </a:moveTo>
                  <a:cubicBezTo>
                    <a:pt x="896" y="1"/>
                    <a:pt x="103" y="552"/>
                    <a:pt x="54" y="1532"/>
                  </a:cubicBezTo>
                  <a:cubicBezTo>
                    <a:pt x="1" y="2492"/>
                    <a:pt x="640" y="3266"/>
                    <a:pt x="1574" y="3452"/>
                  </a:cubicBezTo>
                  <a:cubicBezTo>
                    <a:pt x="1680" y="3473"/>
                    <a:pt x="1787" y="3484"/>
                    <a:pt x="1892" y="3484"/>
                  </a:cubicBezTo>
                  <a:cubicBezTo>
                    <a:pt x="2692" y="3484"/>
                    <a:pt x="3447" y="2875"/>
                    <a:pt x="3494" y="1933"/>
                  </a:cubicBezTo>
                  <a:cubicBezTo>
                    <a:pt x="3547" y="973"/>
                    <a:pt x="2933" y="120"/>
                    <a:pt x="1973" y="14"/>
                  </a:cubicBezTo>
                  <a:cubicBezTo>
                    <a:pt x="1898" y="5"/>
                    <a:pt x="1822" y="1"/>
                    <a:pt x="1747" y="1"/>
                  </a:cubicBezTo>
                  <a:close/>
                </a:path>
              </a:pathLst>
            </a:custGeom>
            <a:solidFill>
              <a:srgbClr val="CC3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33;p42"/>
            <p:cNvSpPr/>
            <p:nvPr/>
          </p:nvSpPr>
          <p:spPr>
            <a:xfrm>
              <a:off x="1488492" y="3878107"/>
              <a:ext cx="75410" cy="73876"/>
            </a:xfrm>
            <a:custGeom>
              <a:avLst/>
              <a:gdLst/>
              <a:ahLst/>
              <a:cxnLst/>
              <a:rect l="l" t="t" r="r" b="b"/>
              <a:pathLst>
                <a:path w="1573" h="1541" extrusionOk="0">
                  <a:moveTo>
                    <a:pt x="772" y="1"/>
                  </a:moveTo>
                  <a:cubicBezTo>
                    <a:pt x="388" y="1"/>
                    <a:pt x="52" y="259"/>
                    <a:pt x="27" y="673"/>
                  </a:cubicBezTo>
                  <a:cubicBezTo>
                    <a:pt x="1" y="1099"/>
                    <a:pt x="293" y="1447"/>
                    <a:pt x="694" y="1526"/>
                  </a:cubicBezTo>
                  <a:cubicBezTo>
                    <a:pt x="742" y="1536"/>
                    <a:pt x="790" y="1540"/>
                    <a:pt x="837" y="1540"/>
                  </a:cubicBezTo>
                  <a:cubicBezTo>
                    <a:pt x="1189" y="1540"/>
                    <a:pt x="1523" y="1283"/>
                    <a:pt x="1547" y="860"/>
                  </a:cubicBezTo>
                  <a:cubicBezTo>
                    <a:pt x="1573" y="434"/>
                    <a:pt x="1306" y="61"/>
                    <a:pt x="880" y="7"/>
                  </a:cubicBezTo>
                  <a:cubicBezTo>
                    <a:pt x="843" y="3"/>
                    <a:pt x="807" y="1"/>
                    <a:pt x="772" y="1"/>
                  </a:cubicBezTo>
                  <a:close/>
                </a:path>
              </a:pathLst>
            </a:custGeom>
            <a:solidFill>
              <a:srgbClr val="555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34;p42"/>
            <p:cNvSpPr/>
            <p:nvPr/>
          </p:nvSpPr>
          <p:spPr>
            <a:xfrm>
              <a:off x="1360729" y="3752933"/>
              <a:ext cx="144395" cy="152353"/>
            </a:xfrm>
            <a:custGeom>
              <a:avLst/>
              <a:gdLst/>
              <a:ahLst/>
              <a:cxnLst/>
              <a:rect l="l" t="t" r="r" b="b"/>
              <a:pathLst>
                <a:path w="3012" h="3178" extrusionOk="0">
                  <a:moveTo>
                    <a:pt x="2856" y="1"/>
                  </a:moveTo>
                  <a:cubicBezTo>
                    <a:pt x="2509" y="1"/>
                    <a:pt x="2163" y="80"/>
                    <a:pt x="1838" y="219"/>
                  </a:cubicBezTo>
                  <a:cubicBezTo>
                    <a:pt x="1465" y="379"/>
                    <a:pt x="1120" y="618"/>
                    <a:pt x="825" y="912"/>
                  </a:cubicBezTo>
                  <a:cubicBezTo>
                    <a:pt x="533" y="1232"/>
                    <a:pt x="320" y="1578"/>
                    <a:pt x="186" y="1979"/>
                  </a:cubicBezTo>
                  <a:cubicBezTo>
                    <a:pt x="53" y="2352"/>
                    <a:pt x="0" y="2778"/>
                    <a:pt x="53" y="3177"/>
                  </a:cubicBezTo>
                  <a:cubicBezTo>
                    <a:pt x="107" y="2778"/>
                    <a:pt x="213" y="2405"/>
                    <a:pt x="373" y="2058"/>
                  </a:cubicBezTo>
                  <a:cubicBezTo>
                    <a:pt x="533" y="1684"/>
                    <a:pt x="747" y="1364"/>
                    <a:pt x="1013" y="1098"/>
                  </a:cubicBezTo>
                  <a:cubicBezTo>
                    <a:pt x="1280" y="806"/>
                    <a:pt x="1572" y="592"/>
                    <a:pt x="1920" y="405"/>
                  </a:cubicBezTo>
                  <a:cubicBezTo>
                    <a:pt x="2265" y="219"/>
                    <a:pt x="2638" y="85"/>
                    <a:pt x="3011" y="6"/>
                  </a:cubicBezTo>
                  <a:cubicBezTo>
                    <a:pt x="2960" y="2"/>
                    <a:pt x="2908" y="1"/>
                    <a:pt x="2856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35;p42"/>
            <p:cNvSpPr/>
            <p:nvPr/>
          </p:nvSpPr>
          <p:spPr>
            <a:xfrm>
              <a:off x="1276352" y="3674980"/>
              <a:ext cx="219853" cy="217504"/>
            </a:xfrm>
            <a:custGeom>
              <a:avLst/>
              <a:gdLst/>
              <a:ahLst/>
              <a:cxnLst/>
              <a:rect l="l" t="t" r="r" b="b"/>
              <a:pathLst>
                <a:path w="4586" h="4537" extrusionOk="0">
                  <a:moveTo>
                    <a:pt x="4415" y="1"/>
                  </a:moveTo>
                  <a:cubicBezTo>
                    <a:pt x="3881" y="1"/>
                    <a:pt x="3331" y="109"/>
                    <a:pt x="2826" y="325"/>
                  </a:cubicBezTo>
                  <a:cubicBezTo>
                    <a:pt x="2266" y="538"/>
                    <a:pt x="1760" y="885"/>
                    <a:pt x="1334" y="1312"/>
                  </a:cubicBezTo>
                  <a:cubicBezTo>
                    <a:pt x="907" y="1739"/>
                    <a:pt x="559" y="2244"/>
                    <a:pt x="346" y="2805"/>
                  </a:cubicBezTo>
                  <a:cubicBezTo>
                    <a:pt x="107" y="3364"/>
                    <a:pt x="1" y="3950"/>
                    <a:pt x="26" y="4537"/>
                  </a:cubicBezTo>
                  <a:cubicBezTo>
                    <a:pt x="107" y="3978"/>
                    <a:pt x="267" y="3391"/>
                    <a:pt x="534" y="2884"/>
                  </a:cubicBezTo>
                  <a:cubicBezTo>
                    <a:pt x="773" y="2378"/>
                    <a:pt x="1120" y="1898"/>
                    <a:pt x="1519" y="1498"/>
                  </a:cubicBezTo>
                  <a:cubicBezTo>
                    <a:pt x="1920" y="1071"/>
                    <a:pt x="2400" y="751"/>
                    <a:pt x="2905" y="512"/>
                  </a:cubicBezTo>
                  <a:cubicBezTo>
                    <a:pt x="3439" y="271"/>
                    <a:pt x="3999" y="86"/>
                    <a:pt x="4586" y="5"/>
                  </a:cubicBezTo>
                  <a:cubicBezTo>
                    <a:pt x="4529" y="2"/>
                    <a:pt x="4472" y="1"/>
                    <a:pt x="4415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36;p42"/>
            <p:cNvSpPr/>
            <p:nvPr/>
          </p:nvSpPr>
          <p:spPr>
            <a:xfrm>
              <a:off x="1192024" y="3596549"/>
              <a:ext cx="306768" cy="285722"/>
            </a:xfrm>
            <a:custGeom>
              <a:avLst/>
              <a:gdLst/>
              <a:ahLst/>
              <a:cxnLst/>
              <a:rect l="l" t="t" r="r" b="b"/>
              <a:pathLst>
                <a:path w="6399" h="5960" extrusionOk="0">
                  <a:moveTo>
                    <a:pt x="5940" y="0"/>
                  </a:moveTo>
                  <a:cubicBezTo>
                    <a:pt x="5287" y="0"/>
                    <a:pt x="4629" y="97"/>
                    <a:pt x="4025" y="336"/>
                  </a:cubicBezTo>
                  <a:cubicBezTo>
                    <a:pt x="3253" y="628"/>
                    <a:pt x="2559" y="1082"/>
                    <a:pt x="1973" y="1668"/>
                  </a:cubicBezTo>
                  <a:cubicBezTo>
                    <a:pt x="1386" y="2227"/>
                    <a:pt x="932" y="2895"/>
                    <a:pt x="587" y="3641"/>
                  </a:cubicBezTo>
                  <a:cubicBezTo>
                    <a:pt x="239" y="4360"/>
                    <a:pt x="0" y="5160"/>
                    <a:pt x="26" y="5959"/>
                  </a:cubicBezTo>
                  <a:cubicBezTo>
                    <a:pt x="54" y="5561"/>
                    <a:pt x="132" y="5187"/>
                    <a:pt x="267" y="4814"/>
                  </a:cubicBezTo>
                  <a:cubicBezTo>
                    <a:pt x="399" y="4441"/>
                    <a:pt x="559" y="4068"/>
                    <a:pt x="747" y="3720"/>
                  </a:cubicBezTo>
                  <a:cubicBezTo>
                    <a:pt x="1120" y="3027"/>
                    <a:pt x="1600" y="2387"/>
                    <a:pt x="2158" y="1854"/>
                  </a:cubicBezTo>
                  <a:cubicBezTo>
                    <a:pt x="2719" y="1295"/>
                    <a:pt x="3359" y="841"/>
                    <a:pt x="4078" y="521"/>
                  </a:cubicBezTo>
                  <a:cubicBezTo>
                    <a:pt x="4799" y="201"/>
                    <a:pt x="5598" y="69"/>
                    <a:pt x="6398" y="16"/>
                  </a:cubicBezTo>
                  <a:cubicBezTo>
                    <a:pt x="6246" y="5"/>
                    <a:pt x="6093" y="0"/>
                    <a:pt x="5940" y="0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37;p42"/>
            <p:cNvSpPr/>
            <p:nvPr/>
          </p:nvSpPr>
          <p:spPr>
            <a:xfrm>
              <a:off x="1547316" y="3925665"/>
              <a:ext cx="144395" cy="152353"/>
            </a:xfrm>
            <a:custGeom>
              <a:avLst/>
              <a:gdLst/>
              <a:ahLst/>
              <a:cxnLst/>
              <a:rect l="l" t="t" r="r" b="b"/>
              <a:pathLst>
                <a:path w="3012" h="3178" extrusionOk="0">
                  <a:moveTo>
                    <a:pt x="2986" y="1"/>
                  </a:moveTo>
                  <a:cubicBezTo>
                    <a:pt x="2905" y="402"/>
                    <a:pt x="2798" y="775"/>
                    <a:pt x="2638" y="1120"/>
                  </a:cubicBezTo>
                  <a:cubicBezTo>
                    <a:pt x="2478" y="1468"/>
                    <a:pt x="2265" y="1788"/>
                    <a:pt x="1999" y="2054"/>
                  </a:cubicBezTo>
                  <a:cubicBezTo>
                    <a:pt x="1732" y="2347"/>
                    <a:pt x="1440" y="2588"/>
                    <a:pt x="1092" y="2773"/>
                  </a:cubicBezTo>
                  <a:cubicBezTo>
                    <a:pt x="747" y="2933"/>
                    <a:pt x="373" y="3067"/>
                    <a:pt x="0" y="3174"/>
                  </a:cubicBezTo>
                  <a:cubicBezTo>
                    <a:pt x="40" y="3177"/>
                    <a:pt x="80" y="3178"/>
                    <a:pt x="120" y="3178"/>
                  </a:cubicBezTo>
                  <a:cubicBezTo>
                    <a:pt x="479" y="3178"/>
                    <a:pt x="837" y="3077"/>
                    <a:pt x="1173" y="2933"/>
                  </a:cubicBezTo>
                  <a:cubicBezTo>
                    <a:pt x="1546" y="2773"/>
                    <a:pt x="1892" y="2534"/>
                    <a:pt x="2186" y="2240"/>
                  </a:cubicBezTo>
                  <a:cubicBezTo>
                    <a:pt x="2478" y="1948"/>
                    <a:pt x="2692" y="1575"/>
                    <a:pt x="2826" y="1201"/>
                  </a:cubicBezTo>
                  <a:cubicBezTo>
                    <a:pt x="2958" y="800"/>
                    <a:pt x="3012" y="402"/>
                    <a:pt x="2986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38;p42"/>
            <p:cNvSpPr/>
            <p:nvPr/>
          </p:nvSpPr>
          <p:spPr>
            <a:xfrm>
              <a:off x="1556185" y="3937219"/>
              <a:ext cx="219853" cy="217504"/>
            </a:xfrm>
            <a:custGeom>
              <a:avLst/>
              <a:gdLst/>
              <a:ahLst/>
              <a:cxnLst/>
              <a:rect l="l" t="t" r="r" b="b"/>
              <a:pathLst>
                <a:path w="4586" h="4537" extrusionOk="0">
                  <a:moveTo>
                    <a:pt x="4560" y="1"/>
                  </a:moveTo>
                  <a:cubicBezTo>
                    <a:pt x="4479" y="587"/>
                    <a:pt x="4319" y="1146"/>
                    <a:pt x="4053" y="1654"/>
                  </a:cubicBezTo>
                  <a:cubicBezTo>
                    <a:pt x="3814" y="2187"/>
                    <a:pt x="3466" y="2667"/>
                    <a:pt x="3068" y="3065"/>
                  </a:cubicBezTo>
                  <a:cubicBezTo>
                    <a:pt x="2667" y="3466"/>
                    <a:pt x="2187" y="3786"/>
                    <a:pt x="1681" y="4053"/>
                  </a:cubicBezTo>
                  <a:cubicBezTo>
                    <a:pt x="1148" y="4292"/>
                    <a:pt x="587" y="4452"/>
                    <a:pt x="1" y="4533"/>
                  </a:cubicBezTo>
                  <a:cubicBezTo>
                    <a:pt x="58" y="4535"/>
                    <a:pt x="116" y="4536"/>
                    <a:pt x="173" y="4536"/>
                  </a:cubicBezTo>
                  <a:cubicBezTo>
                    <a:pt x="707" y="4536"/>
                    <a:pt x="1256" y="4431"/>
                    <a:pt x="1760" y="4238"/>
                  </a:cubicBezTo>
                  <a:cubicBezTo>
                    <a:pt x="2321" y="3999"/>
                    <a:pt x="2827" y="3680"/>
                    <a:pt x="3253" y="3253"/>
                  </a:cubicBezTo>
                  <a:cubicBezTo>
                    <a:pt x="3680" y="2826"/>
                    <a:pt x="4027" y="2293"/>
                    <a:pt x="4241" y="1732"/>
                  </a:cubicBezTo>
                  <a:cubicBezTo>
                    <a:pt x="4479" y="1199"/>
                    <a:pt x="4586" y="587"/>
                    <a:pt x="4560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39;p42"/>
            <p:cNvSpPr/>
            <p:nvPr/>
          </p:nvSpPr>
          <p:spPr>
            <a:xfrm>
              <a:off x="1553644" y="3947430"/>
              <a:ext cx="306768" cy="286250"/>
            </a:xfrm>
            <a:custGeom>
              <a:avLst/>
              <a:gdLst/>
              <a:ahLst/>
              <a:cxnLst/>
              <a:rect l="l" t="t" r="r" b="b"/>
              <a:pathLst>
                <a:path w="6399" h="5971" extrusionOk="0">
                  <a:moveTo>
                    <a:pt x="6398" y="1"/>
                  </a:moveTo>
                  <a:cubicBezTo>
                    <a:pt x="6345" y="400"/>
                    <a:pt x="6266" y="801"/>
                    <a:pt x="6132" y="1174"/>
                  </a:cubicBezTo>
                  <a:cubicBezTo>
                    <a:pt x="6000" y="1547"/>
                    <a:pt x="5840" y="1893"/>
                    <a:pt x="5652" y="2240"/>
                  </a:cubicBezTo>
                  <a:cubicBezTo>
                    <a:pt x="5279" y="2933"/>
                    <a:pt x="4799" y="3573"/>
                    <a:pt x="4240" y="4132"/>
                  </a:cubicBezTo>
                  <a:cubicBezTo>
                    <a:pt x="3679" y="4665"/>
                    <a:pt x="3040" y="5119"/>
                    <a:pt x="2321" y="5439"/>
                  </a:cubicBezTo>
                  <a:cubicBezTo>
                    <a:pt x="1600" y="5759"/>
                    <a:pt x="800" y="5919"/>
                    <a:pt x="0" y="5945"/>
                  </a:cubicBezTo>
                  <a:cubicBezTo>
                    <a:pt x="173" y="5962"/>
                    <a:pt x="347" y="5971"/>
                    <a:pt x="522" y="5971"/>
                  </a:cubicBezTo>
                  <a:cubicBezTo>
                    <a:pt x="1155" y="5971"/>
                    <a:pt x="1794" y="5856"/>
                    <a:pt x="2400" y="5625"/>
                  </a:cubicBezTo>
                  <a:cubicBezTo>
                    <a:pt x="3146" y="5333"/>
                    <a:pt x="3839" y="4878"/>
                    <a:pt x="4426" y="4320"/>
                  </a:cubicBezTo>
                  <a:cubicBezTo>
                    <a:pt x="5012" y="3733"/>
                    <a:pt x="5492" y="3066"/>
                    <a:pt x="5840" y="2347"/>
                  </a:cubicBezTo>
                  <a:cubicBezTo>
                    <a:pt x="6160" y="1600"/>
                    <a:pt x="6398" y="801"/>
                    <a:pt x="6398" y="1"/>
                  </a:cubicBezTo>
                  <a:close/>
                </a:path>
              </a:pathLst>
            </a:custGeom>
            <a:solidFill>
              <a:srgbClr val="757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40;p42"/>
            <p:cNvSpPr/>
            <p:nvPr/>
          </p:nvSpPr>
          <p:spPr>
            <a:xfrm>
              <a:off x="1175340" y="3739078"/>
              <a:ext cx="166208" cy="288886"/>
            </a:xfrm>
            <a:custGeom>
              <a:avLst/>
              <a:gdLst/>
              <a:ahLst/>
              <a:cxnLst/>
              <a:rect l="l" t="t" r="r" b="b"/>
              <a:pathLst>
                <a:path w="3467" h="6026" extrusionOk="0">
                  <a:moveTo>
                    <a:pt x="2027" y="1"/>
                  </a:moveTo>
                  <a:cubicBezTo>
                    <a:pt x="1813" y="1"/>
                    <a:pt x="1600" y="107"/>
                    <a:pt x="1387" y="242"/>
                  </a:cubicBezTo>
                  <a:cubicBezTo>
                    <a:pt x="1308" y="402"/>
                    <a:pt x="1201" y="587"/>
                    <a:pt x="1095" y="747"/>
                  </a:cubicBezTo>
                  <a:cubicBezTo>
                    <a:pt x="907" y="1095"/>
                    <a:pt x="747" y="1468"/>
                    <a:pt x="615" y="1841"/>
                  </a:cubicBezTo>
                  <a:cubicBezTo>
                    <a:pt x="480" y="2214"/>
                    <a:pt x="402" y="2588"/>
                    <a:pt x="374" y="2986"/>
                  </a:cubicBezTo>
                  <a:cubicBezTo>
                    <a:pt x="348" y="2293"/>
                    <a:pt x="508" y="1600"/>
                    <a:pt x="775" y="960"/>
                  </a:cubicBezTo>
                  <a:lnTo>
                    <a:pt x="775" y="960"/>
                  </a:lnTo>
                  <a:cubicBezTo>
                    <a:pt x="508" y="1468"/>
                    <a:pt x="295" y="2108"/>
                    <a:pt x="188" y="2826"/>
                  </a:cubicBezTo>
                  <a:cubicBezTo>
                    <a:pt x="1" y="4479"/>
                    <a:pt x="561" y="5919"/>
                    <a:pt x="1415" y="6025"/>
                  </a:cubicBezTo>
                  <a:lnTo>
                    <a:pt x="1521" y="6025"/>
                  </a:lnTo>
                  <a:cubicBezTo>
                    <a:pt x="2347" y="6025"/>
                    <a:pt x="3174" y="4799"/>
                    <a:pt x="3360" y="3200"/>
                  </a:cubicBezTo>
                  <a:cubicBezTo>
                    <a:pt x="3466" y="2268"/>
                    <a:pt x="3334" y="1415"/>
                    <a:pt x="3067" y="828"/>
                  </a:cubicBezTo>
                  <a:cubicBezTo>
                    <a:pt x="2907" y="1067"/>
                    <a:pt x="2747" y="1308"/>
                    <a:pt x="2641" y="1547"/>
                  </a:cubicBezTo>
                  <a:cubicBezTo>
                    <a:pt x="2374" y="2054"/>
                    <a:pt x="2214" y="2641"/>
                    <a:pt x="2133" y="3200"/>
                  </a:cubicBezTo>
                  <a:cubicBezTo>
                    <a:pt x="2108" y="2613"/>
                    <a:pt x="2214" y="2027"/>
                    <a:pt x="2453" y="1468"/>
                  </a:cubicBezTo>
                  <a:cubicBezTo>
                    <a:pt x="2560" y="1148"/>
                    <a:pt x="2720" y="854"/>
                    <a:pt x="2933" y="587"/>
                  </a:cubicBezTo>
                  <a:cubicBezTo>
                    <a:pt x="2720" y="267"/>
                    <a:pt x="2453" y="54"/>
                    <a:pt x="2133" y="28"/>
                  </a:cubicBezTo>
                  <a:cubicBezTo>
                    <a:pt x="2108" y="28"/>
                    <a:pt x="2054" y="1"/>
                    <a:pt x="2027" y="1"/>
                  </a:cubicBezTo>
                  <a:close/>
                </a:path>
              </a:pathLst>
            </a:custGeom>
            <a:solidFill>
              <a:srgbClr val="747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41;p42"/>
            <p:cNvSpPr/>
            <p:nvPr/>
          </p:nvSpPr>
          <p:spPr>
            <a:xfrm>
              <a:off x="1276352" y="3767219"/>
              <a:ext cx="46070" cy="125267"/>
            </a:xfrm>
            <a:custGeom>
              <a:avLst/>
              <a:gdLst/>
              <a:ahLst/>
              <a:cxnLst/>
              <a:rect l="l" t="t" r="r" b="b"/>
              <a:pathLst>
                <a:path w="961" h="2613" extrusionOk="0">
                  <a:moveTo>
                    <a:pt x="826" y="0"/>
                  </a:moveTo>
                  <a:cubicBezTo>
                    <a:pt x="613" y="267"/>
                    <a:pt x="453" y="561"/>
                    <a:pt x="346" y="881"/>
                  </a:cubicBezTo>
                  <a:cubicBezTo>
                    <a:pt x="107" y="1440"/>
                    <a:pt x="1" y="2026"/>
                    <a:pt x="26" y="2613"/>
                  </a:cubicBezTo>
                  <a:cubicBezTo>
                    <a:pt x="107" y="2054"/>
                    <a:pt x="267" y="1467"/>
                    <a:pt x="534" y="960"/>
                  </a:cubicBezTo>
                  <a:cubicBezTo>
                    <a:pt x="640" y="721"/>
                    <a:pt x="800" y="480"/>
                    <a:pt x="960" y="241"/>
                  </a:cubicBezTo>
                  <a:cubicBezTo>
                    <a:pt x="907" y="160"/>
                    <a:pt x="854" y="81"/>
                    <a:pt x="826" y="0"/>
                  </a:cubicBezTo>
                  <a:close/>
                </a:path>
              </a:pathLst>
            </a:custGeom>
            <a:solidFill>
              <a:srgbClr val="919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42;p42"/>
            <p:cNvSpPr/>
            <p:nvPr/>
          </p:nvSpPr>
          <p:spPr>
            <a:xfrm>
              <a:off x="1192024" y="3750632"/>
              <a:ext cx="49810" cy="131643"/>
            </a:xfrm>
            <a:custGeom>
              <a:avLst/>
              <a:gdLst/>
              <a:ahLst/>
              <a:cxnLst/>
              <a:rect l="l" t="t" r="r" b="b"/>
              <a:pathLst>
                <a:path w="1039" h="2746" extrusionOk="0">
                  <a:moveTo>
                    <a:pt x="1039" y="1"/>
                  </a:moveTo>
                  <a:lnTo>
                    <a:pt x="1039" y="1"/>
                  </a:lnTo>
                  <a:cubicBezTo>
                    <a:pt x="826" y="161"/>
                    <a:pt x="612" y="427"/>
                    <a:pt x="427" y="719"/>
                  </a:cubicBezTo>
                  <a:cubicBezTo>
                    <a:pt x="160" y="1359"/>
                    <a:pt x="0" y="2052"/>
                    <a:pt x="26" y="2745"/>
                  </a:cubicBezTo>
                  <a:cubicBezTo>
                    <a:pt x="54" y="2347"/>
                    <a:pt x="132" y="1973"/>
                    <a:pt x="267" y="1600"/>
                  </a:cubicBezTo>
                  <a:cubicBezTo>
                    <a:pt x="399" y="1227"/>
                    <a:pt x="559" y="854"/>
                    <a:pt x="747" y="506"/>
                  </a:cubicBezTo>
                  <a:cubicBezTo>
                    <a:pt x="853" y="346"/>
                    <a:pt x="960" y="161"/>
                    <a:pt x="1039" y="1"/>
                  </a:cubicBezTo>
                  <a:close/>
                </a:path>
              </a:pathLst>
            </a:custGeom>
            <a:solidFill>
              <a:srgbClr val="919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944;p42"/>
          <p:cNvSpPr txBox="1">
            <a:spLocks noGrp="1"/>
          </p:cNvSpPr>
          <p:nvPr>
            <p:ph type="title"/>
          </p:nvPr>
        </p:nvSpPr>
        <p:spPr>
          <a:xfrm>
            <a:off x="935426" y="232847"/>
            <a:ext cx="8045763" cy="6135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800" dirty="0" smtClean="0"/>
              <a:t>2.2. </a:t>
            </a:r>
            <a:r>
              <a:rPr lang="en-US" sz="2800" b="1" dirty="0"/>
              <a:t>recommendation for three </a:t>
            </a:r>
            <a:r>
              <a:rPr lang="en-US" sz="2800" b="1" dirty="0" smtClean="0"/>
              <a:t>artists</a:t>
            </a:r>
            <a:endParaRPr lang="en-US" sz="2800" dirty="0"/>
          </a:p>
        </p:txBody>
      </p:sp>
      <p:pic>
        <p:nvPicPr>
          <p:cNvPr id="23" name="Picture 22"/>
          <p:cNvPicPr/>
          <p:nvPr/>
        </p:nvPicPr>
        <p:blipFill>
          <a:blip r:embed="rId2"/>
          <a:stretch>
            <a:fillRect/>
          </a:stretch>
        </p:blipFill>
        <p:spPr>
          <a:xfrm>
            <a:off x="1325341" y="858424"/>
            <a:ext cx="5943600" cy="1609090"/>
          </a:xfrm>
          <a:prstGeom prst="rect">
            <a:avLst/>
          </a:prstGeom>
        </p:spPr>
      </p:pic>
      <p:pic>
        <p:nvPicPr>
          <p:cNvPr id="24" name="Picture 23"/>
          <p:cNvPicPr/>
          <p:nvPr/>
        </p:nvPicPr>
        <p:blipFill>
          <a:blip r:embed="rId3"/>
          <a:stretch>
            <a:fillRect/>
          </a:stretch>
        </p:blipFill>
        <p:spPr>
          <a:xfrm>
            <a:off x="1325341" y="2467514"/>
            <a:ext cx="5943600" cy="260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03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46"/>
          <p:cNvSpPr txBox="1">
            <a:spLocks noGrp="1"/>
          </p:cNvSpPr>
          <p:nvPr>
            <p:ph type="title" idx="2"/>
          </p:nvPr>
        </p:nvSpPr>
        <p:spPr>
          <a:xfrm>
            <a:off x="0" y="1"/>
            <a:ext cx="6536602" cy="4074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02.01. Best Sell of Genres </a:t>
            </a:r>
            <a:r>
              <a:rPr lang="en" sz="2000" dirty="0">
                <a:solidFill>
                  <a:srgbClr val="FFFF00"/>
                </a:solidFill>
              </a:rPr>
              <a:t>by Artist </a:t>
            </a:r>
            <a:r>
              <a:rPr lang="en" sz="2000" dirty="0"/>
              <a:t>in the USA</a:t>
            </a:r>
            <a:endParaRPr sz="2000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="" xmlns:a16="http://schemas.microsoft.com/office/drawing/2014/main" id="{28273481-BBE0-F3BD-AC62-F5E694FFE8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6120499"/>
              </p:ext>
            </p:extLst>
          </p:nvPr>
        </p:nvGraphicFramePr>
        <p:xfrm>
          <a:off x="499730" y="539749"/>
          <a:ext cx="8155172" cy="4500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248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ppy International Music Day! by Slidesgo">
  <a:themeElements>
    <a:clrScheme name="Simple Light">
      <a:dk1>
        <a:srgbClr val="601232"/>
      </a:dk1>
      <a:lt1>
        <a:srgbClr val="000000"/>
      </a:lt1>
      <a:dk2>
        <a:srgbClr val="FCE5BD"/>
      </a:dk2>
      <a:lt2>
        <a:srgbClr val="FFBF3E"/>
      </a:lt2>
      <a:accent1>
        <a:srgbClr val="757A47"/>
      </a:accent1>
      <a:accent2>
        <a:srgbClr val="555B2D"/>
      </a:accent2>
      <a:accent3>
        <a:srgbClr val="D86A50"/>
      </a:accent3>
      <a:accent4>
        <a:srgbClr val="CC3664"/>
      </a:accent4>
      <a:accent5>
        <a:srgbClr val="601232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3659</TotalTime>
  <Words>439</Words>
  <Application>Microsoft Office PowerPoint</Application>
  <PresentationFormat>On-screen Show (16:9)</PresentationFormat>
  <Paragraphs>80</Paragraphs>
  <Slides>28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Candara</vt:lpstr>
      <vt:lpstr>Alfa Slab One</vt:lpstr>
      <vt:lpstr>Cabin</vt:lpstr>
      <vt:lpstr>Titan One</vt:lpstr>
      <vt:lpstr>Happy International Music Day! by Slidesgo</vt:lpstr>
      <vt:lpstr>Analysís on Chinook Database</vt:lpstr>
      <vt:lpstr>Overview the Data</vt:lpstr>
      <vt:lpstr>Overview the data</vt:lpstr>
      <vt:lpstr>Selecting album to purchase</vt:lpstr>
      <vt:lpstr>01. Overview </vt:lpstr>
      <vt:lpstr>2.1. The most popular genre in the USA</vt:lpstr>
      <vt:lpstr>02. Best Sell of Genres in the USA</vt:lpstr>
      <vt:lpstr>2.2. recommendation for three artists</vt:lpstr>
      <vt:lpstr>02.01. Best Sell of Genres by Artist in the USA</vt:lpstr>
      <vt:lpstr>Employee sales performance</vt:lpstr>
      <vt:lpstr>3. The Employee performance</vt:lpstr>
      <vt:lpstr>The Employee Performance</vt:lpstr>
      <vt:lpstr>Sales by country</vt:lpstr>
      <vt:lpstr>4. Sales by Country</vt:lpstr>
      <vt:lpstr>4. Sales by Country</vt:lpstr>
      <vt:lpstr>Sales by country</vt:lpstr>
      <vt:lpstr>Album or Individual</vt:lpstr>
      <vt:lpstr>5. Album or Individual</vt:lpstr>
      <vt:lpstr>5. Album or Individual</vt:lpstr>
      <vt:lpstr>Factors affecting Sales</vt:lpstr>
      <vt:lpstr>6.1 Which artist is used in the most playlists?</vt:lpstr>
      <vt:lpstr>6.2 How many tracks have been purchased vs not purchased?</vt:lpstr>
      <vt:lpstr>6.3. Is the range of tracks in the store reflective of their sales popularity?</vt:lpstr>
      <vt:lpstr>6.3. Is the range of tracks in the store reflective of their sales popularity?</vt:lpstr>
      <vt:lpstr>6.3. Is the range of tracks in the store reflective of their sales popularity?</vt:lpstr>
      <vt:lpstr>6.4. Do protected vs non-protected media types have an effect on popularity?</vt:lpstr>
      <vt:lpstr>RECOMMENDATION</vt:lpstr>
      <vt:lpstr>RECOMMENDATION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Analysís on Chinook Database</dc:title>
  <cp:lastModifiedBy>User</cp:lastModifiedBy>
  <cp:revision>24</cp:revision>
  <dcterms:modified xsi:type="dcterms:W3CDTF">2023-03-14T03:46:02Z</dcterms:modified>
</cp:coreProperties>
</file>