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0561" y="2691510"/>
            <a:ext cx="218287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63747"/>
            <a:ext cx="8072119" cy="161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tennialcollege.ca/programs-courses/full-time/event-management/" TargetMode="External"/><Relationship Id="rId2" Type="http://schemas.openxmlformats.org/officeDocument/2006/relationships/hyperlink" Target="https://www.ewubd.edu/expired-ev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pu.in/campus_life/campus-events.php" TargetMode="External"/><Relationship Id="rId4" Type="http://schemas.openxmlformats.org/officeDocument/2006/relationships/hyperlink" Target="https://teamorange.in/event-managem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9960" y="564895"/>
            <a:ext cx="46875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Socially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Relevant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-I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presentation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7770" y="866902"/>
            <a:ext cx="4172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Event</a:t>
            </a:r>
            <a:r>
              <a:rPr sz="2800" spc="-1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Management</a:t>
            </a:r>
            <a:r>
              <a:rPr sz="2800" spc="-1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System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64540" y="4977709"/>
            <a:ext cx="3081020" cy="13982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Under</a:t>
            </a:r>
            <a:r>
              <a:rPr sz="20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20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guidance</a:t>
            </a:r>
            <a:r>
              <a:rPr sz="20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of:</a:t>
            </a:r>
            <a:endParaRPr sz="2000">
              <a:latin typeface="Times New Roman"/>
              <a:cs typeface="Times New Roman"/>
            </a:endParaRPr>
          </a:p>
          <a:p>
            <a:pPr marL="81915" marR="5080">
              <a:lnSpc>
                <a:spcPct val="100000"/>
              </a:lnSpc>
              <a:spcBef>
                <a:spcPts val="600"/>
              </a:spcBef>
            </a:pPr>
            <a:r>
              <a:rPr sz="20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Dr.B.Narendra</a:t>
            </a:r>
            <a:r>
              <a:rPr sz="2000" b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kumar</a:t>
            </a:r>
            <a:r>
              <a:rPr sz="2000" b="1" spc="-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Rao, </a:t>
            </a:r>
            <a:r>
              <a:rPr sz="2000" b="1" spc="-48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Professor</a:t>
            </a:r>
            <a:r>
              <a:rPr sz="20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&amp;Head,</a:t>
            </a:r>
            <a:endParaRPr sz="20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Dept.of</a:t>
            </a:r>
            <a:r>
              <a:rPr sz="20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8697" y="1471930"/>
            <a:ext cx="28371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Presented</a:t>
            </a:r>
            <a:r>
              <a:rPr sz="20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by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Batch</a:t>
            </a:r>
            <a:r>
              <a:rPr sz="20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No.: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3754" y="1776730"/>
            <a:ext cx="264922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Battina Himaja </a:t>
            </a:r>
            <a:r>
              <a:rPr sz="20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Gopireddy</a:t>
            </a:r>
            <a:r>
              <a:rPr sz="2000" b="1" spc="4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karthik </a:t>
            </a:r>
            <a:r>
              <a:rPr sz="20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Dudi</a:t>
            </a:r>
            <a:r>
              <a:rPr sz="20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Sai Hima Sri </a:t>
            </a:r>
            <a:r>
              <a:rPr sz="20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Batthena Haswanth </a:t>
            </a:r>
            <a:r>
              <a:rPr sz="20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Budamgunta</a:t>
            </a:r>
            <a:r>
              <a:rPr sz="20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Kavya</a:t>
            </a:r>
            <a:r>
              <a:rPr sz="20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Sri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7603" y="1776730"/>
            <a:ext cx="143319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19121A0521</a:t>
            </a:r>
            <a:endParaRPr sz="2000" dirty="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19121A057119121A055419121A052019121A0528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3657600"/>
            <a:ext cx="2895600" cy="100528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61228" y="5130546"/>
            <a:ext cx="319087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HOD: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60" dirty="0">
                <a:solidFill>
                  <a:srgbClr val="C00000"/>
                </a:solidFill>
                <a:latin typeface="Times New Roman"/>
                <a:cs typeface="Times New Roman"/>
              </a:rPr>
              <a:t>Dr.</a:t>
            </a:r>
            <a:r>
              <a:rPr sz="20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B.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Narendra</a:t>
            </a:r>
            <a:r>
              <a:rPr sz="20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Kumar</a:t>
            </a:r>
            <a:r>
              <a:rPr sz="2000" b="1" spc="-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Rao, </a:t>
            </a:r>
            <a:r>
              <a:rPr sz="2000" b="1" spc="-48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Professor</a:t>
            </a:r>
            <a:r>
              <a:rPr sz="2000" b="1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&amp;</a:t>
            </a:r>
            <a:r>
              <a:rPr sz="20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Head,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Dept.</a:t>
            </a:r>
            <a:r>
              <a:rPr sz="2000" b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0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CSE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5005" y="4672965"/>
            <a:ext cx="386587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Computer</a:t>
            </a:r>
            <a:r>
              <a:rPr sz="2000" b="1" spc="-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Science</a:t>
            </a:r>
            <a:r>
              <a:rPr sz="20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and</a:t>
            </a:r>
            <a:r>
              <a:rPr sz="2000" b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Engineering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8570" y="2401951"/>
            <a:ext cx="1548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Quer</a:t>
            </a:r>
            <a:r>
              <a:rPr spc="-20" dirty="0"/>
              <a:t>i</a:t>
            </a:r>
            <a:r>
              <a:rPr spc="-5" dirty="0"/>
              <a:t>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200" dirty="0"/>
              <a:t> </a:t>
            </a:r>
            <a:r>
              <a:rPr spc="-13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3685" y="737361"/>
            <a:ext cx="1976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CONTENTS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204619"/>
            <a:ext cx="2867660" cy="290639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355600" algn="l"/>
              </a:tabLst>
            </a:pPr>
            <a:r>
              <a:rPr sz="2250" dirty="0">
                <a:latin typeface="Times New Roman"/>
                <a:cs typeface="Times New Roman"/>
              </a:rPr>
              <a:t>Problem</a:t>
            </a:r>
            <a:r>
              <a:rPr sz="2250" spc="-6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Statement</a:t>
            </a: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Font typeface="Wingdings"/>
              <a:buChar char=""/>
              <a:tabLst>
                <a:tab pos="355600" algn="l"/>
              </a:tabLst>
            </a:pPr>
            <a:r>
              <a:rPr sz="2250" dirty="0">
                <a:latin typeface="Times New Roman"/>
                <a:cs typeface="Times New Roman"/>
              </a:rPr>
              <a:t>Abstract</a:t>
            </a: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Font typeface="Wingdings"/>
              <a:buChar char=""/>
              <a:tabLst>
                <a:tab pos="355600" algn="l"/>
              </a:tabLst>
            </a:pPr>
            <a:r>
              <a:rPr sz="2250" dirty="0">
                <a:latin typeface="Times New Roman"/>
                <a:cs typeface="Times New Roman"/>
              </a:rPr>
              <a:t>Objectives</a:t>
            </a: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Font typeface="Wingdings"/>
              <a:buChar char=""/>
              <a:tabLst>
                <a:tab pos="355600" algn="l"/>
              </a:tabLst>
            </a:pPr>
            <a:r>
              <a:rPr sz="2250" dirty="0">
                <a:latin typeface="Times New Roman"/>
                <a:cs typeface="Times New Roman"/>
              </a:rPr>
              <a:t>Introduction</a:t>
            </a: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Font typeface="Wingdings"/>
              <a:buChar char=""/>
              <a:tabLst>
                <a:tab pos="355600" algn="l"/>
              </a:tabLst>
            </a:pPr>
            <a:r>
              <a:rPr sz="2250" dirty="0">
                <a:latin typeface="Times New Roman"/>
                <a:cs typeface="Times New Roman"/>
              </a:rPr>
              <a:t>System</a:t>
            </a:r>
            <a:r>
              <a:rPr sz="2250" spc="-6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Requirements</a:t>
            </a: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Font typeface="Wingdings"/>
              <a:buChar char=""/>
              <a:tabLst>
                <a:tab pos="355600" algn="l"/>
              </a:tabLst>
            </a:pPr>
            <a:r>
              <a:rPr sz="2250" spc="5" dirty="0">
                <a:latin typeface="Times New Roman"/>
                <a:cs typeface="Times New Roman"/>
              </a:rPr>
              <a:t>S</a:t>
            </a:r>
            <a:r>
              <a:rPr sz="2250" dirty="0">
                <a:latin typeface="Times New Roman"/>
                <a:cs typeface="Times New Roman"/>
              </a:rPr>
              <a:t>oci</a:t>
            </a:r>
            <a:r>
              <a:rPr sz="2250" spc="-15" dirty="0">
                <a:latin typeface="Times New Roman"/>
                <a:cs typeface="Times New Roman"/>
              </a:rPr>
              <a:t>e</a:t>
            </a:r>
            <a:r>
              <a:rPr sz="2250" dirty="0">
                <a:latin typeface="Times New Roman"/>
                <a:cs typeface="Times New Roman"/>
              </a:rPr>
              <a:t>t</a:t>
            </a:r>
            <a:r>
              <a:rPr sz="2250" spc="-10" dirty="0">
                <a:latin typeface="Times New Roman"/>
                <a:cs typeface="Times New Roman"/>
              </a:rPr>
              <a:t>a</a:t>
            </a:r>
            <a:r>
              <a:rPr sz="2250" dirty="0">
                <a:latin typeface="Times New Roman"/>
                <a:cs typeface="Times New Roman"/>
              </a:rPr>
              <a:t>l</a:t>
            </a:r>
            <a:r>
              <a:rPr sz="2250" spc="-12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A</a:t>
            </a:r>
            <a:r>
              <a:rPr sz="2250" spc="5" dirty="0">
                <a:latin typeface="Times New Roman"/>
                <a:cs typeface="Times New Roman"/>
              </a:rPr>
              <a:t>p</a:t>
            </a:r>
            <a:r>
              <a:rPr sz="2250" dirty="0">
                <a:latin typeface="Times New Roman"/>
                <a:cs typeface="Times New Roman"/>
              </a:rPr>
              <a:t>pli</a:t>
            </a:r>
            <a:r>
              <a:rPr sz="2250" spc="-10" dirty="0">
                <a:latin typeface="Times New Roman"/>
                <a:cs typeface="Times New Roman"/>
              </a:rPr>
              <a:t>c</a:t>
            </a:r>
            <a:r>
              <a:rPr sz="2250" dirty="0">
                <a:latin typeface="Times New Roman"/>
                <a:cs typeface="Times New Roman"/>
              </a:rPr>
              <a:t>a</a:t>
            </a:r>
            <a:r>
              <a:rPr sz="2250" spc="-10" dirty="0">
                <a:latin typeface="Times New Roman"/>
                <a:cs typeface="Times New Roman"/>
              </a:rPr>
              <a:t>t</a:t>
            </a:r>
            <a:r>
              <a:rPr sz="2250" dirty="0">
                <a:latin typeface="Times New Roman"/>
                <a:cs typeface="Times New Roman"/>
              </a:rPr>
              <a:t>ions</a:t>
            </a: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Font typeface="Wingdings"/>
              <a:buChar char=""/>
              <a:tabLst>
                <a:tab pos="355600" algn="l"/>
              </a:tabLst>
            </a:pPr>
            <a:r>
              <a:rPr sz="2250" dirty="0">
                <a:latin typeface="Times New Roman"/>
                <a:cs typeface="Times New Roman"/>
              </a:rPr>
              <a:t>References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6525" y="544195"/>
            <a:ext cx="3789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</a:t>
            </a:r>
            <a:r>
              <a:rPr spc="-85" dirty="0"/>
              <a:t> </a:t>
            </a:r>
            <a:r>
              <a:rPr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8234"/>
            <a:ext cx="806323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college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-5" dirty="0">
                <a:latin typeface="Calibri"/>
                <a:cs typeface="Calibri"/>
              </a:rPr>
              <a:t> without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application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efficient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 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difficult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maintain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</a:t>
            </a:r>
            <a:r>
              <a:rPr sz="2000" spc="-5" dirty="0">
                <a:latin typeface="Calibri"/>
                <a:cs typeface="Calibri"/>
              </a:rPr>
              <a:t> reports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hard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document. </a:t>
            </a:r>
            <a:r>
              <a:rPr sz="2000" spc="-3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necessity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noticeboards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,announcements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gives </a:t>
            </a:r>
            <a:r>
              <a:rPr sz="2000" spc="-15" dirty="0">
                <a:latin typeface="Calibri"/>
                <a:cs typeface="Calibri"/>
              </a:rPr>
              <a:t>extra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efforts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organizers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653" y="544195"/>
            <a:ext cx="172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Abs</a:t>
            </a:r>
            <a:r>
              <a:rPr dirty="0"/>
              <a:t>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308" y="1600200"/>
            <a:ext cx="8033384" cy="5025094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3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libri"/>
                <a:cs typeface="Calibri"/>
              </a:rPr>
              <a:t>The purpose of </a:t>
            </a:r>
            <a:r>
              <a:rPr dirty="0">
                <a:latin typeface="Calibri"/>
                <a:cs typeface="Calibri"/>
              </a:rPr>
              <a:t>this work is </a:t>
            </a:r>
            <a:r>
              <a:rPr spc="-5" dirty="0">
                <a:latin typeface="Calibri"/>
                <a:cs typeface="Calibri"/>
              </a:rPr>
              <a:t>to develop </a:t>
            </a:r>
            <a:r>
              <a:rPr dirty="0">
                <a:latin typeface="Calibri"/>
                <a:cs typeface="Calibri"/>
              </a:rPr>
              <a:t>a web </a:t>
            </a:r>
            <a:r>
              <a:rPr spc="-5" dirty="0">
                <a:latin typeface="Calibri"/>
                <a:cs typeface="Calibri"/>
              </a:rPr>
              <a:t>application to assist </a:t>
            </a:r>
            <a:r>
              <a:rPr dirty="0">
                <a:latin typeface="Calibri"/>
                <a:cs typeface="Calibri"/>
              </a:rPr>
              <a:t>in managing the </a:t>
            </a:r>
            <a:r>
              <a:rPr spc="-35" dirty="0">
                <a:latin typeface="Calibri"/>
                <a:cs typeface="Calibri"/>
              </a:rPr>
              <a:t>CETA </a:t>
            </a:r>
            <a:r>
              <a:rPr spc="-3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15" dirty="0">
                <a:latin typeface="Calibri"/>
                <a:cs typeface="Calibri"/>
              </a:rPr>
              <a:t>make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entire process of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events </a:t>
            </a:r>
            <a:r>
              <a:rPr dirty="0">
                <a:latin typeface="Calibri"/>
                <a:cs typeface="Calibri"/>
              </a:rPr>
              <a:t>simpler </a:t>
            </a:r>
            <a:r>
              <a:rPr spc="-5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students, </a:t>
            </a:r>
            <a:r>
              <a:rPr spc="-15" dirty="0">
                <a:latin typeface="Calibri"/>
                <a:cs typeface="Calibri"/>
              </a:rPr>
              <a:t>organizers </a:t>
            </a:r>
            <a:r>
              <a:rPr dirty="0">
                <a:latin typeface="Calibri"/>
                <a:cs typeface="Calibri"/>
              </a:rPr>
              <a:t>and the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department. </a:t>
            </a:r>
            <a:r>
              <a:rPr spc="-10" dirty="0">
                <a:latin typeface="Calibri"/>
                <a:cs typeface="Calibri"/>
              </a:rPr>
              <a:t>Many </a:t>
            </a:r>
            <a:r>
              <a:rPr dirty="0">
                <a:latin typeface="Calibri"/>
                <a:cs typeface="Calibri"/>
              </a:rPr>
              <a:t>times, without quick and timely access, it </a:t>
            </a:r>
            <a:r>
              <a:rPr spc="-20" dirty="0">
                <a:latin typeface="Calibri"/>
                <a:cs typeface="Calibri"/>
              </a:rPr>
              <a:t>takes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great </a:t>
            </a:r>
            <a:r>
              <a:rPr dirty="0">
                <a:latin typeface="Calibri"/>
                <a:cs typeface="Calibri"/>
              </a:rPr>
              <a:t>deal </a:t>
            </a:r>
            <a:r>
              <a:rPr spc="-5" dirty="0">
                <a:latin typeface="Calibri"/>
                <a:cs typeface="Calibri"/>
              </a:rPr>
              <a:t>of </a:t>
            </a:r>
            <a:r>
              <a:rPr spc="-15" dirty="0">
                <a:latin typeface="Calibri"/>
                <a:cs typeface="Calibri"/>
              </a:rPr>
              <a:t>effort </a:t>
            </a:r>
            <a:r>
              <a:rPr spc="-37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campaign, </a:t>
            </a:r>
            <a:r>
              <a:rPr spc="-25" dirty="0">
                <a:latin typeface="Calibri"/>
                <a:cs typeface="Calibri"/>
              </a:rPr>
              <a:t>gather, </a:t>
            </a:r>
            <a:r>
              <a:rPr spc="-5" dirty="0">
                <a:latin typeface="Calibri"/>
                <a:cs typeface="Calibri"/>
              </a:rPr>
              <a:t>maintain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10" dirty="0">
                <a:latin typeface="Calibri"/>
                <a:cs typeface="Calibri"/>
              </a:rPr>
              <a:t>broadcast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information. </a:t>
            </a:r>
            <a:r>
              <a:rPr spc="-80" dirty="0">
                <a:latin typeface="Calibri"/>
                <a:cs typeface="Calibri"/>
              </a:rPr>
              <a:t>To </a:t>
            </a:r>
            <a:r>
              <a:rPr spc="-15" dirty="0">
                <a:latin typeface="Calibri"/>
                <a:cs typeface="Calibri"/>
              </a:rPr>
              <a:t>make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entire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process </a:t>
            </a:r>
            <a:r>
              <a:rPr spc="-25" dirty="0">
                <a:latin typeface="Calibri"/>
                <a:cs typeface="Calibri"/>
              </a:rPr>
              <a:t>easier, </a:t>
            </a:r>
            <a:r>
              <a:rPr dirty="0">
                <a:latin typeface="Calibri"/>
                <a:cs typeface="Calibri"/>
              </a:rPr>
              <a:t>we design a user-friendly </a:t>
            </a:r>
            <a:r>
              <a:rPr spc="-5" dirty="0">
                <a:latin typeface="Calibri"/>
                <a:cs typeface="Calibri"/>
              </a:rPr>
              <a:t>web application that can be </a:t>
            </a:r>
            <a:r>
              <a:rPr dirty="0">
                <a:latin typeface="Calibri"/>
                <a:cs typeface="Calibri"/>
              </a:rPr>
              <a:t>used as a one </a:t>
            </a:r>
            <a:r>
              <a:rPr spc="-10" dirty="0">
                <a:latin typeface="Calibri"/>
                <a:cs typeface="Calibri"/>
              </a:rPr>
              <a:t>stop </a:t>
            </a:r>
            <a:r>
              <a:rPr spc="-37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platform </a:t>
            </a:r>
            <a:r>
              <a:rPr spc="-5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access and </a:t>
            </a:r>
            <a:r>
              <a:rPr spc="-10" dirty="0">
                <a:latin typeface="Calibri"/>
                <a:cs typeface="Calibri"/>
              </a:rPr>
              <a:t>register </a:t>
            </a:r>
            <a:r>
              <a:rPr spc="-15" dirty="0">
                <a:latin typeface="Calibri"/>
                <a:cs typeface="Calibri"/>
              </a:rPr>
              <a:t>for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events </a:t>
            </a:r>
            <a:r>
              <a:rPr dirty="0">
                <a:latin typeface="Calibri"/>
                <a:cs typeface="Calibri"/>
              </a:rPr>
              <a:t>as well. </a:t>
            </a:r>
            <a:r>
              <a:rPr spc="-10" dirty="0">
                <a:latin typeface="Calibri"/>
                <a:cs typeface="Calibri"/>
              </a:rPr>
              <a:t>By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usage of </a:t>
            </a:r>
            <a:r>
              <a:rPr dirty="0">
                <a:latin typeface="Calibri"/>
                <a:cs typeface="Calibri"/>
              </a:rPr>
              <a:t>this </a:t>
            </a:r>
            <a:r>
              <a:rPr spc="-5" dirty="0">
                <a:latin typeface="Calibri"/>
                <a:cs typeface="Calibri"/>
              </a:rPr>
              <a:t>application,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students </a:t>
            </a:r>
            <a:r>
              <a:rPr dirty="0">
                <a:latin typeface="Calibri"/>
                <a:cs typeface="Calibri"/>
              </a:rPr>
              <a:t>will be notified </a:t>
            </a:r>
            <a:r>
              <a:rPr spc="-5" dirty="0">
                <a:latin typeface="Calibri"/>
                <a:cs typeface="Calibri"/>
              </a:rPr>
              <a:t>of </a:t>
            </a:r>
            <a:r>
              <a:rPr spc="-10" dirty="0">
                <a:latin typeface="Calibri"/>
                <a:cs typeface="Calibri"/>
              </a:rPr>
              <a:t>any </a:t>
            </a:r>
            <a:r>
              <a:rPr spc="-5" dirty="0">
                <a:latin typeface="Calibri"/>
                <a:cs typeface="Calibri"/>
              </a:rPr>
              <a:t>events </a:t>
            </a:r>
            <a:r>
              <a:rPr dirty="0">
                <a:latin typeface="Calibri"/>
                <a:cs typeface="Calibri"/>
              </a:rPr>
              <a:t>occurring </a:t>
            </a:r>
            <a:r>
              <a:rPr spc="-10" dirty="0">
                <a:latin typeface="Calibri"/>
                <a:cs typeface="Calibri"/>
              </a:rPr>
              <a:t>at any </a:t>
            </a:r>
            <a:r>
              <a:rPr dirty="0">
                <a:latin typeface="Calibri"/>
                <a:cs typeface="Calibri"/>
              </a:rPr>
              <a:t>time on a timely basis </a:t>
            </a:r>
            <a:r>
              <a:rPr spc="-5" dirty="0">
                <a:latin typeface="Calibri"/>
                <a:cs typeface="Calibri"/>
              </a:rPr>
              <a:t>thereby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reducing </a:t>
            </a:r>
            <a:r>
              <a:rPr dirty="0">
                <a:latin typeface="Calibri"/>
                <a:cs typeface="Calibri"/>
              </a:rPr>
              <a:t>the manual </a:t>
            </a:r>
            <a:r>
              <a:rPr spc="-10" dirty="0">
                <a:latin typeface="Calibri"/>
                <a:cs typeface="Calibri"/>
              </a:rPr>
              <a:t>efforts </a:t>
            </a:r>
            <a:r>
              <a:rPr spc="-5" dirty="0">
                <a:latin typeface="Calibri"/>
                <a:cs typeface="Calibri"/>
              </a:rPr>
              <a:t>of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5" dirty="0">
                <a:latin typeface="Calibri"/>
                <a:cs typeface="Calibri"/>
              </a:rPr>
              <a:t>organizers </a:t>
            </a:r>
            <a:r>
              <a:rPr dirty="0">
                <a:latin typeface="Calibri"/>
                <a:cs typeface="Calibri"/>
              </a:rPr>
              <a:t>. </a:t>
            </a:r>
            <a:r>
              <a:rPr spc="-10" dirty="0">
                <a:latin typeface="Calibri"/>
                <a:cs typeface="Calibri"/>
              </a:rPr>
              <a:t>Everyone </a:t>
            </a:r>
            <a:r>
              <a:rPr dirty="0">
                <a:latin typeface="Calibri"/>
                <a:cs typeface="Calibri"/>
              </a:rPr>
              <a:t>logs </a:t>
            </a:r>
            <a:r>
              <a:rPr spc="-5" dirty="0">
                <a:latin typeface="Calibri"/>
                <a:cs typeface="Calibri"/>
              </a:rPr>
              <a:t>into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application </a:t>
            </a:r>
            <a:r>
              <a:rPr dirty="0">
                <a:latin typeface="Calibri"/>
                <a:cs typeface="Calibri"/>
              </a:rPr>
              <a:t>with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login </a:t>
            </a:r>
            <a:r>
              <a:rPr spc="-5" dirty="0">
                <a:latin typeface="Calibri"/>
                <a:cs typeface="Calibri"/>
              </a:rPr>
              <a:t>credentials. Students </a:t>
            </a:r>
            <a:r>
              <a:rPr dirty="0">
                <a:latin typeface="Calibri"/>
                <a:cs typeface="Calibri"/>
              </a:rPr>
              <a:t>who </a:t>
            </a:r>
            <a:r>
              <a:rPr spc="-10" dirty="0">
                <a:latin typeface="Calibri"/>
                <a:cs typeface="Calibri"/>
              </a:rPr>
              <a:t>organize </a:t>
            </a:r>
            <a:r>
              <a:rPr dirty="0">
                <a:latin typeface="Calibri"/>
                <a:cs typeface="Calibri"/>
              </a:rPr>
              <a:t>an </a:t>
            </a:r>
            <a:r>
              <a:rPr spc="-5" dirty="0">
                <a:latin typeface="Calibri"/>
                <a:cs typeface="Calibri"/>
              </a:rPr>
              <a:t>event </a:t>
            </a:r>
            <a:r>
              <a:rPr dirty="0">
                <a:latin typeface="Calibri"/>
                <a:cs typeface="Calibri"/>
              </a:rPr>
              <a:t>will log </a:t>
            </a:r>
            <a:r>
              <a:rPr spc="-5" dirty="0">
                <a:latin typeface="Calibri"/>
                <a:cs typeface="Calibri"/>
              </a:rPr>
              <a:t>into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application and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register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event </a:t>
            </a:r>
            <a:r>
              <a:rPr dirty="0">
                <a:latin typeface="Calibri"/>
                <a:cs typeface="Calibri"/>
              </a:rPr>
              <a:t>online which then </a:t>
            </a:r>
            <a:r>
              <a:rPr spc="-5" dirty="0">
                <a:latin typeface="Calibri"/>
                <a:cs typeface="Calibri"/>
              </a:rPr>
              <a:t>gets </a:t>
            </a:r>
            <a:r>
              <a:rPr dirty="0">
                <a:latin typeface="Calibri"/>
                <a:cs typeface="Calibri"/>
              </a:rPr>
              <a:t>notified </a:t>
            </a:r>
            <a:r>
              <a:rPr spc="-5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all the </a:t>
            </a:r>
            <a:r>
              <a:rPr spc="-5" dirty="0">
                <a:latin typeface="Calibri"/>
                <a:cs typeface="Calibri"/>
              </a:rPr>
              <a:t>students </a:t>
            </a:r>
            <a:r>
              <a:rPr dirty="0">
                <a:latin typeface="Calibri"/>
                <a:cs typeface="Calibri"/>
              </a:rPr>
              <a:t>who uses this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application.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 application </a:t>
            </a:r>
            <a:r>
              <a:rPr dirty="0">
                <a:latin typeface="Calibri"/>
                <a:cs typeface="Calibri"/>
              </a:rPr>
              <a:t>will </a:t>
            </a:r>
            <a:r>
              <a:rPr spc="-5" dirty="0">
                <a:latin typeface="Calibri"/>
                <a:cs typeface="Calibri"/>
              </a:rPr>
              <a:t>provide events details </a:t>
            </a:r>
            <a:r>
              <a:rPr dirty="0">
                <a:latin typeface="Calibri"/>
                <a:cs typeface="Calibri"/>
              </a:rPr>
              <a:t>such as description, time and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venue </a:t>
            </a:r>
            <a:r>
              <a:rPr spc="-5" dirty="0">
                <a:latin typeface="Calibri"/>
                <a:cs typeface="Calibri"/>
              </a:rPr>
              <a:t>of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event, </a:t>
            </a:r>
            <a:r>
              <a:rPr spc="-10" dirty="0">
                <a:latin typeface="Calibri"/>
                <a:cs typeface="Calibri"/>
              </a:rPr>
              <a:t>registration process, any </a:t>
            </a:r>
            <a:r>
              <a:rPr dirty="0">
                <a:latin typeface="Calibri"/>
                <a:cs typeface="Calibri"/>
              </a:rPr>
              <a:t>timely </a:t>
            </a:r>
            <a:r>
              <a:rPr spc="-5" dirty="0">
                <a:latin typeface="Calibri"/>
                <a:cs typeface="Calibri"/>
              </a:rPr>
              <a:t>updates, </a:t>
            </a:r>
            <a:r>
              <a:rPr spc="-15" dirty="0">
                <a:latin typeface="Calibri"/>
                <a:cs typeface="Calibri"/>
              </a:rPr>
              <a:t>organizers </a:t>
            </a:r>
            <a:r>
              <a:rPr dirty="0">
                <a:latin typeface="Calibri"/>
                <a:cs typeface="Calibri"/>
              </a:rPr>
              <a:t>and their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contact </a:t>
            </a:r>
            <a:r>
              <a:rPr spc="-5" dirty="0">
                <a:latin typeface="Calibri"/>
                <a:cs typeface="Calibri"/>
              </a:rPr>
              <a:t>details. Students can </a:t>
            </a:r>
            <a:r>
              <a:rPr spc="-10" dirty="0">
                <a:latin typeface="Calibri"/>
                <a:cs typeface="Calibri"/>
              </a:rPr>
              <a:t>register </a:t>
            </a:r>
            <a:r>
              <a:rPr dirty="0">
                <a:latin typeface="Calibri"/>
                <a:cs typeface="Calibri"/>
              </a:rPr>
              <a:t>if </a:t>
            </a:r>
            <a:r>
              <a:rPr spc="-10" dirty="0">
                <a:latin typeface="Calibri"/>
                <a:cs typeface="Calibri"/>
              </a:rPr>
              <a:t>interested </a:t>
            </a:r>
            <a:r>
              <a:rPr spc="-5" dirty="0">
                <a:latin typeface="Calibri"/>
                <a:cs typeface="Calibri"/>
              </a:rPr>
              <a:t>or </a:t>
            </a:r>
            <a:r>
              <a:rPr spc="-10" dirty="0">
                <a:latin typeface="Calibri"/>
                <a:cs typeface="Calibri"/>
              </a:rPr>
              <a:t>contact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5" dirty="0">
                <a:latin typeface="Calibri"/>
                <a:cs typeface="Calibri"/>
              </a:rPr>
              <a:t>organizers </a:t>
            </a:r>
            <a:r>
              <a:rPr dirty="0">
                <a:latin typeface="Calibri"/>
                <a:cs typeface="Calibri"/>
              </a:rPr>
              <a:t>in </a:t>
            </a:r>
            <a:r>
              <a:rPr spc="-5" dirty="0">
                <a:latin typeface="Calibri"/>
                <a:cs typeface="Calibri"/>
              </a:rPr>
              <a:t>case of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any </a:t>
            </a:r>
            <a:r>
              <a:rPr dirty="0">
                <a:latin typeface="Calibri"/>
                <a:cs typeface="Calibri"/>
              </a:rPr>
              <a:t>queries. </a:t>
            </a:r>
            <a:r>
              <a:rPr spc="-15" dirty="0">
                <a:latin typeface="Calibri"/>
                <a:cs typeface="Calibri"/>
              </a:rPr>
              <a:t>Organizers </a:t>
            </a:r>
            <a:r>
              <a:rPr dirty="0">
                <a:latin typeface="Calibri"/>
                <a:cs typeface="Calibri"/>
              </a:rPr>
              <a:t>will </a:t>
            </a:r>
            <a:r>
              <a:rPr spc="-5" dirty="0">
                <a:latin typeface="Calibri"/>
                <a:cs typeface="Calibri"/>
              </a:rPr>
              <a:t>get </a:t>
            </a:r>
            <a:r>
              <a:rPr dirty="0">
                <a:latin typeface="Calibri"/>
                <a:cs typeface="Calibri"/>
              </a:rPr>
              <a:t>notified </a:t>
            </a:r>
            <a:r>
              <a:rPr spc="-5" dirty="0">
                <a:latin typeface="Calibri"/>
                <a:cs typeface="Calibri"/>
              </a:rPr>
              <a:t>of </a:t>
            </a:r>
            <a:r>
              <a:rPr dirty="0">
                <a:latin typeface="Calibri"/>
                <a:cs typeface="Calibri"/>
              </a:rPr>
              <a:t>all the </a:t>
            </a:r>
            <a:r>
              <a:rPr spc="-10" dirty="0">
                <a:latin typeface="Calibri"/>
                <a:cs typeface="Calibri"/>
              </a:rPr>
              <a:t>registrations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10" dirty="0">
                <a:latin typeface="Calibri"/>
                <a:cs typeface="Calibri"/>
              </a:rPr>
              <a:t>any </a:t>
            </a:r>
            <a:r>
              <a:rPr dirty="0">
                <a:latin typeface="Calibri"/>
                <a:cs typeface="Calibri"/>
              </a:rPr>
              <a:t>queries, and </a:t>
            </a:r>
            <a:r>
              <a:rPr spc="-5" dirty="0">
                <a:latin typeface="Calibri"/>
                <a:cs typeface="Calibri"/>
              </a:rPr>
              <a:t>can </a:t>
            </a:r>
            <a:r>
              <a:rPr spc="-37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get </a:t>
            </a:r>
            <a:r>
              <a:rPr dirty="0">
                <a:latin typeface="Calibri"/>
                <a:cs typeface="Calibri"/>
              </a:rPr>
              <a:t>in </a:t>
            </a:r>
            <a:r>
              <a:rPr spc="-10" dirty="0">
                <a:latin typeface="Calibri"/>
                <a:cs typeface="Calibri"/>
              </a:rPr>
              <a:t>contact </a:t>
            </a:r>
            <a:r>
              <a:rPr spc="5" dirty="0">
                <a:latin typeface="Calibri"/>
                <a:cs typeface="Calibri"/>
              </a:rPr>
              <a:t>with </a:t>
            </a:r>
            <a:r>
              <a:rPr spc="-5" dirty="0">
                <a:latin typeface="Calibri"/>
                <a:cs typeface="Calibri"/>
              </a:rPr>
              <a:t>respective participants </a:t>
            </a:r>
            <a:r>
              <a:rPr dirty="0">
                <a:latin typeface="Calibri"/>
                <a:cs typeface="Calibri"/>
              </a:rPr>
              <a:t>via the </a:t>
            </a:r>
            <a:r>
              <a:rPr spc="-5" dirty="0">
                <a:latin typeface="Calibri"/>
                <a:cs typeface="Calibri"/>
              </a:rPr>
              <a:t>application to </a:t>
            </a:r>
            <a:r>
              <a:rPr dirty="0">
                <a:latin typeface="Calibri"/>
                <a:cs typeface="Calibri"/>
              </a:rPr>
              <a:t>clarify the queries.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There </a:t>
            </a:r>
            <a:r>
              <a:rPr dirty="0">
                <a:latin typeface="Calibri"/>
                <a:cs typeface="Calibri"/>
              </a:rPr>
              <a:t>will be a </a:t>
            </a:r>
            <a:r>
              <a:rPr spc="-5" dirty="0">
                <a:latin typeface="Calibri"/>
                <a:cs typeface="Calibri"/>
              </a:rPr>
              <a:t>common </a:t>
            </a:r>
            <a:r>
              <a:rPr spc="-10" dirty="0">
                <a:latin typeface="Calibri"/>
                <a:cs typeface="Calibri"/>
              </a:rPr>
              <a:t>dashboard </a:t>
            </a:r>
            <a:r>
              <a:rPr spc="-5" dirty="0">
                <a:latin typeface="Calibri"/>
                <a:cs typeface="Calibri"/>
              </a:rPr>
              <a:t>where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5" dirty="0">
                <a:latin typeface="Calibri"/>
                <a:cs typeface="Calibri"/>
              </a:rPr>
              <a:t>organizers </a:t>
            </a:r>
            <a:r>
              <a:rPr spc="-5" dirty="0">
                <a:latin typeface="Calibri"/>
                <a:cs typeface="Calibri"/>
              </a:rPr>
              <a:t>can interact </a:t>
            </a:r>
            <a:r>
              <a:rPr spc="-10" dirty="0">
                <a:latin typeface="Calibri"/>
                <a:cs typeface="Calibri"/>
              </a:rPr>
              <a:t>regarding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event thereby creating </a:t>
            </a:r>
            <a:r>
              <a:rPr dirty="0">
                <a:latin typeface="Calibri"/>
                <a:cs typeface="Calibri"/>
              </a:rPr>
              <a:t>a buzz among the </a:t>
            </a:r>
            <a:r>
              <a:rPr spc="-5" dirty="0">
                <a:latin typeface="Calibri"/>
                <a:cs typeface="Calibri"/>
              </a:rPr>
              <a:t>participants. This </a:t>
            </a:r>
            <a:r>
              <a:rPr spc="-10" dirty="0">
                <a:latin typeface="Calibri"/>
                <a:cs typeface="Calibri"/>
              </a:rPr>
              <a:t>makes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entire process </a:t>
            </a:r>
            <a:r>
              <a:rPr dirty="0">
                <a:latin typeface="Calibri"/>
                <a:cs typeface="Calibri"/>
              </a:rPr>
              <a:t> virtual and easier </a:t>
            </a:r>
            <a:r>
              <a:rPr spc="-5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use </a:t>
            </a:r>
            <a:r>
              <a:rPr spc="-5" dirty="0">
                <a:latin typeface="Calibri"/>
                <a:cs typeface="Calibri"/>
              </a:rPr>
              <a:t>thereby encouraging </a:t>
            </a:r>
            <a:r>
              <a:rPr spc="-10" dirty="0">
                <a:latin typeface="Calibri"/>
                <a:cs typeface="Calibri"/>
              </a:rPr>
              <a:t>students </a:t>
            </a:r>
            <a:r>
              <a:rPr spc="-5" dirty="0">
                <a:latin typeface="Calibri"/>
                <a:cs typeface="Calibri"/>
              </a:rPr>
              <a:t>to </a:t>
            </a:r>
            <a:r>
              <a:rPr spc="-15" dirty="0">
                <a:latin typeface="Calibri"/>
                <a:cs typeface="Calibri"/>
              </a:rPr>
              <a:t>organize </a:t>
            </a:r>
            <a:r>
              <a:rPr spc="-10" dirty="0">
                <a:latin typeface="Calibri"/>
                <a:cs typeface="Calibri"/>
              </a:rPr>
              <a:t>many more </a:t>
            </a:r>
            <a:r>
              <a:rPr spc="-5" dirty="0">
                <a:latin typeface="Calibri"/>
                <a:cs typeface="Calibri"/>
              </a:rPr>
              <a:t>events </a:t>
            </a:r>
            <a:r>
              <a:rPr dirty="0">
                <a:latin typeface="Calibri"/>
                <a:cs typeface="Calibri"/>
              </a:rPr>
              <a:t> and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participate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at</a:t>
            </a:r>
            <a:r>
              <a:rPr dirty="0">
                <a:latin typeface="Calibri"/>
                <a:cs typeface="Calibri"/>
              </a:rPr>
              <a:t> the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same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1870" y="544195"/>
            <a:ext cx="2081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747"/>
            <a:ext cx="7994650" cy="402802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libri"/>
                <a:cs typeface="Calibri"/>
              </a:rPr>
              <a:t>1.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80" dirty="0">
                <a:latin typeface="Calibri"/>
                <a:cs typeface="Calibri"/>
              </a:rPr>
              <a:t>To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make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CETA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events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handling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process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easy,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smooth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simple</a:t>
            </a:r>
            <a:endParaRPr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libri"/>
                <a:cs typeface="Calibri"/>
              </a:rPr>
              <a:t>2.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main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objective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of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project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automate</a:t>
            </a:r>
            <a:r>
              <a:rPr dirty="0">
                <a:latin typeface="Calibri"/>
                <a:cs typeface="Calibri"/>
              </a:rPr>
              <a:t> the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event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management </a:t>
            </a:r>
            <a:r>
              <a:rPr spc="-20" dirty="0">
                <a:latin typeface="Calibri"/>
                <a:cs typeface="Calibri"/>
              </a:rPr>
              <a:t>system</a:t>
            </a:r>
            <a:endParaRPr dirty="0">
              <a:latin typeface="Calibri"/>
              <a:cs typeface="Calibri"/>
            </a:endParaRPr>
          </a:p>
          <a:p>
            <a:pPr marL="355600" marR="852805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libri"/>
                <a:cs typeface="Calibri"/>
              </a:rPr>
              <a:t>3.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Ensure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Quick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timely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access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to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information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(events,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organizers,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participants)</a:t>
            </a:r>
            <a:endParaRPr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libri"/>
                <a:cs typeface="Calibri"/>
              </a:rPr>
              <a:t>4. </a:t>
            </a:r>
            <a:r>
              <a:rPr spc="-5" dirty="0">
                <a:latin typeface="Calibri"/>
                <a:cs typeface="Calibri"/>
              </a:rPr>
              <a:t>Design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 user-friendly application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to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organize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many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events </a:t>
            </a:r>
            <a:r>
              <a:rPr spc="-10" dirty="0">
                <a:latin typeface="Calibri"/>
                <a:cs typeface="Calibri"/>
              </a:rPr>
              <a:t>at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same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time</a:t>
            </a:r>
            <a:endParaRPr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libri"/>
                <a:cs typeface="Calibri"/>
              </a:rPr>
              <a:t>5.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80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provide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certificates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also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results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generation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this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web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application.</a:t>
            </a:r>
            <a:endParaRPr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libri"/>
                <a:cs typeface="Calibri"/>
              </a:rPr>
              <a:t>6. </a:t>
            </a:r>
            <a:r>
              <a:rPr spc="-10" dirty="0">
                <a:latin typeface="Calibri"/>
                <a:cs typeface="Calibri"/>
              </a:rPr>
              <a:t>Reduce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 manual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efforts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the </a:t>
            </a:r>
            <a:r>
              <a:rPr spc="-10" dirty="0">
                <a:latin typeface="Calibri"/>
                <a:cs typeface="Calibri"/>
              </a:rPr>
              <a:t>best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for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campaigning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10" dirty="0">
                <a:latin typeface="Calibri"/>
                <a:cs typeface="Calibri"/>
              </a:rPr>
              <a:t>gathering</a:t>
            </a:r>
            <a:endParaRPr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latin typeface="Calibri"/>
                <a:cs typeface="Calibri"/>
              </a:rPr>
              <a:t>information</a:t>
            </a:r>
            <a:endParaRPr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>
                <a:latin typeface="Calibri"/>
                <a:cs typeface="Calibri"/>
              </a:rPr>
              <a:t>7.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80" dirty="0">
                <a:latin typeface="Calibri"/>
                <a:cs typeface="Calibri"/>
              </a:rPr>
              <a:t>To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record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statistics</a:t>
            </a:r>
            <a:r>
              <a:rPr spc="-5" dirty="0">
                <a:latin typeface="Calibri"/>
                <a:cs typeface="Calibri"/>
              </a:rPr>
              <a:t> of events.</a:t>
            </a:r>
            <a:endParaRPr dirty="0">
              <a:latin typeface="Calibri"/>
              <a:cs typeface="Calibri"/>
            </a:endParaRPr>
          </a:p>
          <a:p>
            <a:pPr marL="355600" marR="172720" indent="-342900" algn="just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>
                <a:latin typeface="Calibri"/>
                <a:cs typeface="Calibri"/>
              </a:rPr>
              <a:t>8. </a:t>
            </a:r>
            <a:r>
              <a:rPr spc="-5" dirty="0">
                <a:latin typeface="Calibri"/>
                <a:cs typeface="Calibri"/>
              </a:rPr>
              <a:t>The events </a:t>
            </a:r>
            <a:r>
              <a:rPr spc="-10" dirty="0">
                <a:latin typeface="Calibri"/>
                <a:cs typeface="Calibri"/>
              </a:rPr>
              <a:t>process </a:t>
            </a:r>
            <a:r>
              <a:rPr spc="-5" dirty="0">
                <a:latin typeface="Calibri"/>
                <a:cs typeface="Calibri"/>
              </a:rPr>
              <a:t>under </a:t>
            </a:r>
            <a:r>
              <a:rPr spc="-40" dirty="0">
                <a:latin typeface="Calibri"/>
                <a:cs typeface="Calibri"/>
              </a:rPr>
              <a:t>CETA </a:t>
            </a:r>
            <a:r>
              <a:rPr spc="-5" dirty="0">
                <a:latin typeface="Calibri"/>
                <a:cs typeface="Calibri"/>
              </a:rPr>
              <a:t>should </a:t>
            </a:r>
            <a:r>
              <a:rPr dirty="0">
                <a:latin typeface="Calibri"/>
                <a:cs typeface="Calibri"/>
              </a:rPr>
              <a:t>aim </a:t>
            </a:r>
            <a:r>
              <a:rPr spc="-10" dirty="0">
                <a:latin typeface="Calibri"/>
                <a:cs typeface="Calibri"/>
              </a:rPr>
              <a:t>to </a:t>
            </a:r>
            <a:r>
              <a:rPr spc="-5" dirty="0">
                <a:latin typeface="Calibri"/>
                <a:cs typeface="Calibri"/>
              </a:rPr>
              <a:t>be smooth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5" dirty="0">
                <a:latin typeface="Calibri"/>
                <a:cs typeface="Calibri"/>
              </a:rPr>
              <a:t>simple, </a:t>
            </a:r>
            <a:r>
              <a:rPr spc="-10" dirty="0">
                <a:latin typeface="Calibri"/>
                <a:cs typeface="Calibri"/>
              </a:rPr>
              <a:t>provide </a:t>
            </a:r>
            <a:r>
              <a:rPr spc="-5" dirty="0">
                <a:latin typeface="Calibri"/>
                <a:cs typeface="Calibri"/>
              </a:rPr>
              <a:t> quick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5" dirty="0">
                <a:latin typeface="Calibri"/>
                <a:cs typeface="Calibri"/>
              </a:rPr>
              <a:t>timely access </a:t>
            </a:r>
            <a:r>
              <a:rPr spc="-10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information,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10" dirty="0">
                <a:latin typeface="Calibri"/>
                <a:cs typeface="Calibri"/>
              </a:rPr>
              <a:t>reduce </a:t>
            </a:r>
            <a:r>
              <a:rPr dirty="0">
                <a:latin typeface="Calibri"/>
                <a:cs typeface="Calibri"/>
              </a:rPr>
              <a:t>the manual </a:t>
            </a:r>
            <a:r>
              <a:rPr spc="-15" dirty="0">
                <a:latin typeface="Calibri"/>
                <a:cs typeface="Calibri"/>
              </a:rPr>
              <a:t>efforts </a:t>
            </a:r>
            <a:r>
              <a:rPr spc="-10" dirty="0">
                <a:latin typeface="Calibri"/>
                <a:cs typeface="Calibri"/>
              </a:rPr>
              <a:t>to </a:t>
            </a:r>
            <a:r>
              <a:rPr spc="-5" dirty="0">
                <a:latin typeface="Calibri"/>
                <a:cs typeface="Calibri"/>
              </a:rPr>
              <a:t>be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put in, so that </a:t>
            </a:r>
            <a:r>
              <a:rPr spc="-10" dirty="0">
                <a:latin typeface="Calibri"/>
                <a:cs typeface="Calibri"/>
              </a:rPr>
              <a:t>many </a:t>
            </a:r>
            <a:r>
              <a:rPr spc="-5" dirty="0">
                <a:latin typeface="Calibri"/>
                <a:cs typeface="Calibri"/>
              </a:rPr>
              <a:t>students </a:t>
            </a:r>
            <a:r>
              <a:rPr spc="-20" dirty="0">
                <a:latin typeface="Calibri"/>
                <a:cs typeface="Calibri"/>
              </a:rPr>
              <a:t>takes </a:t>
            </a:r>
            <a:r>
              <a:rPr spc="-15" dirty="0">
                <a:latin typeface="Calibri"/>
                <a:cs typeface="Calibri"/>
              </a:rPr>
              <a:t>interest </a:t>
            </a:r>
            <a:r>
              <a:rPr spc="-5" dirty="0">
                <a:latin typeface="Calibri"/>
                <a:cs typeface="Calibri"/>
              </a:rPr>
              <a:t>in </a:t>
            </a:r>
            <a:r>
              <a:rPr spc="-10" dirty="0">
                <a:latin typeface="Calibri"/>
                <a:cs typeface="Calibri"/>
              </a:rPr>
              <a:t>organizing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5" dirty="0">
                <a:latin typeface="Calibri"/>
                <a:cs typeface="Calibri"/>
              </a:rPr>
              <a:t>participating in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events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at</a:t>
            </a:r>
            <a:r>
              <a:rPr dirty="0">
                <a:latin typeface="Calibri"/>
                <a:cs typeface="Calibri"/>
              </a:rPr>
              <a:t> the same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8509" y="544195"/>
            <a:ext cx="2508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</a:t>
            </a:r>
            <a:r>
              <a:rPr spc="-60" dirty="0"/>
              <a:t>r</a:t>
            </a:r>
            <a:r>
              <a:rPr spc="-5" dirty="0"/>
              <a:t>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8234"/>
            <a:ext cx="8054975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43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30" dirty="0">
                <a:latin typeface="Calibri"/>
                <a:cs typeface="Calibri"/>
              </a:rPr>
              <a:t>However,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entire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 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organize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event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consumes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efforts.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easy,</a:t>
            </a:r>
            <a:r>
              <a:rPr sz="1800" spc="-5" dirty="0">
                <a:latin typeface="Calibri"/>
                <a:cs typeface="Calibri"/>
              </a:rPr>
              <a:t> smooth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simpler,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user-friendly</a:t>
            </a:r>
            <a:r>
              <a:rPr sz="1800" spc="-10" dirty="0">
                <a:latin typeface="Calibri"/>
                <a:cs typeface="Calibri"/>
              </a:rPr>
              <a:t> web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CETA</a:t>
            </a:r>
            <a:r>
              <a:rPr sz="1800" dirty="0">
                <a:latin typeface="Calibri"/>
                <a:cs typeface="Calibri"/>
              </a:rPr>
              <a:t> App -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stop platform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events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organized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under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CETA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events</a:t>
            </a:r>
            <a:r>
              <a:rPr sz="1800" spc="-10" dirty="0">
                <a:latin typeface="Calibri"/>
                <a:cs typeface="Calibri"/>
              </a:rPr>
              <a:t> updates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register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online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well</a:t>
            </a:r>
            <a:r>
              <a:rPr sz="1800" dirty="0">
                <a:latin typeface="Calibri"/>
                <a:cs typeface="Calibri"/>
              </a:rPr>
              <a:t> .</a:t>
            </a:r>
            <a:r>
              <a:rPr sz="1800" spc="-5" dirty="0">
                <a:latin typeface="Calibri"/>
                <a:cs typeface="Calibri"/>
              </a:rPr>
              <a:t> 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showcases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web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4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 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10" dirty="0">
                <a:latin typeface="Calibri"/>
                <a:cs typeface="Calibri"/>
              </a:rPr>
              <a:t>various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organize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register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participate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event</a:t>
            </a:r>
            <a:r>
              <a:rPr sz="1800" dirty="0">
                <a:latin typeface="Calibri"/>
                <a:cs typeface="Calibri"/>
              </a:rPr>
              <a:t> and </a:t>
            </a:r>
            <a:r>
              <a:rPr sz="1800" spc="-10" dirty="0">
                <a:latin typeface="Calibri"/>
                <a:cs typeface="Calibri"/>
              </a:rPr>
              <a:t>also,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winners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Dashboard.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entire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 use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thereby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manual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efforts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encouraging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students</a:t>
            </a:r>
            <a:r>
              <a:rPr sz="1800" spc="-10" dirty="0">
                <a:latin typeface="Calibri"/>
                <a:cs typeface="Calibri"/>
              </a:rPr>
              <a:t> to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organize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participate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Event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10" dirty="0">
                <a:latin typeface="Calibri"/>
                <a:cs typeface="Calibri"/>
              </a:rPr>
              <a:t>growing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internet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everyday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know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upcoming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possible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info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students</a:t>
            </a:r>
            <a:r>
              <a:rPr sz="1800" dirty="0">
                <a:latin typeface="Calibri"/>
                <a:cs typeface="Calibri"/>
              </a:rPr>
              <a:t> 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faculty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secure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web-based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5732" y="544195"/>
            <a:ext cx="4272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System</a:t>
            </a:r>
            <a:r>
              <a:rPr spc="-15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2428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HARDWARE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REQUIREMENTS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157501"/>
            <a:ext cx="1109345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latin typeface="Calibri"/>
                <a:cs typeface="Calibri"/>
              </a:rPr>
              <a:t>System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Ram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Monitor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HardDisk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3573" y="2157501"/>
            <a:ext cx="1536065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3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Intel5core</a:t>
            </a:r>
            <a:endParaRPr sz="16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8GB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2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14’ColorMonitor</a:t>
            </a:r>
            <a:endParaRPr sz="16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64GB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962780"/>
            <a:ext cx="2364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SOFTWARE</a:t>
            </a:r>
            <a:r>
              <a:rPr sz="1600" b="1" spc="-10" dirty="0">
                <a:latin typeface="Calibri"/>
                <a:cs typeface="Calibri"/>
              </a:rPr>
              <a:t> REQUIREMENTS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498619"/>
            <a:ext cx="1809114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latin typeface="Calibri"/>
                <a:cs typeface="Calibri"/>
              </a:rPr>
              <a:t>Operating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system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Coding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Language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Data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Base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35" dirty="0">
                <a:latin typeface="Calibri"/>
                <a:cs typeface="Calibri"/>
              </a:rPr>
              <a:t>Tools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0838" y="4498619"/>
            <a:ext cx="2652395" cy="120096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Windows7/8/10</a:t>
            </a:r>
            <a:endParaRPr sz="1600" dirty="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380"/>
              </a:spcBef>
              <a:tabLst>
                <a:tab pos="208915" algn="l"/>
              </a:tabLst>
            </a:pPr>
            <a:r>
              <a:rPr sz="1600" spc="-5" dirty="0">
                <a:latin typeface="Calibri"/>
                <a:cs typeface="Calibri"/>
              </a:rPr>
              <a:t>:	HTML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&amp;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,JAVASCRIPT,PHP</a:t>
            </a:r>
            <a:endParaRPr sz="1600" dirty="0">
              <a:latin typeface="Calibri"/>
              <a:cs typeface="Calibri"/>
            </a:endParaRPr>
          </a:p>
          <a:p>
            <a:pPr marL="35560">
              <a:lnSpc>
                <a:spcPct val="100000"/>
              </a:lnSpc>
              <a:spcBef>
                <a:spcPts val="385"/>
              </a:spcBef>
              <a:tabLst>
                <a:tab pos="227329" algn="l"/>
              </a:tabLst>
            </a:pPr>
            <a:r>
              <a:rPr sz="1600" spc="-5" dirty="0">
                <a:latin typeface="Calibri"/>
                <a:cs typeface="Calibri"/>
              </a:rPr>
              <a:t>:	</a:t>
            </a:r>
            <a:r>
              <a:rPr sz="1600" spc="-10" dirty="0">
                <a:latin typeface="Calibri"/>
                <a:cs typeface="Calibri"/>
              </a:rPr>
              <a:t>SQL</a:t>
            </a:r>
            <a:r>
              <a:rPr sz="1600" spc="-5" dirty="0">
                <a:latin typeface="Calibri"/>
                <a:cs typeface="Calibri"/>
              </a:rPr>
              <a:t> Server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2014</a:t>
            </a:r>
            <a:endParaRPr lang="en-US" sz="1600" dirty="0">
              <a:latin typeface="Calibri"/>
              <a:cs typeface="Calibri"/>
            </a:endParaRPr>
          </a:p>
          <a:p>
            <a:pPr marL="35560">
              <a:lnSpc>
                <a:spcPct val="100000"/>
              </a:lnSpc>
              <a:spcBef>
                <a:spcPts val="385"/>
              </a:spcBef>
              <a:tabLst>
                <a:tab pos="227329" algn="l"/>
              </a:tabLst>
            </a:pP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3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Visual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studio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2019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1076" y="544195"/>
            <a:ext cx="410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Societal</a:t>
            </a:r>
            <a:r>
              <a:rPr spc="-190" dirty="0"/>
              <a:t> </a:t>
            </a:r>
            <a:r>
              <a:rPr spc="-5" dirty="0"/>
              <a:t>A</a:t>
            </a:r>
            <a:r>
              <a:rPr dirty="0"/>
              <a:t>p</a:t>
            </a:r>
            <a:r>
              <a:rPr spc="-5" dirty="0"/>
              <a:t>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8234"/>
            <a:ext cx="7533640" cy="3702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1. </a:t>
            </a:r>
            <a:r>
              <a:rPr sz="1800" spc="-5" dirty="0">
                <a:latin typeface="Calibri"/>
                <a:cs typeface="Calibri"/>
              </a:rPr>
              <a:t>Embed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polls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dashboard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regarding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events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 the</a:t>
            </a:r>
          </a:p>
          <a:p>
            <a:pPr marL="3556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interest/engagement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rates.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2. </a:t>
            </a:r>
            <a:r>
              <a:rPr sz="1800" spc="-10" dirty="0">
                <a:latin typeface="Calibri"/>
                <a:cs typeface="Calibri"/>
              </a:rPr>
              <a:t>Push/notifications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survey responses.</a:t>
            </a:r>
            <a:endParaRPr sz="1800" dirty="0">
              <a:latin typeface="Calibri"/>
              <a:cs typeface="Calibri"/>
            </a:endParaRPr>
          </a:p>
          <a:p>
            <a:pPr marL="355600" marR="28829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3. </a:t>
            </a:r>
            <a:r>
              <a:rPr sz="1800" spc="-10" dirty="0">
                <a:latin typeface="Calibri"/>
                <a:cs typeface="Calibri"/>
              </a:rPr>
              <a:t>Incentivize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participants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feedback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happens,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branded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mobile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app.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4.</a:t>
            </a:r>
            <a:r>
              <a:rPr sz="1800" spc="-10" dirty="0">
                <a:latin typeface="Calibri"/>
                <a:cs typeface="Calibri"/>
              </a:rPr>
              <a:t> Profiles,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videos,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events</a:t>
            </a:r>
            <a:r>
              <a:rPr sz="1800" spc="-10" dirty="0">
                <a:latin typeface="Calibri"/>
                <a:cs typeface="Calibri"/>
              </a:rPr>
              <a:t> information,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contact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5. </a:t>
            </a:r>
            <a:r>
              <a:rPr sz="1800" spc="-10" dirty="0">
                <a:latin typeface="Calibri"/>
                <a:cs typeface="Calibri"/>
              </a:rPr>
              <a:t>Rich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social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connectivity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enabling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LinkedIn,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Facebook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Twitter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6.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Multi-track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feedbacks,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survey,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organizers,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alerts.</a:t>
            </a:r>
            <a:endParaRPr sz="1800" dirty="0">
              <a:latin typeface="Calibri"/>
              <a:cs typeface="Calibri"/>
            </a:endParaRPr>
          </a:p>
          <a:p>
            <a:pPr marL="355600" marR="92075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7.</a:t>
            </a:r>
            <a:r>
              <a:rPr sz="1800" spc="-5" dirty="0">
                <a:latin typeface="Calibri"/>
                <a:cs typeface="Calibri"/>
              </a:rPr>
              <a:t> Connect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participate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interests,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know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happening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from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lang="en-US" sz="1800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8.Mainly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 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hospitals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</a:p>
          <a:p>
            <a:pPr marL="3556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companies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817" y="544195"/>
            <a:ext cx="2150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747"/>
            <a:ext cx="6807200" cy="16167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https://www.ewubd.edu/expired-events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https://www.centennialcollege.ca/programs-courses/full-time/event-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management/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https://teamorange.in/event-management/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https://www.lpu.in/campus_life/campus-events.php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968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MT</vt:lpstr>
      <vt:lpstr>Calibri</vt:lpstr>
      <vt:lpstr>Times New Roman</vt:lpstr>
      <vt:lpstr>Wingdings</vt:lpstr>
      <vt:lpstr>Office Theme</vt:lpstr>
      <vt:lpstr>Event Management System</vt:lpstr>
      <vt:lpstr>CONTENTS</vt:lpstr>
      <vt:lpstr>Problem Statement</vt:lpstr>
      <vt:lpstr>Abstract</vt:lpstr>
      <vt:lpstr>Objectives</vt:lpstr>
      <vt:lpstr>Introduction</vt:lpstr>
      <vt:lpstr>System Requirements</vt:lpstr>
      <vt:lpstr>Societal Applications</vt:lpstr>
      <vt:lpstr>References</vt:lpstr>
      <vt:lpstr>Queries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APPLE</dc:creator>
  <cp:lastModifiedBy>Priya Battina</cp:lastModifiedBy>
  <cp:revision>2</cp:revision>
  <dcterms:created xsi:type="dcterms:W3CDTF">2021-10-28T14:45:04Z</dcterms:created>
  <dcterms:modified xsi:type="dcterms:W3CDTF">2021-10-28T14:52:36Z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2021-10-28T00:00:00Z</vt:filetime>
  </property>
</Properties>
</file>