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mukkapati" userId="0662ca9a0c4f1ba4" providerId="LiveId" clId="{D0609252-766C-4FC3-8745-233E6AC8801C}"/>
    <pc:docChg chg="custSel modSld">
      <pc:chgData name="naveen mukkapati" userId="0662ca9a0c4f1ba4" providerId="LiveId" clId="{D0609252-766C-4FC3-8745-233E6AC8801C}" dt="2021-04-19T14:29:07.203" v="5" actId="27636"/>
      <pc:docMkLst>
        <pc:docMk/>
      </pc:docMkLst>
      <pc:sldChg chg="addSp modSp mod">
        <pc:chgData name="naveen mukkapati" userId="0662ca9a0c4f1ba4" providerId="LiveId" clId="{D0609252-766C-4FC3-8745-233E6AC8801C}" dt="2021-04-19T14:28:37.552" v="0" actId="27309"/>
        <pc:sldMkLst>
          <pc:docMk/>
          <pc:sldMk cId="941279690" sldId="256"/>
        </pc:sldMkLst>
        <pc:graphicFrameChg chg="add modGraphic">
          <ac:chgData name="naveen mukkapati" userId="0662ca9a0c4f1ba4" providerId="LiveId" clId="{D0609252-766C-4FC3-8745-233E6AC8801C}" dt="2021-04-19T14:28:37.552" v="0" actId="27309"/>
          <ac:graphicFrameMkLst>
            <pc:docMk/>
            <pc:sldMk cId="941279690" sldId="256"/>
            <ac:graphicFrameMk id="4" creationId="{9E1C8A62-FD5B-445E-88EF-FAA88CD39384}"/>
          </ac:graphicFrameMkLst>
        </pc:graphicFrameChg>
      </pc:sldChg>
      <pc:sldChg chg="modSp mod">
        <pc:chgData name="naveen mukkapati" userId="0662ca9a0c4f1ba4" providerId="LiveId" clId="{D0609252-766C-4FC3-8745-233E6AC8801C}" dt="2021-04-19T14:29:07.203" v="5" actId="27636"/>
        <pc:sldMkLst>
          <pc:docMk/>
          <pc:sldMk cId="1153722792" sldId="267"/>
        </pc:sldMkLst>
        <pc:spChg chg="mod">
          <ac:chgData name="naveen mukkapati" userId="0662ca9a0c4f1ba4" providerId="LiveId" clId="{D0609252-766C-4FC3-8745-233E6AC8801C}" dt="2021-04-19T14:29:07.203" v="5" actId="27636"/>
          <ac:spMkLst>
            <pc:docMk/>
            <pc:sldMk cId="1153722792" sldId="267"/>
            <ac:spMk id="3" creationId="{D5A0F92A-2AA3-4C05-93B9-7A781F658F1B}"/>
          </ac:spMkLst>
        </pc:spChg>
      </pc:sldChg>
    </pc:docChg>
  </pc:docChgLst>
  <pc:docChgLst>
    <pc:chgData name="naveen mukkapati" userId="0662ca9a0c4f1ba4" providerId="LiveId" clId="{322CA5B1-4F79-41BC-9E6E-F5B79C4F9D30}"/>
    <pc:docChg chg="custSel addSld modSld">
      <pc:chgData name="naveen mukkapati" userId="0662ca9a0c4f1ba4" providerId="LiveId" clId="{322CA5B1-4F79-41BC-9E6E-F5B79C4F9D30}" dt="2021-04-17T07:31:43.827" v="284" actId="478"/>
      <pc:docMkLst>
        <pc:docMk/>
      </pc:docMkLst>
      <pc:sldChg chg="modSp new mod">
        <pc:chgData name="naveen mukkapati" userId="0662ca9a0c4f1ba4" providerId="LiveId" clId="{322CA5B1-4F79-41BC-9E6E-F5B79C4F9D30}" dt="2021-04-17T07:22:32.197" v="31" actId="20577"/>
        <pc:sldMkLst>
          <pc:docMk/>
          <pc:sldMk cId="941279690" sldId="256"/>
        </pc:sldMkLst>
        <pc:spChg chg="mod">
          <ac:chgData name="naveen mukkapati" userId="0662ca9a0c4f1ba4" providerId="LiveId" clId="{322CA5B1-4F79-41BC-9E6E-F5B79C4F9D30}" dt="2021-04-17T07:22:32.197" v="31" actId="20577"/>
          <ac:spMkLst>
            <pc:docMk/>
            <pc:sldMk cId="941279690" sldId="256"/>
            <ac:spMk id="2" creationId="{C8336062-13F6-46E8-927B-AC2020927305}"/>
          </ac:spMkLst>
        </pc:spChg>
      </pc:sldChg>
      <pc:sldChg chg="addSp delSp modSp new mod">
        <pc:chgData name="naveen mukkapati" userId="0662ca9a0c4f1ba4" providerId="LiveId" clId="{322CA5B1-4F79-41BC-9E6E-F5B79C4F9D30}" dt="2021-04-17T07:31:43.827" v="284" actId="478"/>
        <pc:sldMkLst>
          <pc:docMk/>
          <pc:sldMk cId="2880294507" sldId="257"/>
        </pc:sldMkLst>
        <pc:spChg chg="mod">
          <ac:chgData name="naveen mukkapati" userId="0662ca9a0c4f1ba4" providerId="LiveId" clId="{322CA5B1-4F79-41BC-9E6E-F5B79C4F9D30}" dt="2021-04-17T07:25:40.309" v="225" actId="113"/>
          <ac:spMkLst>
            <pc:docMk/>
            <pc:sldMk cId="2880294507" sldId="257"/>
            <ac:spMk id="2" creationId="{5BAC860E-AA6F-4A8C-BEF5-B2E94D64F4A7}"/>
          </ac:spMkLst>
        </pc:spChg>
        <pc:spChg chg="del mod">
          <ac:chgData name="naveen mukkapati" userId="0662ca9a0c4f1ba4" providerId="LiveId" clId="{322CA5B1-4F79-41BC-9E6E-F5B79C4F9D30}" dt="2021-04-17T07:26:25.534" v="226" actId="3680"/>
          <ac:spMkLst>
            <pc:docMk/>
            <pc:sldMk cId="2880294507" sldId="257"/>
            <ac:spMk id="3" creationId="{A47EB55F-AD09-4550-867A-06ED02FE4E7A}"/>
          </ac:spMkLst>
        </pc:spChg>
        <pc:spChg chg="add del mod">
          <ac:chgData name="naveen mukkapati" userId="0662ca9a0c4f1ba4" providerId="LiveId" clId="{322CA5B1-4F79-41BC-9E6E-F5B79C4F9D30}" dt="2021-04-17T07:29:59.958" v="273" actId="3680"/>
          <ac:spMkLst>
            <pc:docMk/>
            <pc:sldMk cId="2880294507" sldId="257"/>
            <ac:spMk id="6" creationId="{FD7F9947-5AA9-4CC7-8197-D4D858BB4945}"/>
          </ac:spMkLst>
        </pc:spChg>
        <pc:spChg chg="add mod">
          <ac:chgData name="naveen mukkapati" userId="0662ca9a0c4f1ba4" providerId="LiveId" clId="{322CA5B1-4F79-41BC-9E6E-F5B79C4F9D30}" dt="2021-04-17T07:31:43.827" v="284" actId="478"/>
          <ac:spMkLst>
            <pc:docMk/>
            <pc:sldMk cId="2880294507" sldId="257"/>
            <ac:spMk id="10" creationId="{C1CB32BD-CF6D-41C6-A508-7F25D4761137}"/>
          </ac:spMkLst>
        </pc:spChg>
        <pc:graphicFrameChg chg="add del mod ord modGraphic">
          <ac:chgData name="naveen mukkapati" userId="0662ca9a0c4f1ba4" providerId="LiveId" clId="{322CA5B1-4F79-41BC-9E6E-F5B79C4F9D30}" dt="2021-04-17T07:28:01.720" v="271" actId="478"/>
          <ac:graphicFrameMkLst>
            <pc:docMk/>
            <pc:sldMk cId="2880294507" sldId="257"/>
            <ac:graphicFrameMk id="4" creationId="{31C174E6-ADB6-4068-9B80-0608B8D686EB}"/>
          </ac:graphicFrameMkLst>
        </pc:graphicFrameChg>
        <pc:graphicFrameChg chg="add del mod ord modGraphic">
          <ac:chgData name="naveen mukkapati" userId="0662ca9a0c4f1ba4" providerId="LiveId" clId="{322CA5B1-4F79-41BC-9E6E-F5B79C4F9D30}" dt="2021-04-17T07:31:43.827" v="284" actId="478"/>
          <ac:graphicFrameMkLst>
            <pc:docMk/>
            <pc:sldMk cId="2880294507" sldId="257"/>
            <ac:graphicFrameMk id="7" creationId="{E82C1B5C-BCC5-4F5C-BA10-90DBD3860659}"/>
          </ac:graphicFrameMkLst>
        </pc:graphicFrameChg>
        <pc:graphicFrameChg chg="add del mod modGraphic">
          <ac:chgData name="naveen mukkapati" userId="0662ca9a0c4f1ba4" providerId="LiveId" clId="{322CA5B1-4F79-41BC-9E6E-F5B79C4F9D30}" dt="2021-04-17T07:30:30.033" v="277" actId="478"/>
          <ac:graphicFrameMkLst>
            <pc:docMk/>
            <pc:sldMk cId="2880294507" sldId="257"/>
            <ac:graphicFrameMk id="8" creationId="{59CFB9DF-8B02-43ED-9416-945BC73AF577}"/>
          </ac:graphicFrameMkLst>
        </pc:graphicFrameChg>
      </pc:sldChg>
    </pc:docChg>
  </pc:docChgLst>
  <pc:docChgLst>
    <pc:chgData name="naveen mukkapati" userId="0662ca9a0c4f1ba4" providerId="LiveId" clId="{EDBABD95-9137-46AB-9B2E-106141F484B0}"/>
    <pc:docChg chg="undo custSel addSld modSld">
      <pc:chgData name="naveen mukkapati" userId="0662ca9a0c4f1ba4" providerId="LiveId" clId="{EDBABD95-9137-46AB-9B2E-106141F484B0}" dt="2021-04-19T04:23:12.191" v="2396" actId="20577"/>
      <pc:docMkLst>
        <pc:docMk/>
      </pc:docMkLst>
      <pc:sldChg chg="delSp mod">
        <pc:chgData name="naveen mukkapati" userId="0662ca9a0c4f1ba4" providerId="LiveId" clId="{EDBABD95-9137-46AB-9B2E-106141F484B0}" dt="2021-04-18T08:12:21.264" v="2298" actId="478"/>
        <pc:sldMkLst>
          <pc:docMk/>
          <pc:sldMk cId="941279690" sldId="256"/>
        </pc:sldMkLst>
        <pc:spChg chg="del">
          <ac:chgData name="naveen mukkapati" userId="0662ca9a0c4f1ba4" providerId="LiveId" clId="{EDBABD95-9137-46AB-9B2E-106141F484B0}" dt="2021-04-18T08:12:21.264" v="2298" actId="478"/>
          <ac:spMkLst>
            <pc:docMk/>
            <pc:sldMk cId="941279690" sldId="256"/>
            <ac:spMk id="3" creationId="{E785B391-C805-4D95-876E-850B08DFB9C4}"/>
          </ac:spMkLst>
        </pc:spChg>
      </pc:sldChg>
      <pc:sldChg chg="modSp mod">
        <pc:chgData name="naveen mukkapati" userId="0662ca9a0c4f1ba4" providerId="LiveId" clId="{EDBABD95-9137-46AB-9B2E-106141F484B0}" dt="2021-04-18T07:06:56.434" v="383" actId="20577"/>
        <pc:sldMkLst>
          <pc:docMk/>
          <pc:sldMk cId="2880294507" sldId="257"/>
        </pc:sldMkLst>
        <pc:spChg chg="mod">
          <ac:chgData name="naveen mukkapati" userId="0662ca9a0c4f1ba4" providerId="LiveId" clId="{EDBABD95-9137-46AB-9B2E-106141F484B0}" dt="2021-04-18T07:06:56.434" v="383" actId="20577"/>
          <ac:spMkLst>
            <pc:docMk/>
            <pc:sldMk cId="2880294507" sldId="257"/>
            <ac:spMk id="10" creationId="{C1CB32BD-CF6D-41C6-A508-7F25D4761137}"/>
          </ac:spMkLst>
        </pc:spChg>
      </pc:sldChg>
      <pc:sldChg chg="addSp delSp modSp new mod">
        <pc:chgData name="naveen mukkapati" userId="0662ca9a0c4f1ba4" providerId="LiveId" clId="{EDBABD95-9137-46AB-9B2E-106141F484B0}" dt="2021-04-18T07:10:43.243" v="566" actId="27636"/>
        <pc:sldMkLst>
          <pc:docMk/>
          <pc:sldMk cId="1890315711" sldId="258"/>
        </pc:sldMkLst>
        <pc:spChg chg="del mod">
          <ac:chgData name="naveen mukkapati" userId="0662ca9a0c4f1ba4" providerId="LiveId" clId="{EDBABD95-9137-46AB-9B2E-106141F484B0}" dt="2021-04-18T07:07:04.929" v="386" actId="478"/>
          <ac:spMkLst>
            <pc:docMk/>
            <pc:sldMk cId="1890315711" sldId="258"/>
            <ac:spMk id="2" creationId="{BEE0FD71-1E39-4245-8244-073D99B47967}"/>
          </ac:spMkLst>
        </pc:spChg>
        <pc:spChg chg="mod">
          <ac:chgData name="naveen mukkapati" userId="0662ca9a0c4f1ba4" providerId="LiveId" clId="{EDBABD95-9137-46AB-9B2E-106141F484B0}" dt="2021-04-18T07:10:43.243" v="566" actId="27636"/>
          <ac:spMkLst>
            <pc:docMk/>
            <pc:sldMk cId="1890315711" sldId="258"/>
            <ac:spMk id="3" creationId="{3DD09F33-ABDE-497E-8E43-4D7A641E66A8}"/>
          </ac:spMkLst>
        </pc:spChg>
        <pc:picChg chg="add mod">
          <ac:chgData name="naveen mukkapati" userId="0662ca9a0c4f1ba4" providerId="LiveId" clId="{EDBABD95-9137-46AB-9B2E-106141F484B0}" dt="2021-04-18T07:08:12.888" v="395" actId="14100"/>
          <ac:picMkLst>
            <pc:docMk/>
            <pc:sldMk cId="1890315711" sldId="258"/>
            <ac:picMk id="5" creationId="{F474A000-F15E-40A9-A60B-0E50D1451B0C}"/>
          </ac:picMkLst>
        </pc:picChg>
      </pc:sldChg>
      <pc:sldChg chg="addSp delSp modSp new mod">
        <pc:chgData name="naveen mukkapati" userId="0662ca9a0c4f1ba4" providerId="LiveId" clId="{EDBABD95-9137-46AB-9B2E-106141F484B0}" dt="2021-04-18T08:13:36.502" v="2316" actId="20577"/>
        <pc:sldMkLst>
          <pc:docMk/>
          <pc:sldMk cId="3765391679" sldId="259"/>
        </pc:sldMkLst>
        <pc:spChg chg="del mod">
          <ac:chgData name="naveen mukkapati" userId="0662ca9a0c4f1ba4" providerId="LiveId" clId="{EDBABD95-9137-46AB-9B2E-106141F484B0}" dt="2021-04-18T07:10:55.985" v="569" actId="478"/>
          <ac:spMkLst>
            <pc:docMk/>
            <pc:sldMk cId="3765391679" sldId="259"/>
            <ac:spMk id="2" creationId="{50B1AACA-4156-4F01-A9A8-2445B07E5F68}"/>
          </ac:spMkLst>
        </pc:spChg>
        <pc:spChg chg="mod">
          <ac:chgData name="naveen mukkapati" userId="0662ca9a0c4f1ba4" providerId="LiveId" clId="{EDBABD95-9137-46AB-9B2E-106141F484B0}" dt="2021-04-18T08:13:36.502" v="2316" actId="20577"/>
          <ac:spMkLst>
            <pc:docMk/>
            <pc:sldMk cId="3765391679" sldId="259"/>
            <ac:spMk id="3" creationId="{0B4FFA68-2745-4175-94BC-ECD8FF550D7B}"/>
          </ac:spMkLst>
        </pc:spChg>
        <pc:picChg chg="add mod">
          <ac:chgData name="naveen mukkapati" userId="0662ca9a0c4f1ba4" providerId="LiveId" clId="{EDBABD95-9137-46AB-9B2E-106141F484B0}" dt="2021-04-18T07:12:01.801" v="577" actId="14100"/>
          <ac:picMkLst>
            <pc:docMk/>
            <pc:sldMk cId="3765391679" sldId="259"/>
            <ac:picMk id="5" creationId="{1B5AF684-F7E4-4670-A266-EEFA2E64A8CE}"/>
          </ac:picMkLst>
        </pc:picChg>
      </pc:sldChg>
      <pc:sldChg chg="addSp delSp modSp new mod">
        <pc:chgData name="naveen mukkapati" userId="0662ca9a0c4f1ba4" providerId="LiveId" clId="{EDBABD95-9137-46AB-9B2E-106141F484B0}" dt="2021-04-18T08:14:05.546" v="2317" actId="20577"/>
        <pc:sldMkLst>
          <pc:docMk/>
          <pc:sldMk cId="3138992832" sldId="260"/>
        </pc:sldMkLst>
        <pc:spChg chg="del">
          <ac:chgData name="naveen mukkapati" userId="0662ca9a0c4f1ba4" providerId="LiveId" clId="{EDBABD95-9137-46AB-9B2E-106141F484B0}" dt="2021-04-18T07:19:43.267" v="829" actId="478"/>
          <ac:spMkLst>
            <pc:docMk/>
            <pc:sldMk cId="3138992832" sldId="260"/>
            <ac:spMk id="2" creationId="{135DCA8C-016C-4EBC-BC23-340705638779}"/>
          </ac:spMkLst>
        </pc:spChg>
        <pc:spChg chg="del mod">
          <ac:chgData name="naveen mukkapati" userId="0662ca9a0c4f1ba4" providerId="LiveId" clId="{EDBABD95-9137-46AB-9B2E-106141F484B0}" dt="2021-04-18T07:20:23.755" v="831" actId="22"/>
          <ac:spMkLst>
            <pc:docMk/>
            <pc:sldMk cId="3138992832" sldId="260"/>
            <ac:spMk id="3" creationId="{BECD4C7A-E2FE-4F1D-B14F-B9172D864581}"/>
          </ac:spMkLst>
        </pc:spChg>
        <pc:spChg chg="add mod">
          <ac:chgData name="naveen mukkapati" userId="0662ca9a0c4f1ba4" providerId="LiveId" clId="{EDBABD95-9137-46AB-9B2E-106141F484B0}" dt="2021-04-18T08:14:05.546" v="2317" actId="20577"/>
          <ac:spMkLst>
            <pc:docMk/>
            <pc:sldMk cId="3138992832" sldId="260"/>
            <ac:spMk id="6" creationId="{98832D33-6DC7-48FC-A2E4-CB4732F2B27D}"/>
          </ac:spMkLst>
        </pc:spChg>
        <pc:picChg chg="add mod ord">
          <ac:chgData name="naveen mukkapati" userId="0662ca9a0c4f1ba4" providerId="LiveId" clId="{EDBABD95-9137-46AB-9B2E-106141F484B0}" dt="2021-04-18T07:30:27.524" v="1172" actId="14100"/>
          <ac:picMkLst>
            <pc:docMk/>
            <pc:sldMk cId="3138992832" sldId="260"/>
            <ac:picMk id="5" creationId="{D4214EC4-435D-4F07-8DE7-2E2912E1132F}"/>
          </ac:picMkLst>
        </pc:picChg>
        <pc:picChg chg="add del">
          <ac:chgData name="naveen mukkapati" userId="0662ca9a0c4f1ba4" providerId="LiveId" clId="{EDBABD95-9137-46AB-9B2E-106141F484B0}" dt="2021-04-18T07:21:05.183" v="841" actId="22"/>
          <ac:picMkLst>
            <pc:docMk/>
            <pc:sldMk cId="3138992832" sldId="260"/>
            <ac:picMk id="8" creationId="{6CDCC01F-BE31-4A9F-82F9-668F1A04CC0C}"/>
          </ac:picMkLst>
        </pc:picChg>
      </pc:sldChg>
      <pc:sldChg chg="addSp delSp modSp new mod">
        <pc:chgData name="naveen mukkapati" userId="0662ca9a0c4f1ba4" providerId="LiveId" clId="{EDBABD95-9137-46AB-9B2E-106141F484B0}" dt="2021-04-18T07:38:41.372" v="1464" actId="1076"/>
        <pc:sldMkLst>
          <pc:docMk/>
          <pc:sldMk cId="429615807" sldId="261"/>
        </pc:sldMkLst>
        <pc:spChg chg="del mod">
          <ac:chgData name="naveen mukkapati" userId="0662ca9a0c4f1ba4" providerId="LiveId" clId="{EDBABD95-9137-46AB-9B2E-106141F484B0}" dt="2021-04-18T07:30:35.453" v="1175" actId="478"/>
          <ac:spMkLst>
            <pc:docMk/>
            <pc:sldMk cId="429615807" sldId="261"/>
            <ac:spMk id="2" creationId="{A96197D9-3B8C-460E-A94E-B0FF08B94E2D}"/>
          </ac:spMkLst>
        </pc:spChg>
        <pc:spChg chg="mod">
          <ac:chgData name="naveen mukkapati" userId="0662ca9a0c4f1ba4" providerId="LiveId" clId="{EDBABD95-9137-46AB-9B2E-106141F484B0}" dt="2021-04-18T07:38:32.514" v="1463" actId="207"/>
          <ac:spMkLst>
            <pc:docMk/>
            <pc:sldMk cId="429615807" sldId="261"/>
            <ac:spMk id="3" creationId="{60A0C550-9409-4269-BC62-E6BBB3E9EA86}"/>
          </ac:spMkLst>
        </pc:spChg>
        <pc:picChg chg="add mod">
          <ac:chgData name="naveen mukkapati" userId="0662ca9a0c4f1ba4" providerId="LiveId" clId="{EDBABD95-9137-46AB-9B2E-106141F484B0}" dt="2021-04-18T07:38:41.372" v="1464" actId="1076"/>
          <ac:picMkLst>
            <pc:docMk/>
            <pc:sldMk cId="429615807" sldId="261"/>
            <ac:picMk id="5" creationId="{106FE69C-D2F8-4BC5-B095-D81D97CC7C56}"/>
          </ac:picMkLst>
        </pc:picChg>
      </pc:sldChg>
      <pc:sldChg chg="addSp delSp modSp new mod">
        <pc:chgData name="naveen mukkapati" userId="0662ca9a0c4f1ba4" providerId="LiveId" clId="{EDBABD95-9137-46AB-9B2E-106141F484B0}" dt="2021-04-18T07:49:36.257" v="1827" actId="20577"/>
        <pc:sldMkLst>
          <pc:docMk/>
          <pc:sldMk cId="3601967621" sldId="262"/>
        </pc:sldMkLst>
        <pc:spChg chg="del">
          <ac:chgData name="naveen mukkapati" userId="0662ca9a0c4f1ba4" providerId="LiveId" clId="{EDBABD95-9137-46AB-9B2E-106141F484B0}" dt="2021-04-18T07:38:51.723" v="1466" actId="478"/>
          <ac:spMkLst>
            <pc:docMk/>
            <pc:sldMk cId="3601967621" sldId="262"/>
            <ac:spMk id="2" creationId="{79FD22D2-A6C6-4BAC-B0EE-15F66A18340F}"/>
          </ac:spMkLst>
        </pc:spChg>
        <pc:spChg chg="mod">
          <ac:chgData name="naveen mukkapati" userId="0662ca9a0c4f1ba4" providerId="LiveId" clId="{EDBABD95-9137-46AB-9B2E-106141F484B0}" dt="2021-04-18T07:49:36.257" v="1827" actId="20577"/>
          <ac:spMkLst>
            <pc:docMk/>
            <pc:sldMk cId="3601967621" sldId="262"/>
            <ac:spMk id="3" creationId="{A73A5DB0-75B2-49B9-8433-C40CFB0BD278}"/>
          </ac:spMkLst>
        </pc:spChg>
        <pc:picChg chg="add mod">
          <ac:chgData name="naveen mukkapati" userId="0662ca9a0c4f1ba4" providerId="LiveId" clId="{EDBABD95-9137-46AB-9B2E-106141F484B0}" dt="2021-04-18T07:39:54.234" v="1475" actId="14100"/>
          <ac:picMkLst>
            <pc:docMk/>
            <pc:sldMk cId="3601967621" sldId="262"/>
            <ac:picMk id="5" creationId="{A36A91A7-FFA5-4733-AB15-9A35AA23D79D}"/>
          </ac:picMkLst>
        </pc:picChg>
      </pc:sldChg>
      <pc:sldChg chg="addSp delSp modSp new mod">
        <pc:chgData name="naveen mukkapati" userId="0662ca9a0c4f1ba4" providerId="LiveId" clId="{EDBABD95-9137-46AB-9B2E-106141F484B0}" dt="2021-04-18T08:03:01.420" v="1909" actId="14100"/>
        <pc:sldMkLst>
          <pc:docMk/>
          <pc:sldMk cId="1722662755" sldId="263"/>
        </pc:sldMkLst>
        <pc:spChg chg="mod">
          <ac:chgData name="naveen mukkapati" userId="0662ca9a0c4f1ba4" providerId="LiveId" clId="{EDBABD95-9137-46AB-9B2E-106141F484B0}" dt="2021-04-18T07:52:50.470" v="1893" actId="14100"/>
          <ac:spMkLst>
            <pc:docMk/>
            <pc:sldMk cId="1722662755" sldId="263"/>
            <ac:spMk id="2" creationId="{02AC634B-63DC-43D6-8EEE-123CA5F5DEBF}"/>
          </ac:spMkLst>
        </pc:spChg>
        <pc:spChg chg="del mod">
          <ac:chgData name="naveen mukkapati" userId="0662ca9a0c4f1ba4" providerId="LiveId" clId="{EDBABD95-9137-46AB-9B2E-106141F484B0}" dt="2021-04-18T07:52:55.627" v="1894" actId="478"/>
          <ac:spMkLst>
            <pc:docMk/>
            <pc:sldMk cId="1722662755" sldId="263"/>
            <ac:spMk id="3" creationId="{A0A15189-9F2A-4365-BECC-C51A1D998CF5}"/>
          </ac:spMkLst>
        </pc:spChg>
        <pc:picChg chg="add del mod">
          <ac:chgData name="naveen mukkapati" userId="0662ca9a0c4f1ba4" providerId="LiveId" clId="{EDBABD95-9137-46AB-9B2E-106141F484B0}" dt="2021-04-18T08:00:39.983" v="1900" actId="21"/>
          <ac:picMkLst>
            <pc:docMk/>
            <pc:sldMk cId="1722662755" sldId="263"/>
            <ac:picMk id="5" creationId="{3C63233D-C3E4-4785-AC7A-CDE980D2BB01}"/>
          </ac:picMkLst>
        </pc:picChg>
        <pc:picChg chg="add mod">
          <ac:chgData name="naveen mukkapati" userId="0662ca9a0c4f1ba4" providerId="LiveId" clId="{EDBABD95-9137-46AB-9B2E-106141F484B0}" dt="2021-04-18T08:02:54.338" v="1906" actId="14100"/>
          <ac:picMkLst>
            <pc:docMk/>
            <pc:sldMk cId="1722662755" sldId="263"/>
            <ac:picMk id="7" creationId="{B086E89E-08B5-4270-9AA0-6F77F8140EC4}"/>
          </ac:picMkLst>
        </pc:picChg>
        <pc:picChg chg="add mod">
          <ac:chgData name="naveen mukkapati" userId="0662ca9a0c4f1ba4" providerId="LiveId" clId="{EDBABD95-9137-46AB-9B2E-106141F484B0}" dt="2021-04-18T08:03:01.420" v="1909" actId="14100"/>
          <ac:picMkLst>
            <pc:docMk/>
            <pc:sldMk cId="1722662755" sldId="263"/>
            <ac:picMk id="9" creationId="{227B753D-1BC9-40D1-97E3-6C9D99D9C2CF}"/>
          </ac:picMkLst>
        </pc:picChg>
      </pc:sldChg>
      <pc:sldChg chg="addSp delSp modSp new mod">
        <pc:chgData name="naveen mukkapati" userId="0662ca9a0c4f1ba4" providerId="LiveId" clId="{EDBABD95-9137-46AB-9B2E-106141F484B0}" dt="2021-04-18T08:04:24.540" v="1927" actId="14100"/>
        <pc:sldMkLst>
          <pc:docMk/>
          <pc:sldMk cId="4141934737" sldId="264"/>
        </pc:sldMkLst>
        <pc:spChg chg="del">
          <ac:chgData name="naveen mukkapati" userId="0662ca9a0c4f1ba4" providerId="LiveId" clId="{EDBABD95-9137-46AB-9B2E-106141F484B0}" dt="2021-04-18T08:03:27.710" v="1911" actId="478"/>
          <ac:spMkLst>
            <pc:docMk/>
            <pc:sldMk cId="4141934737" sldId="264"/>
            <ac:spMk id="2" creationId="{D102233F-4D39-42C3-B1A1-17811AEDB0A1}"/>
          </ac:spMkLst>
        </pc:spChg>
        <pc:spChg chg="del mod">
          <ac:chgData name="naveen mukkapati" userId="0662ca9a0c4f1ba4" providerId="LiveId" clId="{EDBABD95-9137-46AB-9B2E-106141F484B0}" dt="2021-04-18T08:03:30.896" v="1913" actId="478"/>
          <ac:spMkLst>
            <pc:docMk/>
            <pc:sldMk cId="4141934737" sldId="264"/>
            <ac:spMk id="3" creationId="{9A1B761C-1BB4-4C30-B571-CBBACA10554B}"/>
          </ac:spMkLst>
        </pc:spChg>
        <pc:picChg chg="add mod">
          <ac:chgData name="naveen mukkapati" userId="0662ca9a0c4f1ba4" providerId="LiveId" clId="{EDBABD95-9137-46AB-9B2E-106141F484B0}" dt="2021-04-18T08:03:51.977" v="1920" actId="14100"/>
          <ac:picMkLst>
            <pc:docMk/>
            <pc:sldMk cId="4141934737" sldId="264"/>
            <ac:picMk id="5" creationId="{0F7A7243-C028-4012-9D85-A192646D7478}"/>
          </ac:picMkLst>
        </pc:picChg>
        <pc:picChg chg="add mod">
          <ac:chgData name="naveen mukkapati" userId="0662ca9a0c4f1ba4" providerId="LiveId" clId="{EDBABD95-9137-46AB-9B2E-106141F484B0}" dt="2021-04-18T08:04:24.540" v="1927" actId="14100"/>
          <ac:picMkLst>
            <pc:docMk/>
            <pc:sldMk cId="4141934737" sldId="264"/>
            <ac:picMk id="7" creationId="{A5152B05-C7BF-49E2-9399-6E5C2A89F427}"/>
          </ac:picMkLst>
        </pc:picChg>
      </pc:sldChg>
      <pc:sldChg chg="delSp modSp new mod">
        <pc:chgData name="naveen mukkapati" userId="0662ca9a0c4f1ba4" providerId="LiveId" clId="{EDBABD95-9137-46AB-9B2E-106141F484B0}" dt="2021-04-18T08:08:37.258" v="2122" actId="403"/>
        <pc:sldMkLst>
          <pc:docMk/>
          <pc:sldMk cId="2748856960" sldId="265"/>
        </pc:sldMkLst>
        <pc:spChg chg="del mod">
          <ac:chgData name="naveen mukkapati" userId="0662ca9a0c4f1ba4" providerId="LiveId" clId="{EDBABD95-9137-46AB-9B2E-106141F484B0}" dt="2021-04-18T08:04:37.256" v="1930" actId="478"/>
          <ac:spMkLst>
            <pc:docMk/>
            <pc:sldMk cId="2748856960" sldId="265"/>
            <ac:spMk id="2" creationId="{489A509E-EBBB-47BC-99FE-FDD572151CD6}"/>
          </ac:spMkLst>
        </pc:spChg>
        <pc:spChg chg="mod">
          <ac:chgData name="naveen mukkapati" userId="0662ca9a0c4f1ba4" providerId="LiveId" clId="{EDBABD95-9137-46AB-9B2E-106141F484B0}" dt="2021-04-18T08:08:37.258" v="2122" actId="403"/>
          <ac:spMkLst>
            <pc:docMk/>
            <pc:sldMk cId="2748856960" sldId="265"/>
            <ac:spMk id="3" creationId="{E4A2FD20-BD07-4A8D-B1A6-3B574189D85E}"/>
          </ac:spMkLst>
        </pc:spChg>
      </pc:sldChg>
      <pc:sldChg chg="modSp new mod">
        <pc:chgData name="naveen mukkapati" userId="0662ca9a0c4f1ba4" providerId="LiveId" clId="{EDBABD95-9137-46AB-9B2E-106141F484B0}" dt="2021-04-18T08:11:01.659" v="2297" actId="20577"/>
        <pc:sldMkLst>
          <pc:docMk/>
          <pc:sldMk cId="1122014297" sldId="266"/>
        </pc:sldMkLst>
        <pc:spChg chg="mod">
          <ac:chgData name="naveen mukkapati" userId="0662ca9a0c4f1ba4" providerId="LiveId" clId="{EDBABD95-9137-46AB-9B2E-106141F484B0}" dt="2021-04-18T08:09:12.478" v="2133" actId="113"/>
          <ac:spMkLst>
            <pc:docMk/>
            <pc:sldMk cId="1122014297" sldId="266"/>
            <ac:spMk id="2" creationId="{9193B5D4-354E-4028-8D50-8027331764F8}"/>
          </ac:spMkLst>
        </pc:spChg>
        <pc:spChg chg="mod">
          <ac:chgData name="naveen mukkapati" userId="0662ca9a0c4f1ba4" providerId="LiveId" clId="{EDBABD95-9137-46AB-9B2E-106141F484B0}" dt="2021-04-18T08:11:01.659" v="2297" actId="20577"/>
          <ac:spMkLst>
            <pc:docMk/>
            <pc:sldMk cId="1122014297" sldId="266"/>
            <ac:spMk id="3" creationId="{BFC60BF1-424D-4A94-AF82-632FB3A9B650}"/>
          </ac:spMkLst>
        </pc:spChg>
      </pc:sldChg>
      <pc:sldChg chg="modSp new mod">
        <pc:chgData name="naveen mukkapati" userId="0662ca9a0c4f1ba4" providerId="LiveId" clId="{EDBABD95-9137-46AB-9B2E-106141F484B0}" dt="2021-04-19T04:22:30.518" v="2363" actId="20577"/>
        <pc:sldMkLst>
          <pc:docMk/>
          <pc:sldMk cId="1153722792" sldId="267"/>
        </pc:sldMkLst>
        <pc:spChg chg="mod">
          <ac:chgData name="naveen mukkapati" userId="0662ca9a0c4f1ba4" providerId="LiveId" clId="{EDBABD95-9137-46AB-9B2E-106141F484B0}" dt="2021-04-19T04:21:56.718" v="2353" actId="113"/>
          <ac:spMkLst>
            <pc:docMk/>
            <pc:sldMk cId="1153722792" sldId="267"/>
            <ac:spMk id="2" creationId="{42BD5527-A5ED-41D1-ADF4-7AC73EC920C8}"/>
          </ac:spMkLst>
        </pc:spChg>
        <pc:spChg chg="mod">
          <ac:chgData name="naveen mukkapati" userId="0662ca9a0c4f1ba4" providerId="LiveId" clId="{EDBABD95-9137-46AB-9B2E-106141F484B0}" dt="2021-04-19T04:22:30.518" v="2363" actId="20577"/>
          <ac:spMkLst>
            <pc:docMk/>
            <pc:sldMk cId="1153722792" sldId="267"/>
            <ac:spMk id="3" creationId="{D5A0F92A-2AA3-4C05-93B9-7A781F658F1B}"/>
          </ac:spMkLst>
        </pc:spChg>
      </pc:sldChg>
      <pc:sldChg chg="delSp modSp new mod">
        <pc:chgData name="naveen mukkapati" userId="0662ca9a0c4f1ba4" providerId="LiveId" clId="{EDBABD95-9137-46AB-9B2E-106141F484B0}" dt="2021-04-19T04:23:12.191" v="2396" actId="20577"/>
        <pc:sldMkLst>
          <pc:docMk/>
          <pc:sldMk cId="3761357629" sldId="268"/>
        </pc:sldMkLst>
        <pc:spChg chg="del mod">
          <ac:chgData name="naveen mukkapati" userId="0662ca9a0c4f1ba4" providerId="LiveId" clId="{EDBABD95-9137-46AB-9B2E-106141F484B0}" dt="2021-04-19T04:22:51.018" v="2366" actId="478"/>
          <ac:spMkLst>
            <pc:docMk/>
            <pc:sldMk cId="3761357629" sldId="268"/>
            <ac:spMk id="2" creationId="{AC077D57-0F25-4645-B11D-761C53C26DBF}"/>
          </ac:spMkLst>
        </pc:spChg>
        <pc:spChg chg="mod">
          <ac:chgData name="naveen mukkapati" userId="0662ca9a0c4f1ba4" providerId="LiveId" clId="{EDBABD95-9137-46AB-9B2E-106141F484B0}" dt="2021-04-19T04:23:12.191" v="2396" actId="20577"/>
          <ac:spMkLst>
            <pc:docMk/>
            <pc:sldMk cId="3761357629" sldId="268"/>
            <ac:spMk id="3" creationId="{5559111D-8B18-4743-878D-FCC2BC01B6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7B57-00A2-469A-9202-8017C1CCC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C4A7D-2677-4DA8-9651-0CB95BD6C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B266-EBAE-4E66-A3F4-91999669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37CA-95F7-4DF4-B72C-E1E5E810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0650-8129-4B3B-92E9-2C57694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5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DAAC-CA26-4751-8DFB-5CA27DB0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5DEB6-67B6-428E-8741-27C912C0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A5E8A-9140-40CB-B208-54B636D7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6CCD-28F9-4D03-9FE7-7ADDBBAC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F3F1-8D17-42FA-862F-36D21196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FED46-3D9F-4D96-A3AF-F0BC81CF0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26C9-23DB-485A-860D-DE256B142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2A68D-D06A-439B-B92B-24D968C5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AD21-3647-4489-80EC-A9F88B25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7FDB-61B1-40D8-A2DB-A69417F8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6AF-9DD5-41B8-9294-F45DDDB7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F4CD-1AE6-4101-A8B5-46118598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3E48-6677-42CE-88A3-C62CBE19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4481D-6F6E-4906-ADC8-C9A8257B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6B62-111E-44FE-85A8-F89C3CBA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0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88A5-0FA3-48D5-8090-3E7958DC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EF9A1-BBE0-4B9F-8D38-D2F2C2B67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C6F0-2832-4D76-AF26-BAD2E5E4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EE46-95E0-455B-96E3-77F6A718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BFCF-00D8-4E95-82DE-0797C33A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3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0814-A97D-4BF8-A546-8E7E0C80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B648-640D-4704-B5B6-28E9F10EB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A2D68-0B73-4C9C-8EF7-82ED3926E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FEAC-A69A-43A8-87AC-E659CBDA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612B-0488-4DFA-A1A3-722F7D59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1FE20-FDAB-45C8-ABC5-2FD33B87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2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57F1-59FA-47FC-847B-5BE7B9BC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3EA2-9AD8-4B75-A2B0-DE9E20D4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FE65-D958-4ACA-8B01-B97040D8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67CF0-DD87-499F-8E1A-2DE53322B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B896B-C5DB-45C0-9775-338CFFCA3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364BF-3723-408D-AE93-D2514B6F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47E53-2929-48D6-A040-8B2DE872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8C2C3-AB6D-40AE-8647-E3EA639D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4614-A338-427E-85A9-FB11452D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19C83-676A-4333-91BD-31741DF4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8B403-FE1F-4001-9772-EEEBBBB0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828E4-3E6C-4FCE-A558-F41EDA22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7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4B8FE-B1C0-41D2-B959-276CE0A5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27995-B13E-49E1-88C0-2DD45B62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580-46A9-4475-97DE-A5C58A3B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6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BDD8-4B26-4117-BE71-5A9AE328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975D-9A80-42CA-9F10-3669ED3B1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DEB9C-94A9-472B-9232-DA13F9D6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FABB5-20AF-401D-BD40-9C4F3345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5049E-A239-4A44-B43B-F2A78EB5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F92E-B342-4889-8BD2-7E5E1B09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2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445E-DBF2-4B94-8E99-D1C65EFC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6D56-8294-46CA-B8BB-30A17CC9A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7EEDB-81E1-4915-94E3-AF57F7ED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AE072-7CFD-4C3E-BC9B-FD0041A8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A029-192D-407D-8D1B-3DCDC92C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0E5B-C014-4CE6-A281-BFC88FD0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8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A94A0-306E-477D-A9EB-666CC54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FD2C-8E77-4BF1-A24D-4C62C4FD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6FE8-688B-4CA2-B4E8-140CCD69A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A20A-16B4-4AD6-855D-87AE1CC0BCA3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2CDD-A870-494E-83D3-0488A4AB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4CAF-CE38-4727-9A6A-20F748440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FF3E-8E0C-4A56-9E41-0871656C2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6062-13F6-46E8-927B-AC2020927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Membership Algorithm</a:t>
            </a:r>
            <a:br>
              <a:rPr lang="en-US" b="1" dirty="0"/>
            </a:br>
            <a:r>
              <a:rPr lang="en-US" b="1" dirty="0"/>
              <a:t>(CYK </a:t>
            </a:r>
            <a:r>
              <a:rPr lang="en-US" b="1" dirty="0" err="1"/>
              <a:t>Alg</a:t>
            </a:r>
            <a:r>
              <a:rPr lang="en-US" b="1" dirty="0"/>
              <a:t>)</a:t>
            </a:r>
            <a:endParaRPr lang="en-IN" b="1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9E1C8A62-FD5B-445E-88EF-FAA88CD393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4130391"/>
                  </p:ext>
                </p:extLst>
              </p:nvPr>
            </p:nvGraphicFramePr>
            <p:xfrm>
              <a:off x="-1958893" y="2227353"/>
              <a:ext cx="3048000" cy="1714500"/>
            </p:xfrm>
            <a:graphic>
              <a:graphicData uri="http://schemas.microsoft.com/office/powerpoint/2016/slidezoom">
                <pslz:sldZm>
                  <pslz:sldZmObj sldId="267" cId="1153722792">
                    <pslz:zmPr id="{DFA81173-D63A-4389-A74A-BB9D391ED25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9E1C8A62-FD5B-445E-88EF-FAA88CD393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958893" y="222735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27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634B-63DC-43D6-8EEE-123CA5F5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11015"/>
            <a:ext cx="11830929" cy="1420837"/>
          </a:xfrm>
        </p:spPr>
        <p:txBody>
          <a:bodyPr>
            <a:normAutofit/>
          </a:bodyPr>
          <a:lstStyle/>
          <a:p>
            <a:r>
              <a:rPr lang="en-US" sz="3100" b="1" dirty="0"/>
              <a:t>2. Consider the following grammar </a:t>
            </a:r>
            <a:br>
              <a:rPr lang="en-US" sz="3100" b="1" dirty="0"/>
            </a:br>
            <a:r>
              <a:rPr lang="en-US" sz="3100" b="1" dirty="0"/>
              <a:t>      {S</a:t>
            </a:r>
            <a:r>
              <a:rPr lang="en-US" sz="3100" b="1" dirty="0">
                <a:sym typeface="Wingdings" panose="05000000000000000000" pitchFamily="2" charset="2"/>
              </a:rPr>
              <a:t>AB|BC, </a:t>
            </a:r>
            <a:r>
              <a:rPr lang="en-US" sz="3100" b="1" dirty="0" err="1">
                <a:sym typeface="Wingdings" panose="05000000000000000000" pitchFamily="2" charset="2"/>
              </a:rPr>
              <a:t>ABA|a,BCC|b,CAB|a</a:t>
            </a:r>
            <a:r>
              <a:rPr lang="en-US" sz="3100" b="1" dirty="0">
                <a:sym typeface="Wingdings" panose="05000000000000000000" pitchFamily="2" charset="2"/>
              </a:rPr>
              <a:t>}</a:t>
            </a:r>
            <a:br>
              <a:rPr lang="en-US" sz="3100" b="1" dirty="0">
                <a:sym typeface="Wingdings" panose="05000000000000000000" pitchFamily="2" charset="2"/>
              </a:rPr>
            </a:br>
            <a:r>
              <a:rPr lang="en-US" sz="3100" b="1" dirty="0">
                <a:sym typeface="Wingdings" panose="05000000000000000000" pitchFamily="2" charset="2"/>
              </a:rPr>
              <a:t>    check whether the following string “</a:t>
            </a:r>
            <a:r>
              <a:rPr lang="en-US" sz="3100" b="1" dirty="0" err="1">
                <a:sym typeface="Wingdings" panose="05000000000000000000" pitchFamily="2" charset="2"/>
              </a:rPr>
              <a:t>ababba</a:t>
            </a:r>
            <a:r>
              <a:rPr lang="en-US" sz="3100" b="1" dirty="0">
                <a:sym typeface="Wingdings" panose="05000000000000000000" pitchFamily="2" charset="2"/>
              </a:rPr>
              <a:t>” is a member of L(G) or not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6E89E-08B5-4270-9AA0-6F77F814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0" y="2074985"/>
            <a:ext cx="6392667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B753D-1BC9-40D1-97E3-6C9D99D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37" y="1849808"/>
            <a:ext cx="4572000" cy="26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A7243-C028-4012-9D85-A192646D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55" y="520504"/>
            <a:ext cx="5151145" cy="5964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52B05-C7BF-49E2-9399-6E5C2A89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092" y="520504"/>
            <a:ext cx="5151145" cy="45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3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FD20-BD07-4A8D-B1A6-3B574189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>
            <a:normAutofit/>
          </a:bodyPr>
          <a:lstStyle/>
          <a:p>
            <a:r>
              <a:rPr lang="en-US" sz="4400" dirty="0"/>
              <a:t>Similarly we find V</a:t>
            </a:r>
            <a:r>
              <a:rPr lang="en-US" sz="4400" baseline="-25000" dirty="0"/>
              <a:t>1,5</a:t>
            </a:r>
            <a:r>
              <a:rPr lang="en-US" sz="4400" dirty="0"/>
              <a:t>,V</a:t>
            </a:r>
            <a:r>
              <a:rPr lang="en-US" sz="4400" baseline="-25000" dirty="0"/>
              <a:t>2,5 </a:t>
            </a:r>
            <a:r>
              <a:rPr lang="en-US" sz="4400" dirty="0"/>
              <a:t>and V</a:t>
            </a:r>
            <a:r>
              <a:rPr lang="en-US" sz="4400" baseline="-25000" dirty="0"/>
              <a:t>1,6</a:t>
            </a:r>
          </a:p>
          <a:p>
            <a:r>
              <a:rPr lang="en-US" sz="4400" dirty="0"/>
              <a:t> V</a:t>
            </a:r>
            <a:r>
              <a:rPr lang="en-US" sz="4400" baseline="-25000" dirty="0"/>
              <a:t>1,6 </a:t>
            </a:r>
            <a:r>
              <a:rPr lang="en-US" sz="4400" dirty="0"/>
              <a:t>is having only A, it doesn’t have S (start Symbol) so the given string ”</a:t>
            </a:r>
            <a:r>
              <a:rPr lang="en-US" sz="4400" dirty="0" err="1"/>
              <a:t>ababba</a:t>
            </a:r>
            <a:r>
              <a:rPr lang="en-US" sz="4400" dirty="0"/>
              <a:t>” is not in L(G).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4885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B5D4-354E-4028-8D50-8027331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Work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0BF1-424D-4A94-AF82-632FB3A9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is:</a:t>
            </a:r>
          </a:p>
          <a:p>
            <a:pPr marL="0" indent="0">
              <a:buNone/>
            </a:pPr>
            <a:r>
              <a:rPr lang="en-US" dirty="0"/>
              <a:t>      S</a:t>
            </a:r>
            <a:r>
              <a:rPr lang="en-US" dirty="0">
                <a:sym typeface="Wingdings" panose="05000000000000000000" pitchFamily="2" charset="2"/>
              </a:rPr>
              <a:t>AS|SB|0|1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AAA|0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BBB|1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check the following string are in given language grammar or not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) 011000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 ii) 100100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201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5527-A5ED-41D1-ADF4-7AC73EC9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Membership </a:t>
            </a:r>
            <a:r>
              <a:rPr lang="en-US" b="1" dirty="0" err="1">
                <a:solidFill>
                  <a:srgbClr val="FF0000"/>
                </a:solidFill>
              </a:rPr>
              <a:t>Alg</a:t>
            </a:r>
            <a:r>
              <a:rPr lang="en-US" b="1" dirty="0">
                <a:solidFill>
                  <a:srgbClr val="FF0000"/>
                </a:solidFill>
              </a:rPr>
              <a:t> (or) CYK </a:t>
            </a:r>
            <a:r>
              <a:rPr lang="en-US" b="1" dirty="0" err="1">
                <a:solidFill>
                  <a:srgbClr val="FF0000"/>
                </a:solidFill>
              </a:rPr>
              <a:t>Alg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F92A-2AA3-4C05-93B9-7A781F65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67"/>
            <a:ext cx="10515600" cy="49189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algorithm is used to check the given input string is a member pf the language generated by the given grammar or not.</a:t>
            </a:r>
          </a:p>
          <a:p>
            <a:pPr>
              <a:defRPr/>
            </a:pPr>
            <a:r>
              <a:rPr lang="en-US" dirty="0"/>
              <a:t>Procedure: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3200" dirty="0"/>
              <a:t>Begin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3200" dirty="0"/>
              <a:t>For i:=1 to n do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3200" dirty="0"/>
              <a:t>    V</a:t>
            </a:r>
            <a:r>
              <a:rPr lang="en-IN" sz="3200" baseline="-25000" dirty="0"/>
              <a:t>i1</a:t>
            </a:r>
            <a:r>
              <a:rPr lang="en-IN" sz="3200" dirty="0"/>
              <a:t>:= { A|A</a:t>
            </a:r>
            <a:r>
              <a:rPr lang="en-IN" sz="3200" dirty="0">
                <a:sym typeface="Wingdings" panose="05000000000000000000" pitchFamily="2" charset="2"/>
              </a:rPr>
              <a:t> a is a production and the </a:t>
            </a:r>
            <a:r>
              <a:rPr lang="en-IN" sz="3200" dirty="0" err="1">
                <a:sym typeface="Wingdings" panose="05000000000000000000" pitchFamily="2" charset="2"/>
              </a:rPr>
              <a:t>i</a:t>
            </a:r>
            <a:r>
              <a:rPr lang="en-IN" sz="3200" baseline="30000" dirty="0" err="1">
                <a:sym typeface="Wingdings" panose="05000000000000000000" pitchFamily="2" charset="2"/>
              </a:rPr>
              <a:t>th</a:t>
            </a:r>
            <a:r>
              <a:rPr lang="en-IN" sz="3200" dirty="0">
                <a:sym typeface="Wingdings" panose="05000000000000000000" pitchFamily="2" charset="2"/>
              </a:rPr>
              <a:t> symbol of x is a};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3200" dirty="0">
                <a:sym typeface="Wingdings" panose="05000000000000000000" pitchFamily="2" charset="2"/>
              </a:rPr>
              <a:t>For j:=2 to n do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3200" dirty="0">
                <a:sym typeface="Wingdings" panose="05000000000000000000" pitchFamily="2" charset="2"/>
              </a:rPr>
              <a:t>   for i:=1 to n-j+1 do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72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111D-8B18-4743-878D-FCC2BC01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548"/>
            <a:ext cx="10515600" cy="548741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  <a:r>
              <a:rPr lang="en-US" altLang="en-US" sz="4000" dirty="0"/>
              <a:t>begin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4000" dirty="0"/>
              <a:t>        </a:t>
            </a:r>
            <a:r>
              <a:rPr lang="en-US" altLang="en-US" sz="4000" dirty="0" err="1"/>
              <a:t>V</a:t>
            </a:r>
            <a:r>
              <a:rPr lang="en-US" altLang="en-US" sz="4000" baseline="-25000" dirty="0" err="1"/>
              <a:t>ij</a:t>
            </a:r>
            <a:r>
              <a:rPr lang="en-US" altLang="en-US" sz="4000" dirty="0"/>
              <a:t>:= φ;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4000" dirty="0"/>
              <a:t>        for k:=1 to j-1 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4000" dirty="0"/>
              <a:t>            </a:t>
            </a:r>
            <a:r>
              <a:rPr lang="en-US" altLang="en-US" sz="4000" dirty="0" err="1"/>
              <a:t>V</a:t>
            </a:r>
            <a:r>
              <a:rPr lang="en-US" altLang="en-US" sz="4000" baseline="-25000" dirty="0" err="1"/>
              <a:t>ij</a:t>
            </a:r>
            <a:r>
              <a:rPr lang="en-US" altLang="en-US" sz="4000" baseline="-25000" dirty="0"/>
              <a:t> </a:t>
            </a:r>
            <a:r>
              <a:rPr lang="en-US" altLang="en-US" sz="4000" dirty="0"/>
              <a:t>:= </a:t>
            </a:r>
            <a:r>
              <a:rPr lang="en-US" altLang="en-US" sz="4000" dirty="0" err="1"/>
              <a:t>V</a:t>
            </a:r>
            <a:r>
              <a:rPr lang="en-US" altLang="en-US" sz="4000" baseline="-25000" dirty="0" err="1"/>
              <a:t>ij</a:t>
            </a:r>
            <a:r>
              <a:rPr lang="en-US" altLang="en-US" sz="4000" dirty="0"/>
              <a:t> U { A|A</a:t>
            </a:r>
            <a:r>
              <a:rPr lang="en-US" altLang="en-US" sz="4000" dirty="0">
                <a:sym typeface="Wingdings" panose="05000000000000000000" pitchFamily="2" charset="2"/>
              </a:rPr>
              <a:t> BC is a production, B is in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4000" dirty="0">
                <a:sym typeface="Wingdings" panose="05000000000000000000" pitchFamily="2" charset="2"/>
              </a:rPr>
              <a:t>                     V</a:t>
            </a:r>
            <a:r>
              <a:rPr lang="en-US" altLang="en-US" sz="4000" baseline="-25000" dirty="0">
                <a:sym typeface="Wingdings" panose="05000000000000000000" pitchFamily="2" charset="2"/>
              </a:rPr>
              <a:t>ik</a:t>
            </a:r>
            <a:r>
              <a:rPr lang="en-US" altLang="en-US" sz="4000" dirty="0">
                <a:sym typeface="Wingdings" panose="05000000000000000000" pitchFamily="2" charset="2"/>
              </a:rPr>
              <a:t> and C is in </a:t>
            </a:r>
            <a:r>
              <a:rPr lang="en-US" altLang="en-US" sz="4000" dirty="0" err="1">
                <a:sym typeface="Wingdings" panose="05000000000000000000" pitchFamily="2" charset="2"/>
              </a:rPr>
              <a:t>V</a:t>
            </a:r>
            <a:r>
              <a:rPr lang="en-US" altLang="en-US" sz="4000" baseline="-25000" dirty="0" err="1">
                <a:sym typeface="Wingdings" panose="05000000000000000000" pitchFamily="2" charset="2"/>
              </a:rPr>
              <a:t>i+k,j-k</a:t>
            </a:r>
            <a:r>
              <a:rPr lang="en-US" altLang="en-US" sz="4000" dirty="0">
                <a:sym typeface="Wingdings" panose="05000000000000000000" pitchFamily="2" charset="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4000" dirty="0">
                <a:sym typeface="Wingdings" panose="05000000000000000000" pitchFamily="2" charset="2"/>
              </a:rPr>
              <a:t>   end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4000" dirty="0">
                <a:sym typeface="Wingdings" panose="05000000000000000000" pitchFamily="2" charset="2"/>
              </a:rPr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35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860E-AA6F-4A8C-BEF5-B2E94D64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3242"/>
          </a:xfrm>
        </p:spPr>
        <p:txBody>
          <a:bodyPr>
            <a:noAutofit/>
          </a:bodyPr>
          <a:lstStyle/>
          <a:p>
            <a:r>
              <a:rPr lang="en-US" sz="2400" b="1" dirty="0"/>
              <a:t>1. Consider the following grammar </a:t>
            </a:r>
            <a:br>
              <a:rPr lang="en-US" sz="2400" b="1" dirty="0"/>
            </a:br>
            <a:r>
              <a:rPr lang="en-US" sz="2400" b="1" dirty="0"/>
              <a:t>     S</a:t>
            </a:r>
            <a:r>
              <a:rPr lang="en-US" sz="2400" b="1" dirty="0">
                <a:sym typeface="Wingdings" panose="05000000000000000000" pitchFamily="2" charset="2"/>
              </a:rPr>
              <a:t>AB|BC</a:t>
            </a:r>
            <a:br>
              <a:rPr lang="en-US" sz="2400" b="1" dirty="0">
                <a:sym typeface="Wingdings" panose="05000000000000000000" pitchFamily="2" charset="2"/>
              </a:rPr>
            </a:br>
            <a:r>
              <a:rPr lang="en-US" sz="2400" b="1" dirty="0">
                <a:sym typeface="Wingdings" panose="05000000000000000000" pitchFamily="2" charset="2"/>
              </a:rPr>
              <a:t>     </a:t>
            </a:r>
            <a:r>
              <a:rPr lang="en-US" sz="2400" b="1" dirty="0" err="1">
                <a:sym typeface="Wingdings" panose="05000000000000000000" pitchFamily="2" charset="2"/>
              </a:rPr>
              <a:t>ABA|a</a:t>
            </a:r>
            <a:br>
              <a:rPr lang="en-US" sz="2400" b="1" dirty="0">
                <a:sym typeface="Wingdings" panose="05000000000000000000" pitchFamily="2" charset="2"/>
              </a:rPr>
            </a:br>
            <a:r>
              <a:rPr lang="en-US" sz="2400" b="1" dirty="0">
                <a:sym typeface="Wingdings" panose="05000000000000000000" pitchFamily="2" charset="2"/>
              </a:rPr>
              <a:t>     </a:t>
            </a:r>
            <a:r>
              <a:rPr lang="en-US" sz="2400" b="1" dirty="0" err="1">
                <a:sym typeface="Wingdings" panose="05000000000000000000" pitchFamily="2" charset="2"/>
              </a:rPr>
              <a:t>BCC|b</a:t>
            </a:r>
            <a:br>
              <a:rPr lang="en-US" sz="2400" b="1" dirty="0">
                <a:sym typeface="Wingdings" panose="05000000000000000000" pitchFamily="2" charset="2"/>
              </a:rPr>
            </a:br>
            <a:r>
              <a:rPr lang="en-US" sz="2400" b="1" dirty="0">
                <a:sym typeface="Wingdings" panose="05000000000000000000" pitchFamily="2" charset="2"/>
              </a:rPr>
              <a:t>     </a:t>
            </a:r>
            <a:r>
              <a:rPr lang="en-US" sz="2400" b="1" dirty="0" err="1">
                <a:sym typeface="Wingdings" panose="05000000000000000000" pitchFamily="2" charset="2"/>
              </a:rPr>
              <a:t>CAB|a</a:t>
            </a:r>
            <a:br>
              <a:rPr lang="en-US" sz="2400" b="1" dirty="0">
                <a:sym typeface="Wingdings" panose="05000000000000000000" pitchFamily="2" charset="2"/>
              </a:rPr>
            </a:br>
            <a:r>
              <a:rPr lang="en-US" sz="2400" b="1" dirty="0">
                <a:sym typeface="Wingdings" panose="05000000000000000000" pitchFamily="2" charset="2"/>
              </a:rPr>
              <a:t>    check whether the following string “</a:t>
            </a:r>
            <a:r>
              <a:rPr lang="en-US" sz="2400" b="1" dirty="0" err="1">
                <a:sym typeface="Wingdings" panose="05000000000000000000" pitchFamily="2" charset="2"/>
              </a:rPr>
              <a:t>baaba</a:t>
            </a:r>
            <a:r>
              <a:rPr lang="en-US" sz="2400" b="1" dirty="0">
                <a:sym typeface="Wingdings" panose="05000000000000000000" pitchFamily="2" charset="2"/>
              </a:rPr>
              <a:t>” is a member of L(G) or not</a:t>
            </a:r>
            <a:endParaRPr lang="en-IN" sz="24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CB32BD-CF6D-41C6-A508-7F25D476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367"/>
            <a:ext cx="10515600" cy="36885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dirty="0"/>
              <a:t>Membership algorithm or CYK algorithm is used to check the given string is in language or not.</a:t>
            </a:r>
          </a:p>
          <a:p>
            <a:r>
              <a:rPr lang="en-US" dirty="0"/>
              <a:t>To apply CYK, we need to check whether the given language grammar is in CNF or not.</a:t>
            </a:r>
          </a:p>
          <a:p>
            <a:r>
              <a:rPr lang="en-US" dirty="0"/>
              <a:t>Here , the given grammar is in CNF so apply CYK algorithm </a:t>
            </a:r>
          </a:p>
          <a:p>
            <a:r>
              <a:rPr lang="en-US" dirty="0"/>
              <a:t>Length of the given string is 5 so, we need to construct 5x5 table for </a:t>
            </a:r>
            <a:r>
              <a:rPr lang="en-US" dirty="0" err="1"/>
              <a:t>V</a:t>
            </a:r>
            <a:r>
              <a:rPr lang="en-US" baseline="-25000" dirty="0" err="1"/>
              <a:t>i,j</a:t>
            </a:r>
            <a:r>
              <a:rPr lang="en-US" dirty="0"/>
              <a:t> as shown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29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9F33-ABDE-497E-8E43-4D7A641E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8774"/>
            <a:ext cx="10515600" cy="1505243"/>
          </a:xfrm>
        </p:spPr>
        <p:txBody>
          <a:bodyPr>
            <a:normAutofit/>
          </a:bodyPr>
          <a:lstStyle/>
          <a:p>
            <a:r>
              <a:rPr lang="en-US" dirty="0"/>
              <a:t>First row(V</a:t>
            </a:r>
            <a:r>
              <a:rPr lang="en-US" baseline="-25000" dirty="0"/>
              <a:t>i,1</a:t>
            </a:r>
            <a:r>
              <a:rPr lang="en-US" dirty="0"/>
              <a:t> ) is filled by observing the given grammar rules</a:t>
            </a:r>
          </a:p>
          <a:p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b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Aa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Ca</a:t>
            </a:r>
            <a:r>
              <a:rPr lang="en-US" dirty="0">
                <a:sym typeface="Wingdings" panose="05000000000000000000" pitchFamily="2" charset="2"/>
              </a:rPr>
              <a:t> are implying b and a so we place B, A&amp;C in corresponding Cells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4A000-F15E-40A9-A60B-0E50D145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63107" y="-555674"/>
            <a:ext cx="4079631" cy="60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1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FA68-2745-4175-94BC-ECD8FF55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37"/>
            <a:ext cx="10515600" cy="2215663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baseline="-25000" dirty="0"/>
              <a:t>1,2</a:t>
            </a:r>
            <a:r>
              <a:rPr lang="en-US" dirty="0"/>
              <a:t>= {B.(A,C)} = {BA,BC} = A,S   </a:t>
            </a:r>
            <a:r>
              <a:rPr lang="en-US" dirty="0">
                <a:solidFill>
                  <a:srgbClr val="FF0000"/>
                </a:solidFill>
              </a:rPr>
              <a:t>[Since 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BA and SBC]</a:t>
            </a:r>
          </a:p>
          <a:p>
            <a:r>
              <a:rPr lang="en-US" dirty="0"/>
              <a:t>V</a:t>
            </a:r>
            <a:r>
              <a:rPr lang="en-US" baseline="-25000" dirty="0"/>
              <a:t>2,2</a:t>
            </a:r>
            <a:r>
              <a:rPr lang="en-US" dirty="0"/>
              <a:t>= {(A,C).(A,C)} = {AA,AC,CA,CC} =B </a:t>
            </a:r>
            <a:r>
              <a:rPr lang="en-US" dirty="0">
                <a:solidFill>
                  <a:srgbClr val="FF0000"/>
                </a:solidFill>
              </a:rPr>
              <a:t>[Since B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CC]</a:t>
            </a:r>
          </a:p>
          <a:p>
            <a:r>
              <a:rPr lang="en-US" dirty="0"/>
              <a:t>V</a:t>
            </a:r>
            <a:r>
              <a:rPr lang="en-US" baseline="-25000" dirty="0"/>
              <a:t>3,2</a:t>
            </a:r>
            <a:r>
              <a:rPr lang="en-US" dirty="0"/>
              <a:t>= {(A,C).B} = {AB,CB} = S,C  </a:t>
            </a:r>
            <a:r>
              <a:rPr lang="en-US" dirty="0">
                <a:solidFill>
                  <a:srgbClr val="FF0000"/>
                </a:solidFill>
              </a:rPr>
              <a:t>[Since 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AB and CAB]</a:t>
            </a:r>
          </a:p>
          <a:p>
            <a:r>
              <a:rPr lang="en-US" dirty="0"/>
              <a:t>V</a:t>
            </a:r>
            <a:r>
              <a:rPr lang="en-US" baseline="-25000" dirty="0"/>
              <a:t>4,2</a:t>
            </a:r>
            <a:r>
              <a:rPr lang="en-US" dirty="0"/>
              <a:t>= {B.(A,C)} = {BA,BC} = A,S  </a:t>
            </a:r>
            <a:r>
              <a:rPr lang="en-US" dirty="0">
                <a:solidFill>
                  <a:srgbClr val="FF0000"/>
                </a:solidFill>
              </a:rPr>
              <a:t>[Since 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BA and SBC]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AF684-F7E4-4670-A266-EEFA2E64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2" y="267285"/>
            <a:ext cx="5655213" cy="41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9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14EC4-435D-4F07-8DE7-2E2912E11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72" y="829994"/>
            <a:ext cx="5813959" cy="52753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32D33-6DC7-48FC-A2E4-CB4732F2B27D}"/>
              </a:ext>
            </a:extLst>
          </p:cNvPr>
          <p:cNvSpPr txBox="1"/>
          <p:nvPr/>
        </p:nvSpPr>
        <p:spPr>
          <a:xfrm>
            <a:off x="6551543" y="1814732"/>
            <a:ext cx="54622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baseline="-25000" dirty="0"/>
              <a:t>1,3</a:t>
            </a:r>
            <a:r>
              <a:rPr lang="en-US" sz="2400" dirty="0"/>
              <a:t>= { (A,S).(A,C) U B.B}</a:t>
            </a:r>
          </a:p>
          <a:p>
            <a:r>
              <a:rPr lang="en-US" sz="2400" dirty="0"/>
              <a:t>            = {AA,AC,SA,SC,BB}</a:t>
            </a:r>
          </a:p>
          <a:p>
            <a:r>
              <a:rPr lang="en-US" sz="2400" dirty="0"/>
              <a:t>            = φ</a:t>
            </a:r>
            <a:r>
              <a:rPr lang="en-US" sz="2400" dirty="0">
                <a:solidFill>
                  <a:srgbClr val="FF0000"/>
                </a:solidFill>
              </a:rPr>
              <a:t> [Since, no rules implying these]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baseline="-25000" dirty="0"/>
              <a:t>2,3</a:t>
            </a:r>
            <a:r>
              <a:rPr lang="en-US" sz="2400" dirty="0"/>
              <a:t>= {B.B U (A,C).(S,C)}</a:t>
            </a:r>
          </a:p>
          <a:p>
            <a:r>
              <a:rPr lang="en-US" sz="2400" dirty="0"/>
              <a:t>            = { BB,AS,AC,CS,CC}</a:t>
            </a:r>
          </a:p>
          <a:p>
            <a:r>
              <a:rPr lang="en-US" sz="2400" dirty="0"/>
              <a:t>            = B   </a:t>
            </a:r>
            <a:r>
              <a:rPr lang="en-US" sz="2400" dirty="0">
                <a:solidFill>
                  <a:srgbClr val="FF0000"/>
                </a:solidFill>
              </a:rPr>
              <a:t>[Since B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CC]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</a:t>
            </a:r>
            <a:r>
              <a:rPr lang="en-US" sz="2400" baseline="-25000" dirty="0"/>
              <a:t>3,3</a:t>
            </a:r>
            <a:r>
              <a:rPr lang="en-US" sz="2400" dirty="0"/>
              <a:t>= { (S,C).(A,C) U (A,C).(A,S)}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</a:t>
            </a:r>
            <a:r>
              <a:rPr lang="en-US" sz="2400" dirty="0"/>
              <a:t>= {SA,SC,CA,CC,AA,AS,CA,CS}</a:t>
            </a:r>
          </a:p>
          <a:p>
            <a:r>
              <a:rPr lang="en-US" sz="2400" dirty="0"/>
              <a:t>            = B   </a:t>
            </a:r>
            <a:r>
              <a:rPr lang="en-US" sz="2400" dirty="0">
                <a:solidFill>
                  <a:srgbClr val="FF0000"/>
                </a:solidFill>
              </a:rPr>
              <a:t>[Since B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CC]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99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C550-9409-4269-BC62-E6BBB3E9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408" y="1378634"/>
            <a:ext cx="5444197" cy="4798329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baseline="-25000" dirty="0"/>
              <a:t>1,4</a:t>
            </a:r>
            <a:r>
              <a:rPr lang="en-US" dirty="0"/>
              <a:t>= {</a:t>
            </a:r>
            <a:r>
              <a:rPr lang="en-US" sz="2800" dirty="0" err="1"/>
              <a:t>φ.B</a:t>
            </a:r>
            <a:r>
              <a:rPr lang="en-US" sz="2800" dirty="0"/>
              <a:t> U (A,S).(S,C) U B.B</a:t>
            </a:r>
          </a:p>
          <a:p>
            <a:pPr marL="0" indent="0">
              <a:buNone/>
            </a:pPr>
            <a:r>
              <a:rPr lang="en-US" dirty="0"/>
              <a:t>         = { AS,AC,SS,SC,BB}</a:t>
            </a:r>
          </a:p>
          <a:p>
            <a:pPr marL="0" indent="0">
              <a:buNone/>
            </a:pPr>
            <a:r>
              <a:rPr lang="en-US" dirty="0"/>
              <a:t>         = </a:t>
            </a:r>
            <a:r>
              <a:rPr lang="en-US" sz="2800" dirty="0"/>
              <a:t> φ</a:t>
            </a:r>
            <a:r>
              <a:rPr lang="en-US" sz="2800" dirty="0">
                <a:solidFill>
                  <a:srgbClr val="FF0000"/>
                </a:solidFill>
              </a:rPr>
              <a:t> [Since, no rules implying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</a:t>
            </a:r>
            <a:r>
              <a:rPr lang="en-US" sz="2800" dirty="0">
                <a:solidFill>
                  <a:srgbClr val="FF0000"/>
                </a:solidFill>
              </a:rPr>
              <a:t>these]</a:t>
            </a:r>
            <a:endParaRPr lang="en-IN" dirty="0"/>
          </a:p>
          <a:p>
            <a:r>
              <a:rPr lang="en-US" dirty="0"/>
              <a:t>V</a:t>
            </a:r>
            <a:r>
              <a:rPr lang="en-US" baseline="-25000" dirty="0"/>
              <a:t>2,4</a:t>
            </a:r>
            <a:r>
              <a:rPr lang="en-US" dirty="0"/>
              <a:t>={B.(A,C) U B.(A,S) U (A,C).B}</a:t>
            </a:r>
          </a:p>
          <a:p>
            <a:pPr marL="0" indent="0">
              <a:buNone/>
            </a:pPr>
            <a:r>
              <a:rPr lang="en-US" dirty="0"/>
              <a:t>         = {BA,BC,BA,BS,AB,CB}</a:t>
            </a:r>
          </a:p>
          <a:p>
            <a:pPr marL="0" indent="0">
              <a:buNone/>
            </a:pPr>
            <a:r>
              <a:rPr lang="en-US" dirty="0"/>
              <a:t>         =A,S,C </a:t>
            </a:r>
            <a:r>
              <a:rPr lang="en-US" dirty="0">
                <a:solidFill>
                  <a:srgbClr val="FF0000"/>
                </a:solidFill>
              </a:rPr>
              <a:t> [Since: 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BA,SBC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and CAB]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FE69C-D2F8-4BC5-B095-D81D97CC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" y="548639"/>
            <a:ext cx="5645834" cy="56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1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5DB0-75B2-49B9-8433-C40CFB0B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51" y="1825625"/>
            <a:ext cx="5345723" cy="4351338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baseline="-25000" dirty="0"/>
              <a:t>1,5</a:t>
            </a:r>
            <a:r>
              <a:rPr lang="en-US" dirty="0"/>
              <a:t>= {</a:t>
            </a:r>
            <a:r>
              <a:rPr lang="en-US" sz="2800" dirty="0"/>
              <a:t>φ .(A,C) U φ</a:t>
            </a:r>
            <a:r>
              <a:rPr lang="en-US" dirty="0"/>
              <a:t>.(A,S) U (A,S).B</a:t>
            </a:r>
          </a:p>
          <a:p>
            <a:pPr marL="0" indent="0">
              <a:buNone/>
            </a:pPr>
            <a:r>
              <a:rPr lang="en-US" dirty="0"/>
              <a:t>              U B.(A,S,C)}</a:t>
            </a:r>
          </a:p>
          <a:p>
            <a:pPr marL="0" indent="0">
              <a:buNone/>
            </a:pPr>
            <a:r>
              <a:rPr lang="en-US" dirty="0"/>
              <a:t>         = {AB,SB,BA,BS,BC}</a:t>
            </a:r>
          </a:p>
          <a:p>
            <a:pPr marL="0" indent="0">
              <a:buNone/>
            </a:pPr>
            <a:r>
              <a:rPr lang="en-US" dirty="0"/>
              <a:t>         = A,S,C </a:t>
            </a:r>
            <a:r>
              <a:rPr lang="en-US" dirty="0">
                <a:solidFill>
                  <a:srgbClr val="FF0000"/>
                </a:solidFill>
              </a:rPr>
              <a:t>[ Since: 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AB, CAB,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ABA]</a:t>
            </a:r>
            <a:endParaRPr lang="en-US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ym typeface="Wingdings" panose="05000000000000000000" pitchFamily="2" charset="2"/>
              </a:rPr>
              <a:t>In V</a:t>
            </a:r>
            <a:r>
              <a:rPr lang="en-US" b="1" baseline="-25000" dirty="0">
                <a:sym typeface="Wingdings" panose="05000000000000000000" pitchFamily="2" charset="2"/>
              </a:rPr>
              <a:t>1,5</a:t>
            </a:r>
            <a:r>
              <a:rPr lang="en-US" b="1" dirty="0">
                <a:sym typeface="Wingdings" panose="05000000000000000000" pitchFamily="2" charset="2"/>
              </a:rPr>
              <a:t> we have S(start Symbol), so the given string “</a:t>
            </a:r>
            <a:r>
              <a:rPr lang="en-US" b="1" dirty="0" err="1">
                <a:sym typeface="Wingdings" panose="05000000000000000000" pitchFamily="2" charset="2"/>
              </a:rPr>
              <a:t>baaba</a:t>
            </a:r>
            <a:r>
              <a:rPr lang="en-US" b="1" dirty="0">
                <a:sym typeface="Wingdings" panose="05000000000000000000" pitchFamily="2" charset="2"/>
              </a:rPr>
              <a:t>” is a member of language L(G)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A91A7-FFA5-4733-AB15-9A35AA23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" y="595827"/>
            <a:ext cx="5894364" cy="58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883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Membership Algorithm (CYK Alg)</vt:lpstr>
      <vt:lpstr>Membership Alg (or) CYK Alg</vt:lpstr>
      <vt:lpstr>PowerPoint Presentation</vt:lpstr>
      <vt:lpstr>1. Consider the following grammar       SAB|BC      ABA|a      BCC|b      CAB|a     check whether the following string “baaba” is a member of L(G) or 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Consider the following grammar        {SAB|BC, ABA|a,BCC|b,CAB|a}     check whether the following string “ababba” is a member of L(G) or not</vt:lpstr>
      <vt:lpstr>PowerPoint Presentation</vt:lpstr>
      <vt:lpstr>PowerPoint Presentation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Membership Algorithm (CYK Alg)</dc:title>
  <dc:creator>naveen mukkapati</dc:creator>
  <cp:lastModifiedBy>naveen mukkapati</cp:lastModifiedBy>
  <cp:revision>8</cp:revision>
  <dcterms:created xsi:type="dcterms:W3CDTF">2021-04-17T07:21:20Z</dcterms:created>
  <dcterms:modified xsi:type="dcterms:W3CDTF">2021-04-19T14:29:13Z</dcterms:modified>
</cp:coreProperties>
</file>