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6" r:id="rId10"/>
    <p:sldId id="265" r:id="rId11"/>
    <p:sldId id="267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tinanandini2002@gmail.com" userId="6a4f84dd30543642" providerId="LiveId" clId="{0CEDA7E3-301F-44FA-B190-B186F755B168}"/>
    <pc:docChg chg="custSel addSld modSld">
      <pc:chgData name="battinanandini2002@gmail.com" userId="6a4f84dd30543642" providerId="LiveId" clId="{0CEDA7E3-301F-44FA-B190-B186F755B168}" dt="2022-08-09T18:46:31.510" v="25" actId="123"/>
      <pc:docMkLst>
        <pc:docMk/>
      </pc:docMkLst>
      <pc:sldChg chg="modSp mod">
        <pc:chgData name="battinanandini2002@gmail.com" userId="6a4f84dd30543642" providerId="LiveId" clId="{0CEDA7E3-301F-44FA-B190-B186F755B168}" dt="2022-08-09T18:39:23.873" v="9" actId="20577"/>
        <pc:sldMkLst>
          <pc:docMk/>
          <pc:sldMk cId="0" sldId="258"/>
        </pc:sldMkLst>
        <pc:spChg chg="mod">
          <ac:chgData name="battinanandini2002@gmail.com" userId="6a4f84dd30543642" providerId="LiveId" clId="{0CEDA7E3-301F-44FA-B190-B186F755B168}" dt="2022-08-09T18:39:23.873" v="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battinanandini2002@gmail.com" userId="6a4f84dd30543642" providerId="LiveId" clId="{0CEDA7E3-301F-44FA-B190-B186F755B168}" dt="2022-08-09T18:34:44.185" v="7" actId="27636"/>
        <pc:sldMkLst>
          <pc:docMk/>
          <pc:sldMk cId="0" sldId="259"/>
        </pc:sldMkLst>
        <pc:spChg chg="mod">
          <ac:chgData name="battinanandini2002@gmail.com" userId="6a4f84dd30543642" providerId="LiveId" clId="{0CEDA7E3-301F-44FA-B190-B186F755B168}" dt="2022-08-09T18:34:44.185" v="7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new mod">
        <pc:chgData name="battinanandini2002@gmail.com" userId="6a4f84dd30543642" providerId="LiveId" clId="{0CEDA7E3-301F-44FA-B190-B186F755B168}" dt="2022-08-09T18:46:31.510" v="25" actId="123"/>
        <pc:sldMkLst>
          <pc:docMk/>
          <pc:sldMk cId="3333747469" sldId="268"/>
        </pc:sldMkLst>
        <pc:spChg chg="mod">
          <ac:chgData name="battinanandini2002@gmail.com" userId="6a4f84dd30543642" providerId="LiveId" clId="{0CEDA7E3-301F-44FA-B190-B186F755B168}" dt="2022-08-09T18:45:49.325" v="19" actId="20577"/>
          <ac:spMkLst>
            <pc:docMk/>
            <pc:sldMk cId="3333747469" sldId="268"/>
            <ac:spMk id="2" creationId="{EEF220DD-CEFB-F698-966E-829CB72B18BC}"/>
          </ac:spMkLst>
        </pc:spChg>
        <pc:spChg chg="mod">
          <ac:chgData name="battinanandini2002@gmail.com" userId="6a4f84dd30543642" providerId="LiveId" clId="{0CEDA7E3-301F-44FA-B190-B186F755B168}" dt="2022-08-09T18:46:31.510" v="25" actId="123"/>
          <ac:spMkLst>
            <pc:docMk/>
            <pc:sldMk cId="3333747469" sldId="268"/>
            <ac:spMk id="3" creationId="{6C7E442A-5BD1-6706-3D7F-785399A822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E72782-3E7D-479D-8EB9-AA1D8BB6A4F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5A435B-81E9-4357-A82E-A4F07391AE6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12192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Detection in Real-Time CCTV Videos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4419600"/>
            <a:ext cx="2977896" cy="175260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Dr.R.Lakshmi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Tulasi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Incharge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Prasad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419600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 : 4</a:t>
            </a:r>
          </a:p>
          <a:p>
            <a:pPr algn="just"/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Battina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Nandini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(Y19CS003)</a:t>
            </a:r>
          </a:p>
          <a:p>
            <a:pPr algn="just"/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Choday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(Y19CS024)</a:t>
            </a:r>
          </a:p>
          <a:p>
            <a:pPr algn="just"/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Chittemsetty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Roopa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Devi(Y19CS023)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A73A-FB8D-DD3B-7DD8-FC6C066B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9C71-254A-A1AB-B893-B8DBE815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CONSTRUCTION AND SELECTION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dataset construction and collection was very important. The datasets are classified as follows: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DATASET CATEGORIES FOR PISTOL CLASS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DATASET CATEGORIES FOR NOT-PISTOL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60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C882-53B0-215B-D78F-B0E5154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0154-FEDB-45EA-99F5-99689684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pre-processing process involves data cleaning, standardization, processing, extraction and choice of features, etc.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training dataset is the result of pre-processing processes applied to the collected dataset.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four main steps of data preprocessing: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scaling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Data-augmentation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labeling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Filtering using OpenCV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to Grayscale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Equalized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Clahe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14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Operating system : Windows 10 and above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Language Requirement : Python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Processor: i5 processor based computer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Good Internet Connectivity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Memory: 1GB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Hard Drive : 50GB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3200"/>
            <a:ext cx="8305800" cy="1143000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tackle the problem of detecting the presence of weapons within an image.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learn a function that given an image as input returns the presence and the location of the weapon.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detection presents some peculiar and significant challenges.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work focuses on providing a secure place using CCTV footage as a source to detect harmful weapons by applying the state of the art open-source deep learning algorithms.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safety is a big concern for today’s modern world.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CCTV cameras are being used for surveillance and to monitor activities.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 system that can automatically detect these illegal activities.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binary classification assuming pistol class as the reference class and relevant confusion objects inclusion concept is introduced to reduce false positives and false negatives.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 are used i.e. sliding window/classification and region proposal/object detection.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13C7FE4-5109-4CD0-A033-F20C9FF9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05000"/>
            <a:ext cx="4533755" cy="442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20DD-CEFB-F698-966E-829CB72B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Detection Approach</a:t>
            </a:r>
            <a:r>
              <a:rPr lang="en-IN" sz="5400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442A-5BD1-6706-3D7F-785399A8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two approaches used in our work for both classification and detection models are: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Sliding window/Classification Models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Region proposal/Object Detection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74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E1AA00-0A7A-4953-9062-47B7DA1E9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3159"/>
            <a:ext cx="8229600" cy="437344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YoloV4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7C8349A-2CEA-46C1-A550-AC434BCE3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5" t="32679" r="14999" b="33292"/>
          <a:stretch/>
        </p:blipFill>
        <p:spPr>
          <a:xfrm>
            <a:off x="228600" y="2667000"/>
            <a:ext cx="8596668" cy="25417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01B3-90F3-E138-3EC7-8BD043E6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979D-3E60-4719-7AA8-3F3C5ECF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IN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IN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r>
              <a:rPr lang="en-IN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3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220</TotalTime>
  <Words>420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Times New Roman</vt:lpstr>
      <vt:lpstr>Wingdings 2</vt:lpstr>
      <vt:lpstr>Flow</vt:lpstr>
      <vt:lpstr>Weapon Detection in Real-Time CCTV Videos Using Deep Learning</vt:lpstr>
      <vt:lpstr>Contents</vt:lpstr>
      <vt:lpstr>Problem Statement </vt:lpstr>
      <vt:lpstr>Abstract</vt:lpstr>
      <vt:lpstr>Training Mechanism</vt:lpstr>
      <vt:lpstr>Classification and Detection Approach </vt:lpstr>
      <vt:lpstr>Inception ResNet V2</vt:lpstr>
      <vt:lpstr>YoloV4 Architecture</vt:lpstr>
      <vt:lpstr>Libraries Required</vt:lpstr>
      <vt:lpstr>Datasets</vt:lpstr>
      <vt:lpstr>Datasets(Contd…)</vt:lpstr>
      <vt:lpstr>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exam2</dc:creator>
  <cp:lastModifiedBy>battinanandini2002@gmail.com</cp:lastModifiedBy>
  <cp:revision>16</cp:revision>
  <dcterms:created xsi:type="dcterms:W3CDTF">2022-08-08T03:13:26Z</dcterms:created>
  <dcterms:modified xsi:type="dcterms:W3CDTF">2022-08-09T19:15:33Z</dcterms:modified>
</cp:coreProperties>
</file>