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3" r:id="rId5"/>
    <p:sldId id="259" r:id="rId6"/>
    <p:sldId id="272" r:id="rId7"/>
    <p:sldId id="265" r:id="rId8"/>
    <p:sldId id="267" r:id="rId9"/>
    <p:sldId id="270" r:id="rId10"/>
    <p:sldId id="274" r:id="rId11"/>
    <p:sldId id="261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1A9AB1-E7AA-4648-8B6D-488B781FB357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D0E5F7A-9929-47AF-825A-E9E8C9730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699804"/>
            <a:ext cx="7543800" cy="1143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Team Stark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305800" cy="2500532"/>
          </a:xfrm>
        </p:spPr>
        <p:txBody>
          <a:bodyPr>
            <a:normAutofit/>
          </a:bodyPr>
          <a:lstStyle/>
          <a:p>
            <a:r>
              <a:rPr sz="4400" smtClean="0"/>
              <a:t>S</a:t>
            </a:r>
            <a:r>
              <a:rPr lang="en-US" sz="4400" dirty="0" smtClean="0"/>
              <a:t>MART CONNECTED SIGN BOARD FOR IMPROVED ROAD SAFETY</a:t>
            </a:r>
            <a:endParaRPr lang="en-US" sz="4400" dirty="0"/>
          </a:p>
        </p:txBody>
      </p:sp>
      <p:pic>
        <p:nvPicPr>
          <p:cNvPr id="6" name="Picture 5" descr="I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33800"/>
            <a:ext cx="7620000" cy="158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OUTPUT</a:t>
            </a:r>
            <a:endParaRPr lang="en-US" dirty="0"/>
          </a:p>
        </p:txBody>
      </p:sp>
      <p:pic>
        <p:nvPicPr>
          <p:cNvPr id="5" name="Picture 4" descr="IMG201905251113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4038600" cy="3352800"/>
          </a:xfrm>
          <a:prstGeom prst="rect">
            <a:avLst/>
          </a:prstGeom>
        </p:spPr>
      </p:pic>
      <p:pic>
        <p:nvPicPr>
          <p:cNvPr id="11" name="Content Placeholder 10" descr="IMG2019052511165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981200"/>
            <a:ext cx="3810000" cy="3276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maybe, just maybe this system can be carried out exactly like the description, it would be very helpful to reduce accident rates.</a:t>
            </a:r>
          </a:p>
          <a:p>
            <a:r>
              <a:rPr lang="en-US" dirty="0" smtClean="0"/>
              <a:t>If this application can be made big, there is no wonder that it will benefit all of us. </a:t>
            </a:r>
          </a:p>
          <a:p>
            <a:r>
              <a:rPr lang="en-US" dirty="0" smtClean="0"/>
              <a:t>Not only the car drivers but also anyone who wants to know the  geographical condition of the area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838200" y="1433513"/>
            <a:ext cx="8305800" cy="1981200"/>
          </a:xfrm>
        </p:spPr>
        <p:txBody>
          <a:bodyPr/>
          <a:lstStyle/>
          <a:p>
            <a:r>
              <a:rPr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smart connected sign board is a digital, </a:t>
            </a:r>
            <a:r>
              <a:rPr lang="en-US" dirty="0" err="1" smtClean="0"/>
              <a:t>IoT</a:t>
            </a:r>
            <a:r>
              <a:rPr lang="en-US" dirty="0" smtClean="0"/>
              <a:t> based sign board which updates the feature of the road/route/area.</a:t>
            </a:r>
          </a:p>
          <a:p>
            <a:endParaRPr lang="en-US" dirty="0" smtClean="0"/>
          </a:p>
          <a:p>
            <a:r>
              <a:rPr lang="en-US" dirty="0" smtClean="0"/>
              <a:t>It may be a prediction of the  obstruction present, weather  or  even the temperature. </a:t>
            </a:r>
          </a:p>
          <a:p>
            <a:endParaRPr lang="en-US" dirty="0" smtClean="0"/>
          </a:p>
          <a:p>
            <a:r>
              <a:rPr lang="en-US" dirty="0" smtClean="0"/>
              <a:t>The main objective of the project is to improve the safety of the ones driving the vehicles ,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proposes a system which has digital sign boards on which the signs can be changed dynamically.</a:t>
            </a:r>
          </a:p>
          <a:p>
            <a:endParaRPr lang="en-US" dirty="0" smtClean="0"/>
          </a:p>
          <a:p>
            <a:r>
              <a:rPr lang="en-US" dirty="0" smtClean="0"/>
              <a:t>Displays speed limit-------- tells the user to slow down</a:t>
            </a:r>
          </a:p>
          <a:p>
            <a:endParaRPr lang="en-US" dirty="0" smtClean="0"/>
          </a:p>
          <a:p>
            <a:r>
              <a:rPr lang="en-US" dirty="0" smtClean="0"/>
              <a:t>Displays on diversions , Alerts of accident prone area.</a:t>
            </a:r>
          </a:p>
          <a:p>
            <a:endParaRPr lang="en-US" dirty="0" smtClean="0"/>
          </a:p>
          <a:p>
            <a:r>
              <a:rPr lang="en-US" dirty="0" smtClean="0"/>
              <a:t>Shows information on sign boards.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APPLICATION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car</a:t>
            </a:r>
          </a:p>
          <a:p>
            <a:endParaRPr lang="en-US" dirty="0" smtClean="0"/>
          </a:p>
          <a:p>
            <a:r>
              <a:rPr lang="en-US" dirty="0" smtClean="0"/>
              <a:t>Mobile  application</a:t>
            </a:r>
          </a:p>
          <a:p>
            <a:endParaRPr lang="en-US" dirty="0" smtClean="0"/>
          </a:p>
          <a:p>
            <a:r>
              <a:rPr lang="en-US" dirty="0" smtClean="0"/>
              <a:t>Roads (</a:t>
            </a:r>
            <a:r>
              <a:rPr lang="en-US" dirty="0" err="1" smtClean="0"/>
              <a:t>screen,update</a:t>
            </a:r>
            <a:r>
              <a:rPr lang="en-US" dirty="0" smtClean="0"/>
              <a:t>---- the difference between the static sign boards being more accurate and more informative)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INSTALLATION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NodeMCU</a:t>
            </a:r>
            <a:endParaRPr lang="en-US" dirty="0" smtClean="0"/>
          </a:p>
          <a:p>
            <a:r>
              <a:rPr lang="en-US" dirty="0" smtClean="0"/>
              <a:t>Push Button</a:t>
            </a:r>
          </a:p>
          <a:p>
            <a:r>
              <a:rPr lang="en-US" dirty="0" smtClean="0"/>
              <a:t>OLED display</a:t>
            </a:r>
          </a:p>
          <a:p>
            <a:r>
              <a:rPr lang="en-US" dirty="0" smtClean="0"/>
              <a:t>Basic Shield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HTML, </a:t>
            </a:r>
            <a:r>
              <a:rPr lang="en-US" dirty="0" err="1" smtClean="0"/>
              <a:t>Javascript</a:t>
            </a:r>
            <a:r>
              <a:rPr lang="en-US" dirty="0" smtClean="0"/>
              <a:t>,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COMPONENTS    REQUIRED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 smtClean="0"/>
              <a:t>Softwares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NodeMCU</a:t>
            </a:r>
            <a:r>
              <a:rPr lang="en-US" dirty="0" smtClean="0"/>
              <a:t> is an open source </a:t>
            </a:r>
            <a:r>
              <a:rPr lang="en-US" dirty="0" err="1" smtClean="0"/>
              <a:t>IoT</a:t>
            </a:r>
            <a:r>
              <a:rPr lang="en-US" dirty="0" smtClean="0"/>
              <a:t> platform. It includes firmware which runs on the ESP8266 Wi-Fi </a:t>
            </a:r>
            <a:r>
              <a:rPr lang="en-US" dirty="0" err="1" smtClean="0"/>
              <a:t>SoC.</a:t>
            </a:r>
            <a:r>
              <a:rPr lang="en-US" dirty="0" smtClean="0"/>
              <a:t> It uses </a:t>
            </a:r>
            <a:r>
              <a:rPr lang="en-US" dirty="0" err="1" smtClean="0"/>
              <a:t>Lua</a:t>
            </a:r>
            <a:r>
              <a:rPr lang="en-US" dirty="0" smtClean="0"/>
              <a:t> Script Language.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NodeMCU</a:t>
            </a:r>
            <a:endParaRPr lang="en-US" dirty="0"/>
          </a:p>
        </p:txBody>
      </p:sp>
      <p:pic>
        <p:nvPicPr>
          <p:cNvPr id="4" name="Picture 3" descr="IOTnodeMC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3528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code is written inside the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IDE, according to the logic.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ARDUINO</a:t>
            </a:r>
            <a:endParaRPr lang="en-US" dirty="0"/>
          </a:p>
        </p:txBody>
      </p:sp>
      <p:pic>
        <p:nvPicPr>
          <p:cNvPr id="5" name="Picture 4" descr="IOTarduino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24200"/>
            <a:ext cx="4648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info is displayed in the OLED as per the conditioned code.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OLED</a:t>
            </a:r>
            <a:endParaRPr lang="en-US" dirty="0"/>
          </a:p>
        </p:txBody>
      </p:sp>
      <p:pic>
        <p:nvPicPr>
          <p:cNvPr id="5" name="Picture 4" descr="IOTo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9718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basic I/O interface in the form of buttons , switches, 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Basic shield</a:t>
            </a:r>
            <a:endParaRPr lang="en-US" dirty="0"/>
          </a:p>
        </p:txBody>
      </p:sp>
      <p:pic>
        <p:nvPicPr>
          <p:cNvPr id="4" name="Picture 3" descr="IOTbasicshiel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8194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138</TotalTime>
  <Words>295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SMART CONNECTED SIGN BOARD FOR IMPROVED ROAD SAFETY</vt:lpstr>
      <vt:lpstr>INTRODUCTION</vt:lpstr>
      <vt:lpstr>APPLICATION</vt:lpstr>
      <vt:lpstr>INSTALLATION</vt:lpstr>
      <vt:lpstr>COMPONENTS    REQUIRED</vt:lpstr>
      <vt:lpstr>NodeMCU</vt:lpstr>
      <vt:lpstr>ARDUINO</vt:lpstr>
      <vt:lpstr>OLED</vt:lpstr>
      <vt:lpstr>Basic shield</vt:lpstr>
      <vt:lpstr>OUTPUT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CONNECTED SIGN BOARD FOR IMPROVED ROAD SAFETY</dc:title>
  <dc:creator>User</dc:creator>
  <cp:lastModifiedBy>User</cp:lastModifiedBy>
  <cp:revision>26</cp:revision>
  <dcterms:created xsi:type="dcterms:W3CDTF">2019-05-23T04:11:52Z</dcterms:created>
  <dcterms:modified xsi:type="dcterms:W3CDTF">2019-05-25T05:57:33Z</dcterms:modified>
</cp:coreProperties>
</file>