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FB29-7B24-4B77-82E0-C6C284805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5D211-BD5C-4B22-981C-B5F6A3402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Brian P. Evans, Courtney Radford, Christopher Chen, </a:t>
            </a:r>
            <a:r>
              <a:rPr lang="en-US" dirty="0" err="1"/>
              <a:t>ricardo</a:t>
            </a:r>
            <a:r>
              <a:rPr lang="en-US" dirty="0"/>
              <a:t> alcazar, Richard Selznick, </a:t>
            </a:r>
            <a:r>
              <a:rPr lang="en-US" dirty="0" err="1"/>
              <a:t>jeff</a:t>
            </a:r>
            <a:r>
              <a:rPr lang="en-US" dirty="0"/>
              <a:t> </a:t>
            </a:r>
            <a:r>
              <a:rPr lang="en-US" dirty="0" err="1"/>
              <a:t>palin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3294-F0CD-49E3-8C58-6477069A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50B4-9A1D-403E-8066-C89B5D197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BRIAN P. EVANS: PROJECT MANAGER AND REACT</a:t>
            </a:r>
          </a:p>
          <a:p>
            <a:r>
              <a:rPr lang="en-US" dirty="0"/>
              <a:t>COURTNEY RADFORD: GAME FUNCTIONALITIES </a:t>
            </a:r>
          </a:p>
          <a:p>
            <a:r>
              <a:rPr lang="en-US" dirty="0"/>
              <a:t>JEFF PALIN: MODELS AND CONTROLLERS</a:t>
            </a:r>
          </a:p>
          <a:p>
            <a:r>
              <a:rPr lang="en-US" dirty="0"/>
              <a:t>RICARDO ALCAZAR: LOGIN PROCESS</a:t>
            </a:r>
          </a:p>
          <a:p>
            <a:r>
              <a:rPr lang="en-US" dirty="0"/>
              <a:t>RICHARD SELZNICK: LOGIN PROCESS, ROUTES</a:t>
            </a:r>
          </a:p>
          <a:p>
            <a:r>
              <a:rPr lang="en-US" dirty="0"/>
              <a:t>CHRISTOPHER CHEN: REACT AND DATABASE</a:t>
            </a:r>
          </a:p>
        </p:txBody>
      </p:sp>
    </p:spTree>
    <p:extLst>
      <p:ext uri="{BB962C8B-B14F-4D97-AF65-F5344CB8AC3E}">
        <p14:creationId xmlns:p14="http://schemas.microsoft.com/office/powerpoint/2010/main" val="297193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DF0A-C097-4D09-B977-318B4D00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62A7-F651-4086-B3E9-7E4C5836C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help people to remain better organized while playing “Dungeons and Dragons” style games</a:t>
            </a:r>
          </a:p>
          <a:p>
            <a:r>
              <a:rPr lang="en-US" dirty="0"/>
              <a:t>To help people to better understand the mechanics of the game.</a:t>
            </a:r>
          </a:p>
          <a:p>
            <a:r>
              <a:rPr lang="en-US" dirty="0"/>
              <a:t>Battle Board keeps track of current players, health, initiative, etc.</a:t>
            </a:r>
          </a:p>
          <a:p>
            <a:r>
              <a:rPr lang="en-US" dirty="0"/>
              <a:t>It also keeps track of the monsters’ health and initiative   </a:t>
            </a:r>
          </a:p>
        </p:txBody>
      </p:sp>
    </p:spTree>
    <p:extLst>
      <p:ext uri="{BB962C8B-B14F-4D97-AF65-F5344CB8AC3E}">
        <p14:creationId xmlns:p14="http://schemas.microsoft.com/office/powerpoint/2010/main" val="55511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6993-5BB9-475D-BDA8-C1D5A5FC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51DE1-6370-4CA1-B647-EA2097542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4590464" cy="3968538"/>
          </a:xfrm>
        </p:spPr>
        <p:txBody>
          <a:bodyPr>
            <a:normAutofit/>
          </a:bodyPr>
          <a:lstStyle/>
          <a:p>
            <a:r>
              <a:rPr lang="en-US" sz="3200" dirty="0"/>
              <a:t>HTML, CSS, JAVASCRIPT</a:t>
            </a:r>
          </a:p>
          <a:p>
            <a:r>
              <a:rPr lang="en-US" sz="3200" dirty="0"/>
              <a:t>REACT.JS</a:t>
            </a:r>
          </a:p>
          <a:p>
            <a:r>
              <a:rPr lang="en-US" sz="3200" dirty="0"/>
              <a:t>SEQUELIZE</a:t>
            </a:r>
          </a:p>
          <a:p>
            <a:r>
              <a:rPr lang="en-US" sz="3200" dirty="0"/>
              <a:t>EXPRESS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8F0347-EA1A-4FFB-B6B3-515B6187CE16}"/>
              </a:ext>
            </a:extLst>
          </p:cNvPr>
          <p:cNvSpPr txBox="1">
            <a:spLocks/>
          </p:cNvSpPr>
          <p:nvPr/>
        </p:nvSpPr>
        <p:spPr>
          <a:xfrm>
            <a:off x="6761803" y="2097088"/>
            <a:ext cx="4173154" cy="3968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NODE.JS</a:t>
            </a:r>
          </a:p>
          <a:p>
            <a:r>
              <a:rPr lang="en-US" sz="3200" dirty="0"/>
              <a:t>MORGAN</a:t>
            </a:r>
          </a:p>
          <a:p>
            <a:r>
              <a:rPr lang="en-US" sz="3200" dirty="0"/>
              <a:t>AXIOS</a:t>
            </a:r>
          </a:p>
          <a:p>
            <a:r>
              <a:rPr lang="en-US" sz="3200" dirty="0"/>
              <a:t>SOCKET.IO</a:t>
            </a:r>
          </a:p>
        </p:txBody>
      </p:sp>
    </p:spTree>
    <p:extLst>
      <p:ext uri="{BB962C8B-B14F-4D97-AF65-F5344CB8AC3E}">
        <p14:creationId xmlns:p14="http://schemas.microsoft.com/office/powerpoint/2010/main" val="396353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FDCA-30AC-4549-A515-6F499786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47775-BC6B-493B-AE27-88D4DEE7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5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2395-D3A5-49B2-B060-96931350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49FF-9950-4F34-B6B7-4F3D9B256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3213"/>
            <a:ext cx="9905999" cy="3927988"/>
          </a:xfrm>
        </p:spPr>
        <p:txBody>
          <a:bodyPr>
            <a:normAutofit/>
          </a:bodyPr>
          <a:lstStyle/>
          <a:p>
            <a:r>
              <a:rPr lang="en-US" dirty="0"/>
              <a:t>Data validation</a:t>
            </a:r>
          </a:p>
          <a:p>
            <a:r>
              <a:rPr lang="en-US" dirty="0"/>
              <a:t>Including avatars for characters</a:t>
            </a:r>
          </a:p>
          <a:p>
            <a:r>
              <a:rPr lang="en-US" dirty="0"/>
              <a:t>Indicate specific player’s turn</a:t>
            </a:r>
          </a:p>
          <a:p>
            <a:r>
              <a:rPr lang="en-US" dirty="0"/>
              <a:t>Tracking round number</a:t>
            </a:r>
          </a:p>
          <a:p>
            <a:r>
              <a:rPr lang="en-US" dirty="0"/>
              <a:t>Update board through socket</a:t>
            </a:r>
          </a:p>
          <a:p>
            <a:r>
              <a:rPr lang="en-US" dirty="0"/>
              <a:t>Clear the board button</a:t>
            </a:r>
          </a:p>
          <a:p>
            <a:r>
              <a:rPr lang="en-US" dirty="0"/>
              <a:t>Developing guilds to isolate gaming groups 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284330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0C25-A037-4084-8822-8F1BE69A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0BB5E-CCB8-4407-B863-4028C54A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62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412</TotalTime>
  <Words>173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Battle Board</vt:lpstr>
      <vt:lpstr>TEAM MEMBERS</vt:lpstr>
      <vt:lpstr>Why this project</vt:lpstr>
      <vt:lpstr>Technologies used</vt:lpstr>
      <vt:lpstr>demo</vt:lpstr>
      <vt:lpstr>Future development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Board</dc:title>
  <dc:creator>Christopher Chen</dc:creator>
  <cp:lastModifiedBy>Brian Evans</cp:lastModifiedBy>
  <cp:revision>16</cp:revision>
  <dcterms:created xsi:type="dcterms:W3CDTF">2017-11-01T23:12:28Z</dcterms:created>
  <dcterms:modified xsi:type="dcterms:W3CDTF">2017-11-02T20:59:36Z</dcterms:modified>
</cp:coreProperties>
</file>