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81" r:id="rId8"/>
    <p:sldId id="262" r:id="rId9"/>
    <p:sldId id="268" r:id="rId10"/>
    <p:sldId id="279" r:id="rId11"/>
    <p:sldId id="280" r:id="rId12"/>
    <p:sldId id="26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61" r:id="rId21"/>
    <p:sldId id="277" r:id="rId22"/>
    <p:sldId id="278" r:id="rId23"/>
    <p:sldId id="264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B70CB-ABEB-4917-9531-EAA28D68451A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2463-83DB-4F92-8457-18332EA63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22463-83DB-4F92-8457-18332EA635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4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22463-83DB-4F92-8457-18332EA635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9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9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7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92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3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3C1-B40E-4A06-B27C-C592AFFF961F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EB48-0CFC-44CD-9544-481FC5C43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8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943" y="1240629"/>
            <a:ext cx="9144000" cy="1470025"/>
          </a:xfrm>
        </p:spPr>
        <p:txBody>
          <a:bodyPr/>
          <a:lstStyle/>
          <a:p>
            <a:r>
              <a:rPr lang="ru-RU" dirty="0" smtClean="0"/>
              <a:t>Компьютерная игра </a:t>
            </a:r>
            <a:r>
              <a:rPr lang="en-US" dirty="0" err="1" smtClean="0"/>
              <a:t>BattleCrane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6245491"/>
            <a:ext cx="1872208" cy="74630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951683"/>
            <a:ext cx="2282678" cy="10753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678">
            <a:off x="-153688" y="4297707"/>
            <a:ext cx="3529217" cy="19326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6612" flipH="1" flipV="1">
            <a:off x="5525980" y="3666639"/>
            <a:ext cx="4016400" cy="21994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45" y="2734148"/>
            <a:ext cx="2675050" cy="2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Уничтоженные клетки: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87624" y="5219650"/>
            <a:ext cx="425730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Нельзя ничего размещать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6323195"/>
            <a:ext cx="1080120" cy="6099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64" y="5318185"/>
            <a:ext cx="3004199" cy="169655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4752528" cy="3575667"/>
          </a:xfrm>
        </p:spPr>
      </p:pic>
    </p:spTree>
    <p:extLst>
      <p:ext uri="{BB962C8B-B14F-4D97-AF65-F5344CB8AC3E}">
        <p14:creationId xmlns:p14="http://schemas.microsoft.com/office/powerpoint/2010/main" val="26951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игрока: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95629"/>
            <a:ext cx="3169082" cy="1789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" y="1772816"/>
            <a:ext cx="7932557" cy="32396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55" y="5594818"/>
            <a:ext cx="3163830" cy="14904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746405"/>
            <a:ext cx="2520280" cy="11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7" y="2204864"/>
            <a:ext cx="5580421" cy="45342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Штаб: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Генератор: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Казармы: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Завод: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Турель: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Стена: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95" y="1747689"/>
            <a:ext cx="576065" cy="576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0" y="3356992"/>
            <a:ext cx="576000" cy="2966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0" y="3933056"/>
            <a:ext cx="856320" cy="57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0" y="2476493"/>
            <a:ext cx="576000" cy="576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0" y="4797152"/>
            <a:ext cx="288000" cy="28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0" y="5517232"/>
            <a:ext cx="288000" cy="28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27" y="5517232"/>
            <a:ext cx="288000" cy="288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65304"/>
            <a:ext cx="1630566" cy="92082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9" y="6010761"/>
            <a:ext cx="2282678" cy="107536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7397">
            <a:off x="5548374" y="314490"/>
            <a:ext cx="3366162" cy="1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Штаб: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Основное строение;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Победа при уничтожении штаба противника;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+1 к постройке нового строения или улучшению уже имеющегося.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20688"/>
            <a:ext cx="576065" cy="576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229200"/>
            <a:ext cx="3163830" cy="1490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59"/>
            <a:ext cx="4716016" cy="2124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 smtClean="0"/>
              <a:t>Рабочее </a:t>
            </a:r>
            <a:r>
              <a:rPr lang="ru-RU" dirty="0"/>
              <a:t>строение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Лимит: 2;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Улучшения запаса прочности: 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+</a:t>
            </a:r>
            <a:r>
              <a:rPr lang="ru-RU" dirty="0"/>
              <a:t>1 к постройке нового строения или улучшению уже </a:t>
            </a:r>
            <a:r>
              <a:rPr lang="ru-RU" dirty="0" smtClean="0"/>
              <a:t>имеющегося.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20688"/>
            <a:ext cx="576000" cy="576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54" y="2780928"/>
            <a:ext cx="576000" cy="57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16" y="2775566"/>
            <a:ext cx="576000" cy="576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3" y="5517231"/>
            <a:ext cx="3163830" cy="1490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59"/>
            <a:ext cx="4716016" cy="2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Казармы: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1.) Создает 1 автоматчика за ход на личной территории;</a:t>
            </a:r>
          </a:p>
          <a:p>
            <a:pPr marL="0" indent="0">
              <a:buNone/>
            </a:pPr>
            <a:r>
              <a:rPr lang="ru-RU" dirty="0" smtClean="0"/>
              <a:t>2.) Улучшения казарм:</a:t>
            </a:r>
          </a:p>
          <a:p>
            <a:pPr marL="0" indent="1260000">
              <a:buNone/>
            </a:pPr>
            <a:r>
              <a:rPr lang="ru-RU" dirty="0" smtClean="0"/>
              <a:t>На </a:t>
            </a:r>
            <a:r>
              <a:rPr lang="en-US" dirty="0" smtClean="0"/>
              <a:t>II </a:t>
            </a:r>
            <a:r>
              <a:rPr lang="ru-RU" dirty="0" smtClean="0"/>
              <a:t>уровне создает 1 автоматчика за ход на личной и нейтральной территории;</a:t>
            </a:r>
          </a:p>
          <a:p>
            <a:pPr marL="0" indent="1260000">
              <a:buNone/>
            </a:pPr>
            <a:r>
              <a:rPr lang="ru-RU" dirty="0" smtClean="0"/>
              <a:t>На </a:t>
            </a:r>
            <a:r>
              <a:rPr lang="en-US" dirty="0" smtClean="0"/>
              <a:t>III </a:t>
            </a:r>
            <a:r>
              <a:rPr lang="ru-RU" dirty="0" smtClean="0"/>
              <a:t>уровне создает 1 автоматчика за ход в любой свободной точке;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92696"/>
            <a:ext cx="917450" cy="4724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5" y="3316599"/>
            <a:ext cx="917450" cy="472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5" y="4365104"/>
            <a:ext cx="917450" cy="472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50" y="5594818"/>
            <a:ext cx="3163830" cy="14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1.) Производит 1 танк за ход на личной территории ;</a:t>
            </a:r>
          </a:p>
          <a:p>
            <a:pPr marL="0" indent="0">
              <a:buNone/>
            </a:pPr>
            <a:r>
              <a:rPr lang="ru-RU" dirty="0" smtClean="0"/>
              <a:t>2.) Улучшения завода:</a:t>
            </a:r>
          </a:p>
          <a:p>
            <a:pPr marL="0" indent="1260000">
              <a:buNone/>
            </a:pPr>
            <a:r>
              <a:rPr lang="ru-RU" dirty="0" smtClean="0"/>
              <a:t>На </a:t>
            </a:r>
            <a:r>
              <a:rPr lang="en-US" dirty="0" smtClean="0"/>
              <a:t>II </a:t>
            </a:r>
            <a:r>
              <a:rPr lang="ru-RU" dirty="0" smtClean="0"/>
              <a:t>уровне производит 1 танк за ход на личной и нейтральной территории;</a:t>
            </a:r>
          </a:p>
          <a:p>
            <a:pPr marL="0" indent="1260000">
              <a:buNone/>
            </a:pPr>
            <a:r>
              <a:rPr lang="ru-RU" dirty="0" smtClean="0"/>
              <a:t>На </a:t>
            </a:r>
            <a:r>
              <a:rPr lang="en-US" dirty="0" smtClean="0"/>
              <a:t>III </a:t>
            </a:r>
            <a:r>
              <a:rPr lang="ru-RU" dirty="0" smtClean="0"/>
              <a:t>уровне </a:t>
            </a:r>
            <a:r>
              <a:rPr lang="ru-RU" dirty="0"/>
              <a:t>производит 1 танк </a:t>
            </a:r>
            <a:r>
              <a:rPr lang="ru-RU" dirty="0" smtClean="0"/>
              <a:t>за ход в любой свободной точке;</a:t>
            </a:r>
          </a:p>
          <a:p>
            <a:pPr marL="0" indent="0">
              <a:buNone/>
            </a:pPr>
            <a:r>
              <a:rPr lang="ru-RU" dirty="0"/>
              <a:t>3.) </a:t>
            </a:r>
            <a:r>
              <a:rPr lang="ru-RU" dirty="0" smtClean="0"/>
              <a:t>Заводы, </a:t>
            </a:r>
            <a:r>
              <a:rPr lang="ru-RU" dirty="0"/>
              <a:t>нельзя построить, если их кол-во больше или равно кол-ву казарм.</a:t>
            </a:r>
          </a:p>
          <a:p>
            <a:pPr marL="0" indent="126000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0688"/>
            <a:ext cx="856320" cy="576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5" y="3284984"/>
            <a:ext cx="856320" cy="57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5" y="4365104"/>
            <a:ext cx="856320" cy="576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9735"/>
            <a:ext cx="2113270" cy="9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/>
          <a:lstStyle/>
          <a:p>
            <a:r>
              <a:rPr lang="ru-RU" dirty="0" smtClean="0"/>
              <a:t>Турель: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1.) Ведет огонь</a:t>
            </a:r>
            <a:r>
              <a:rPr lang="en-US" dirty="0" smtClean="0"/>
              <a:t> </a:t>
            </a:r>
            <a:r>
              <a:rPr lang="ru-RU" dirty="0" smtClean="0"/>
              <a:t>с первого хода</a:t>
            </a:r>
            <a:r>
              <a:rPr lang="en-US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2.) Улучшение прочности турели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9735"/>
            <a:ext cx="2113270" cy="9955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76" y="2852936"/>
            <a:ext cx="472441" cy="472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60" y="188640"/>
            <a:ext cx="2016224" cy="20189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59"/>
            <a:ext cx="4716016" cy="21245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/>
          <a:lstStyle/>
          <a:p>
            <a:r>
              <a:rPr lang="ru-RU" dirty="0" smtClean="0"/>
              <a:t>Стена: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1.) Оборонительное сооружение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2.) Строится по два блока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9735"/>
            <a:ext cx="2113270" cy="9955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59"/>
            <a:ext cx="4716016" cy="21245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23" y="928916"/>
            <a:ext cx="472441" cy="47244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57" y="2924943"/>
            <a:ext cx="318103" cy="31810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39" y="2924943"/>
            <a:ext cx="318103" cy="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Армия: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Фундаментальными боевыми единицами являются автоматчики и танки.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24944"/>
            <a:ext cx="6048672" cy="34248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5271"/>
            <a:ext cx="2282678" cy="10753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6078873"/>
            <a:ext cx="1872208" cy="7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04576"/>
            <a:ext cx="3583629" cy="20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/>
              <a:t>Автор: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Гулькин Игорь Константинович,</a:t>
            </a:r>
          </a:p>
          <a:p>
            <a:pPr marL="0" indent="0">
              <a:buNone/>
            </a:pPr>
            <a:r>
              <a:rPr lang="ru-RU" sz="4400" dirty="0" smtClean="0"/>
              <a:t>студент Санкт-Петербургского политехнического университета им. Петра Великого.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8842" y="6363110"/>
            <a:ext cx="1454883" cy="579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3110"/>
            <a:ext cx="1141339" cy="5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Автоматчик: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55712"/>
            <a:ext cx="432048" cy="43204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2341649"/>
            <a:ext cx="360040" cy="36004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1.) Строится в казармах;</a:t>
            </a:r>
          </a:p>
          <a:p>
            <a:pPr marL="0" indent="0">
              <a:buFont typeface="Arial" pitchFamily="34" charset="0"/>
              <a:buNone/>
            </a:pPr>
            <a:r>
              <a:rPr lang="ru-RU" dirty="0" smtClean="0"/>
              <a:t>2.) Стреляет со следующего хода;</a:t>
            </a:r>
          </a:p>
          <a:p>
            <a:pPr marL="0" indent="0">
              <a:buFont typeface="Arial" pitchFamily="34" charset="0"/>
              <a:buNone/>
            </a:pPr>
            <a:r>
              <a:rPr lang="ru-RU" dirty="0" smtClean="0"/>
              <a:t>3.) Может атаковать по прямым и диагоналям (аналогия шахматного ферзя);</a:t>
            </a:r>
          </a:p>
          <a:p>
            <a:pPr marL="0" indent="0">
              <a:buFont typeface="Arial" pitchFamily="34" charset="0"/>
              <a:buNone/>
            </a:pPr>
            <a:r>
              <a:rPr lang="ru-RU" dirty="0" smtClean="0"/>
              <a:t>4.) Может стрелять через своих юнитов, но не может через чужие строения.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95629"/>
            <a:ext cx="3169082" cy="17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Танк: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1.) Строится в заводе;</a:t>
            </a:r>
          </a:p>
          <a:p>
            <a:pPr marL="0" indent="0">
              <a:buFont typeface="Arial" pitchFamily="34" charset="0"/>
              <a:buNone/>
            </a:pPr>
            <a:r>
              <a:rPr lang="ru-RU" dirty="0" smtClean="0"/>
              <a:t>2.) Стреляет со следующего хода;</a:t>
            </a:r>
          </a:p>
          <a:p>
            <a:pPr marL="0" indent="0">
              <a:buNone/>
            </a:pPr>
            <a:r>
              <a:rPr lang="ru-RU" dirty="0"/>
              <a:t>3.) Может атаковать по прямым и диагоналям (аналогия шахматного ферзя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ru-RU" dirty="0"/>
              <a:t>4.) Может стрелять через </a:t>
            </a:r>
            <a:r>
              <a:rPr lang="ru-RU" dirty="0" smtClean="0"/>
              <a:t>своих юнитов, </a:t>
            </a:r>
            <a:r>
              <a:rPr lang="ru-RU" dirty="0"/>
              <a:t>но не может через </a:t>
            </a:r>
            <a:r>
              <a:rPr lang="ru-RU" dirty="0" smtClean="0"/>
              <a:t>чужие строения.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95629"/>
            <a:ext cx="3169082" cy="17896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41" y="692696"/>
            <a:ext cx="396045" cy="3960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35121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начале каждого хода игрок получает 1 ед. энергии. Благодаря ей Вы можете использовать различные бонусы поддержки. Это могут быть как авиаудары, так и различные улучшения для ваших юнитов.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8" y="4941167"/>
            <a:ext cx="3273910" cy="845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72" y="4941167"/>
            <a:ext cx="4343147" cy="8178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2339752" cy="12812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45297">
            <a:off x="7390499" y="6084745"/>
            <a:ext cx="2339752" cy="12812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75813">
            <a:off x="3336448" y="6450840"/>
            <a:ext cx="2339752" cy="12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Искусственный интеллект;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Сетевая игра: </a:t>
            </a:r>
            <a:r>
              <a:rPr lang="en-US" dirty="0" smtClean="0"/>
              <a:t>LAN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Озвучивание;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Дизайн.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94991"/>
            <a:ext cx="2880320" cy="22009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015482"/>
            <a:ext cx="2808312" cy="15859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3" y="6042280"/>
            <a:ext cx="1630525" cy="7681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21" y="6070158"/>
            <a:ext cx="1512168" cy="7123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7664" y="6130139"/>
            <a:ext cx="1512168" cy="6802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0" y="4733459"/>
            <a:ext cx="4716016" cy="212454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59"/>
            <a:ext cx="4716016" cy="2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Команда - 5 человек;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Интегрированная среда разработки</a:t>
            </a:r>
            <a:r>
              <a:rPr lang="en-US" dirty="0" smtClean="0"/>
              <a:t> (IDE)</a:t>
            </a:r>
            <a:r>
              <a:rPr lang="ru-RU" dirty="0" smtClean="0"/>
              <a:t>: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программирования: </a:t>
            </a:r>
            <a:r>
              <a:rPr lang="en-US" dirty="0" smtClean="0"/>
              <a:t>Java (JDK 1.9, </a:t>
            </a:r>
            <a:r>
              <a:rPr lang="en-US" dirty="0" err="1" smtClean="0"/>
              <a:t>JavaFX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Приложение: </a:t>
            </a:r>
            <a:r>
              <a:rPr lang="en-US" dirty="0" err="1" smtClean="0"/>
              <a:t>SceneBuilder</a:t>
            </a:r>
            <a:r>
              <a:rPr lang="en-US" dirty="0" smtClean="0"/>
              <a:t> 2.0</a:t>
            </a:r>
            <a:r>
              <a:rPr lang="ru-RU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37112"/>
            <a:ext cx="28829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089650"/>
            <a:ext cx="16335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10" y="6089650"/>
            <a:ext cx="16335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87620" y="5537249"/>
            <a:ext cx="5703274" cy="25692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9217" y="4978713"/>
            <a:ext cx="3140966" cy="6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перспективы: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Выступления в конкурсах, конференциях;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Переработка игры на </a:t>
            </a:r>
            <a:r>
              <a:rPr lang="en-US" dirty="0" smtClean="0"/>
              <a:t>Unity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сервера и режима сетевой игры</a:t>
            </a:r>
            <a:r>
              <a:rPr lang="en-US" dirty="0" smtClean="0"/>
              <a:t>: WAN.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2" y="5301208"/>
            <a:ext cx="3508255" cy="198120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5637"/>
            <a:ext cx="3920730" cy="29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6196140"/>
            <a:ext cx="16335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0" y="6196140"/>
            <a:ext cx="16335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304"/>
            <a:ext cx="16335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0228" y="4802564"/>
            <a:ext cx="3429000" cy="674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24" y="4149080"/>
            <a:ext cx="6013207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dirty="0" smtClean="0"/>
              <a:t>Создание компьютерной игры на базе филиала Алтайского государственного университета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6078873"/>
            <a:ext cx="1872208" cy="7463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5271"/>
            <a:ext cx="2282678" cy="10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1.) Введение в компьютерную игру;</a:t>
            </a:r>
          </a:p>
          <a:p>
            <a:pPr marL="0" indent="0">
              <a:buNone/>
            </a:pPr>
            <a:r>
              <a:rPr lang="ru-RU" dirty="0" smtClean="0"/>
              <a:t>2.) Демонстрация проекта;</a:t>
            </a:r>
          </a:p>
          <a:p>
            <a:pPr marL="0" indent="0">
              <a:buNone/>
            </a:pPr>
            <a:r>
              <a:rPr lang="ru-RU" dirty="0" smtClean="0"/>
              <a:t>3.) Дальнейшие перспективы.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6078873"/>
            <a:ext cx="1872208" cy="7463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5271"/>
            <a:ext cx="2282678" cy="10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BattleCrane</a:t>
            </a:r>
            <a:r>
              <a:rPr lang="en-US" dirty="0" smtClean="0"/>
              <a:t> – </a:t>
            </a:r>
            <a:r>
              <a:rPr lang="ru-RU" dirty="0" smtClean="0"/>
              <a:t>это пошаговая стратегия на клеточном поле, в которой Вы командуете военной базой на поле боя.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7818172" cy="31843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5271"/>
            <a:ext cx="2282678" cy="10753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6078873"/>
            <a:ext cx="1872208" cy="7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7776864" cy="400609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5733256"/>
            <a:ext cx="3163830" cy="1490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5" y="5885655"/>
            <a:ext cx="3163830" cy="1490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885654"/>
            <a:ext cx="3163830" cy="14904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772847"/>
            <a:ext cx="3163830" cy="14904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677599"/>
            <a:ext cx="3163830" cy="14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Основными действиями являются захваты нейтральных территории, размещение бараков и заводов, оборонительных сооружений и турелей, улучшения и производства армии.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49080"/>
            <a:ext cx="5687631" cy="2351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3" y="5319942"/>
            <a:ext cx="3163830" cy="1490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92" y="5928423"/>
            <a:ext cx="1872208" cy="8819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5757">
            <a:off x="6018496" y="-42608"/>
            <a:ext cx="1450952" cy="15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5400600" cy="45546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Механика игры: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1196752"/>
            <a:ext cx="9144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Стартовая позиция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6166460"/>
            <a:ext cx="1080120" cy="6099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64" y="5161450"/>
            <a:ext cx="3004199" cy="16965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25291">
            <a:off x="-315725" y="5374800"/>
            <a:ext cx="1589786" cy="8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556793"/>
            <a:ext cx="7524328" cy="4914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Территории: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594818"/>
            <a:ext cx="3163830" cy="1490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56882" y="4806378"/>
            <a:ext cx="3429000" cy="6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514</Words>
  <Application>Microsoft Office PowerPoint</Application>
  <PresentationFormat>Экран (4:3)</PresentationFormat>
  <Paragraphs>86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Storyboard Layouts</vt:lpstr>
      <vt:lpstr>Компьютерная игра BattleCrane</vt:lpstr>
      <vt:lpstr>Автор:</vt:lpstr>
      <vt:lpstr>Цель:</vt:lpstr>
      <vt:lpstr>Задачи:</vt:lpstr>
      <vt:lpstr>Описание игры:</vt:lpstr>
      <vt:lpstr>Описание игры:</vt:lpstr>
      <vt:lpstr>Механика:</vt:lpstr>
      <vt:lpstr>Механика игры:</vt:lpstr>
      <vt:lpstr>Территории:</vt:lpstr>
      <vt:lpstr>Уничтоженные клетки:</vt:lpstr>
      <vt:lpstr>Ход игрока:</vt:lpstr>
      <vt:lpstr>Строения:</vt:lpstr>
      <vt:lpstr>Штаб:</vt:lpstr>
      <vt:lpstr>Генератор:</vt:lpstr>
      <vt:lpstr>Казармы:</vt:lpstr>
      <vt:lpstr>Завод:</vt:lpstr>
      <vt:lpstr>Турель:</vt:lpstr>
      <vt:lpstr>Стена:</vt:lpstr>
      <vt:lpstr>Армия:</vt:lpstr>
      <vt:lpstr>Автоматчик:</vt:lpstr>
      <vt:lpstr>Танк:</vt:lpstr>
      <vt:lpstr>Поддержка:</vt:lpstr>
      <vt:lpstr>Задачи проекта:</vt:lpstr>
      <vt:lpstr>Реализация:</vt:lpstr>
      <vt:lpstr>Дальнейшие перспективы: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StarKRE Azironian</dc:creator>
  <cp:lastModifiedBy>StarKRE Azironian</cp:lastModifiedBy>
  <cp:revision>50</cp:revision>
  <dcterms:created xsi:type="dcterms:W3CDTF">2017-08-25T14:59:37Z</dcterms:created>
  <dcterms:modified xsi:type="dcterms:W3CDTF">2017-09-25T17:21:49Z</dcterms:modified>
</cp:coreProperties>
</file>