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1D542-3F3C-46F2-9985-4A621A0A9ED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B260-87CA-4F5C-91DA-7BF644EFB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0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B260-87CA-4F5C-91DA-7BF644EFBC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1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B260-87CA-4F5C-91DA-7BF644EFBC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6FF1-8D9F-4118-91EB-C7B9A3A0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5A583-1579-4DCC-93CF-140A24F80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DDE0-3B5A-4E30-AD52-45B36363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20703-CC5E-4EFF-8C7C-20A6DC4D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54B82-7F5A-4E74-906B-E626E70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20EBB-E86B-47EB-B329-1E918B7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F06F7-A53A-49E8-96F9-363F0852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AA69D-1EAA-4603-9D25-E1E8392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62D58-BF56-4150-B879-29E7A5A8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13961-6F99-49FB-ABDA-7946591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0626F5-EC88-47B2-AC8B-3B6D4D1D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EC431-18CF-4D97-9B4B-A275155C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AC81A-09B6-4669-9758-54161FAE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8598-227C-4348-85C3-F509694B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ED4E1-E108-419B-9E4D-C812E3B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227E0-B0A9-487C-A951-CCE9B18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81CD0-70E2-4ABB-8BC2-11858C8C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3564A-1BD6-43C3-9982-F481BC4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648BF-D1EA-4A02-BDDA-230FC820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3D2C3-39C2-4E95-B7AD-F61C99E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2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A7BB-43E9-49FC-AE4A-C1496E2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28690-C3FC-4149-B83A-DDF53907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69FDF-239F-4749-92D0-36D45EC0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8AE77-5BB6-41CF-B415-733687AB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62274-ADF0-4D51-AEE1-A729185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7724B-32EE-4B4B-B437-3CE5E8CD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C2FA8-AFB3-412F-B70D-D632FAFC7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5CF61-3B57-494F-B532-BF0F524F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41D58-8CCB-45CE-8E7A-CEDBC726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195C5-8DA9-4092-BF23-84CEA7F6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223F7-EE61-4E8B-B601-0C3C97E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42E99-FB13-4F95-A517-2A4B2B34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FB2E2-48DC-407E-AC31-54E3712B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7DB6C-3299-4F0B-987B-D118ECB2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C8EE31-1BF7-4765-A1BF-5F3F98B23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B0E287-5EB6-4A7C-B37F-CAC945BA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CC7031-279E-4577-B307-558CA690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7D0C8F-F294-47D8-A63D-AE6000C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57FBCA-A36A-4B17-B93A-085F0907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8E9D0-B168-4529-A3DA-52AD1474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3AAA69-E665-4E38-B41A-E184B5F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595B5-D8EE-47C3-974F-5A960E1F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0AEE3-664D-4A42-883E-7AA90A3C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7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A6C64A-62B9-4803-9434-D46BCBF4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72ABD-3D88-4339-B155-FB88D00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2B94F-3A3D-48E4-B843-EFA33F0D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84E2-69D2-4CA1-ADD1-2F97181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82C38-C98E-46C2-9BDB-6A923768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0BC02-2FBD-4AFF-8709-7C9FF1B6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F3AEC-0D36-4F22-BB4A-27C4B4FC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ACF2E-E0A4-4E3D-9C4F-ACEB1B3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DC6F2-9843-4F29-A7C5-B94E0824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99A6-0524-4105-A6D8-D4B3A113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A738F-ADAB-4E45-9638-F86B623E4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BE4C5-B381-4370-80B9-B7256848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A0373-7C0F-4756-AFFD-AD30C601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93CAE-F589-49DA-9EFA-F3CD3353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91336-E32E-4E8E-A5A0-B44695D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6AD53-2909-4BFB-B74D-87AEA4C1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8B2B4-0B5D-48A1-BC4C-D9E13664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9DB53-B845-45C1-A987-894AAB42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80BA-5BA5-4CD4-BA50-50941240EA7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36D90-08BE-4BB4-84F5-FB04FE24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48E77-5ED7-4DB4-A1E9-69EC57B7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9398-C72F-4F07-B985-80611E185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F4AF45-3452-4F4E-B3E1-6A4886A08DDA}"/>
              </a:ext>
            </a:extLst>
          </p:cNvPr>
          <p:cNvCxnSpPr/>
          <p:nvPr/>
        </p:nvCxnSpPr>
        <p:spPr>
          <a:xfrm>
            <a:off x="0" y="4223208"/>
            <a:ext cx="2535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C180BD1-83B8-4088-A082-12F8C4598C71}"/>
              </a:ext>
            </a:extLst>
          </p:cNvPr>
          <p:cNvCxnSpPr/>
          <p:nvPr/>
        </p:nvCxnSpPr>
        <p:spPr>
          <a:xfrm>
            <a:off x="2516957" y="4232635"/>
            <a:ext cx="0" cy="262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58B8F5-EA32-4568-BE01-46A1553286CC}"/>
              </a:ext>
            </a:extLst>
          </p:cNvPr>
          <p:cNvCxnSpPr/>
          <p:nvPr/>
        </p:nvCxnSpPr>
        <p:spPr>
          <a:xfrm>
            <a:off x="2516957" y="4873658"/>
            <a:ext cx="6777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BAB973-E524-4962-AC97-D9714B1CEC2D}"/>
              </a:ext>
            </a:extLst>
          </p:cNvPr>
          <p:cNvCxnSpPr/>
          <p:nvPr/>
        </p:nvCxnSpPr>
        <p:spPr>
          <a:xfrm>
            <a:off x="4722828" y="4873658"/>
            <a:ext cx="0" cy="198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110642-199D-4B8E-9A5D-FE21415D3C7D}"/>
              </a:ext>
            </a:extLst>
          </p:cNvPr>
          <p:cNvCxnSpPr/>
          <p:nvPr/>
        </p:nvCxnSpPr>
        <p:spPr>
          <a:xfrm>
            <a:off x="7032396" y="4873658"/>
            <a:ext cx="0" cy="198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E4B745E-7E06-43BA-A8FB-DD4B7E9A5289}"/>
              </a:ext>
            </a:extLst>
          </p:cNvPr>
          <p:cNvCxnSpPr/>
          <p:nvPr/>
        </p:nvCxnSpPr>
        <p:spPr>
          <a:xfrm>
            <a:off x="9294829" y="4873658"/>
            <a:ext cx="0" cy="198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FC2482C-DC7E-492A-9F4D-44B49D348C73}"/>
              </a:ext>
            </a:extLst>
          </p:cNvPr>
          <p:cNvSpPr txBox="1"/>
          <p:nvPr/>
        </p:nvSpPr>
        <p:spPr>
          <a:xfrm>
            <a:off x="508717" y="45043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马保国图片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6844E8-D5F3-46D0-97ED-0B7756D927F3}"/>
              </a:ext>
            </a:extLst>
          </p:cNvPr>
          <p:cNvSpPr txBox="1"/>
          <p:nvPr/>
        </p:nvSpPr>
        <p:spPr>
          <a:xfrm>
            <a:off x="21410" y="5083134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 防御</a:t>
            </a:r>
            <a:endParaRPr lang="en-US" altLang="zh-CN" dirty="0"/>
          </a:p>
          <a:p>
            <a:r>
              <a:rPr lang="zh-CN" altLang="en-US" dirty="0"/>
              <a:t>血量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技能情况以及技能介绍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6E1596-EC7F-46F0-B4A9-0395A4FCCA0C}"/>
              </a:ext>
            </a:extLst>
          </p:cNvPr>
          <p:cNvSpPr txBox="1"/>
          <p:nvPr/>
        </p:nvSpPr>
        <p:spPr>
          <a:xfrm>
            <a:off x="3183812" y="53139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AFC08-FB24-430A-A2B0-303D6AD0EFE9}"/>
              </a:ext>
            </a:extLst>
          </p:cNvPr>
          <p:cNvSpPr txBox="1"/>
          <p:nvPr/>
        </p:nvSpPr>
        <p:spPr>
          <a:xfrm>
            <a:off x="5593118" y="4408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472F0B-AF68-4FCD-BAF5-1939DA175674}"/>
              </a:ext>
            </a:extLst>
          </p:cNvPr>
          <p:cNvSpPr txBox="1"/>
          <p:nvPr/>
        </p:nvSpPr>
        <p:spPr>
          <a:xfrm>
            <a:off x="7684735" y="53139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AB0C01-F561-4058-B12B-21D513916281}"/>
              </a:ext>
            </a:extLst>
          </p:cNvPr>
          <p:cNvSpPr txBox="1"/>
          <p:nvPr/>
        </p:nvSpPr>
        <p:spPr>
          <a:xfrm>
            <a:off x="5084587" y="2889317"/>
            <a:ext cx="304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对战界面背景图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1F3739-799E-4010-B436-41AFA6F44EA8}"/>
              </a:ext>
            </a:extLst>
          </p:cNvPr>
          <p:cNvCxnSpPr/>
          <p:nvPr/>
        </p:nvCxnSpPr>
        <p:spPr>
          <a:xfrm flipH="1">
            <a:off x="9530499" y="2187019"/>
            <a:ext cx="266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BE5C6F-4D98-484E-A8D0-487581907338}"/>
              </a:ext>
            </a:extLst>
          </p:cNvPr>
          <p:cNvCxnSpPr/>
          <p:nvPr/>
        </p:nvCxnSpPr>
        <p:spPr>
          <a:xfrm flipV="1">
            <a:off x="9521072" y="0"/>
            <a:ext cx="0" cy="219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FF33B4D-D8D1-4D78-882A-2B878EB1771D}"/>
              </a:ext>
            </a:extLst>
          </p:cNvPr>
          <p:cNvCxnSpPr/>
          <p:nvPr/>
        </p:nvCxnSpPr>
        <p:spPr>
          <a:xfrm flipH="1">
            <a:off x="2884602" y="1564849"/>
            <a:ext cx="6645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AC068DD-3F30-4D9E-A32B-9E0BD8B8BD59}"/>
              </a:ext>
            </a:extLst>
          </p:cNvPr>
          <p:cNvCxnSpPr/>
          <p:nvPr/>
        </p:nvCxnSpPr>
        <p:spPr>
          <a:xfrm flipV="1">
            <a:off x="2894029" y="0"/>
            <a:ext cx="0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732F30D-5CEF-461A-BDC2-B5D718A32133}"/>
              </a:ext>
            </a:extLst>
          </p:cNvPr>
          <p:cNvCxnSpPr/>
          <p:nvPr/>
        </p:nvCxnSpPr>
        <p:spPr>
          <a:xfrm>
            <a:off x="5065733" y="0"/>
            <a:ext cx="0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48FBC70-2873-422C-9310-4109AD4EB568}"/>
              </a:ext>
            </a:extLst>
          </p:cNvPr>
          <p:cNvCxnSpPr/>
          <p:nvPr/>
        </p:nvCxnSpPr>
        <p:spPr>
          <a:xfrm>
            <a:off x="7211505" y="0"/>
            <a:ext cx="0" cy="15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F8BFB0E-5208-4001-A274-5C67D6F9B935}"/>
              </a:ext>
            </a:extLst>
          </p:cNvPr>
          <p:cNvSpPr txBox="1"/>
          <p:nvPr/>
        </p:nvSpPr>
        <p:spPr>
          <a:xfrm>
            <a:off x="10267977" y="17910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BOSS</a:t>
            </a:r>
            <a:r>
              <a:rPr lang="zh-CN" altLang="en-US" dirty="0"/>
              <a:t>图片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332B7E-B3A3-4468-8979-9BE4433B0257}"/>
              </a:ext>
            </a:extLst>
          </p:cNvPr>
          <p:cNvSpPr txBox="1"/>
          <p:nvPr/>
        </p:nvSpPr>
        <p:spPr>
          <a:xfrm>
            <a:off x="9699010" y="67560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攻击防御</a:t>
            </a:r>
            <a:endParaRPr lang="en-US" altLang="zh-CN" dirty="0"/>
          </a:p>
          <a:p>
            <a:r>
              <a:rPr lang="zh-CN" altLang="en-US" dirty="0"/>
              <a:t>血量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技能情况以及技能介绍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8C226C-6F15-48A9-B76E-31ACA718F302}"/>
              </a:ext>
            </a:extLst>
          </p:cNvPr>
          <p:cNvSpPr txBox="1"/>
          <p:nvPr/>
        </p:nvSpPr>
        <p:spPr>
          <a:xfrm>
            <a:off x="3365449" y="4341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35BF4A3-073F-40A5-B25B-68356FC31324}"/>
              </a:ext>
            </a:extLst>
          </p:cNvPr>
          <p:cNvSpPr txBox="1"/>
          <p:nvPr/>
        </p:nvSpPr>
        <p:spPr>
          <a:xfrm>
            <a:off x="5542082" y="54663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F67500-1C6D-42D3-8289-229D1899F212}"/>
              </a:ext>
            </a:extLst>
          </p:cNvPr>
          <p:cNvSpPr txBox="1"/>
          <p:nvPr/>
        </p:nvSpPr>
        <p:spPr>
          <a:xfrm>
            <a:off x="7863792" y="3818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牌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牌面内容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921329-50CB-45A9-9443-020A299ECDAD}"/>
              </a:ext>
            </a:extLst>
          </p:cNvPr>
          <p:cNvSpPr txBox="1"/>
          <p:nvPr/>
        </p:nvSpPr>
        <p:spPr>
          <a:xfrm>
            <a:off x="716437" y="3789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等级</a:t>
            </a:r>
          </a:p>
        </p:txBody>
      </p:sp>
    </p:spTree>
    <p:extLst>
      <p:ext uri="{BB962C8B-B14F-4D97-AF65-F5344CB8AC3E}">
        <p14:creationId xmlns:p14="http://schemas.microsoft.com/office/powerpoint/2010/main" val="36645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FA1801-E722-4BF1-BCB3-D0B0089189FA}"/>
              </a:ext>
            </a:extLst>
          </p:cNvPr>
          <p:cNvCxnSpPr/>
          <p:nvPr/>
        </p:nvCxnSpPr>
        <p:spPr>
          <a:xfrm>
            <a:off x="1131216" y="4298623"/>
            <a:ext cx="8135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4BAAA8-F22B-4DBE-8E6D-63BFFEEFE157}"/>
              </a:ext>
            </a:extLst>
          </p:cNvPr>
          <p:cNvSpPr/>
          <p:nvPr/>
        </p:nvSpPr>
        <p:spPr>
          <a:xfrm>
            <a:off x="3101419" y="4298623"/>
            <a:ext cx="8078771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0C12F2-78C2-4A40-9D7E-A110D0E32B27}"/>
              </a:ext>
            </a:extLst>
          </p:cNvPr>
          <p:cNvSpPr/>
          <p:nvPr/>
        </p:nvSpPr>
        <p:spPr>
          <a:xfrm>
            <a:off x="1131216" y="3629320"/>
            <a:ext cx="1640264" cy="584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马保国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7AEC02-1A1C-4590-9998-1E3127C0FD4F}"/>
              </a:ext>
            </a:extLst>
          </p:cNvPr>
          <p:cNvSpPr txBox="1"/>
          <p:nvPr/>
        </p:nvSpPr>
        <p:spPr>
          <a:xfrm>
            <a:off x="1404594" y="4675695"/>
            <a:ext cx="16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马保国图片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17304E-11DD-49EF-97BE-48743A378198}"/>
              </a:ext>
            </a:extLst>
          </p:cNvPr>
          <p:cNvSpPr/>
          <p:nvPr/>
        </p:nvSpPr>
        <p:spPr>
          <a:xfrm>
            <a:off x="9728462" y="226243"/>
            <a:ext cx="1781666" cy="5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BOSS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88CBE9-D2E1-41C1-A402-C6E1C7F91D90}"/>
              </a:ext>
            </a:extLst>
          </p:cNvPr>
          <p:cNvSpPr/>
          <p:nvPr/>
        </p:nvSpPr>
        <p:spPr>
          <a:xfrm>
            <a:off x="3242820" y="730577"/>
            <a:ext cx="6636469" cy="194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BOSS</a:t>
            </a:r>
            <a:r>
              <a:rPr lang="zh-CN" altLang="en-US" dirty="0"/>
              <a:t>对话框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0675-E435-4250-A53C-1CEC2E243A92}"/>
              </a:ext>
            </a:extLst>
          </p:cNvPr>
          <p:cNvSpPr txBox="1"/>
          <p:nvPr/>
        </p:nvSpPr>
        <p:spPr>
          <a:xfrm>
            <a:off x="10246936" y="1310325"/>
            <a:ext cx="109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BOSS</a:t>
            </a:r>
            <a:r>
              <a:rPr lang="zh-CN" altLang="en-US" dirty="0"/>
              <a:t>图片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13BF6F-B505-42DB-B2CA-6CF4BE06E888}"/>
              </a:ext>
            </a:extLst>
          </p:cNvPr>
          <p:cNvSpPr txBox="1"/>
          <p:nvPr/>
        </p:nvSpPr>
        <p:spPr>
          <a:xfrm>
            <a:off x="4713402" y="29968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对话界面：对话框轮流出现</a:t>
            </a:r>
          </a:p>
        </p:txBody>
      </p:sp>
    </p:spTree>
    <p:extLst>
      <p:ext uri="{BB962C8B-B14F-4D97-AF65-F5344CB8AC3E}">
        <p14:creationId xmlns:p14="http://schemas.microsoft.com/office/powerpoint/2010/main" val="808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</Words>
  <Application>Microsoft Office PowerPoint</Application>
  <PresentationFormat>宽屏</PresentationFormat>
  <Paragraphs>34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唯 酒无量</dc:creator>
  <cp:lastModifiedBy>唯 酒无量</cp:lastModifiedBy>
  <cp:revision>4</cp:revision>
  <dcterms:created xsi:type="dcterms:W3CDTF">2020-11-29T11:00:24Z</dcterms:created>
  <dcterms:modified xsi:type="dcterms:W3CDTF">2020-11-29T11:33:57Z</dcterms:modified>
</cp:coreProperties>
</file>