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8"/>
    <p:restoredTop sz="94678"/>
  </p:normalViewPr>
  <p:slideViewPr>
    <p:cSldViewPr snapToGrid="0">
      <p:cViewPr varScale="1">
        <p:scale>
          <a:sx n="180" d="100"/>
          <a:sy n="180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9EAEF-E1EA-2789-EF1F-8038C7F112B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99138" y="6672580"/>
            <a:ext cx="6159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D61-1E4E-5C40-E9A4-55CE201EC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PotatoGrow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: Revolutionizing Potato Farming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90DA2-8705-CE57-D0E8-FD4998B6A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Real-time Monitoring and Improvement of Potato Growth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8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E693-AB75-D464-CC47-584B47A6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Potato Farming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3DF9-19FF-6A17-EB69-9E0A1FD8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n-lt"/>
              </a:rPr>
              <a:t>Discuss the current problems faced in potato farming such as unpredictable weather, pests, diseases, and inefficient resource utilization.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806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B645-BC0A-D78B-D9EC-1641ACC4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Potato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27F3-9EC8-37D0-CB6B-3648FC5E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E6EDF3"/>
                </a:solidFill>
                <a:effectLst/>
                <a:latin typeface="+mn-lt"/>
              </a:rPr>
              <a:t>Present </a:t>
            </a:r>
            <a:r>
              <a:rPr lang="en-US" b="0" dirty="0" err="1">
                <a:solidFill>
                  <a:srgbClr val="E6EDF3"/>
                </a:solidFill>
                <a:effectLst/>
                <a:latin typeface="+mn-lt"/>
              </a:rPr>
              <a:t>PotatoGrow</a:t>
            </a:r>
            <a:r>
              <a:rPr lang="en-US" b="0" dirty="0">
                <a:solidFill>
                  <a:srgbClr val="E6EDF3"/>
                </a:solidFill>
                <a:effectLst/>
                <a:latin typeface="+mn-lt"/>
              </a:rPr>
              <a:t> as the solution to these problems. Highlight the features such as real-time monitoring, predictive analysis, resource optimization, and user-friendly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7AB9-27BF-5009-D878-409B576B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E3A1-7412-3A84-4969-F321C303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potential of the global potato market and how </a:t>
            </a:r>
            <a:r>
              <a:rPr lang="en-US" dirty="0" err="1"/>
              <a:t>PotatoGrow</a:t>
            </a:r>
            <a:r>
              <a:rPr lang="en-US" dirty="0"/>
              <a:t> can help farmers increase their yield and profits.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4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0DFA-F529-41A1-F4D4-11BAAB22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PotatoGrow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A13F-E90A-F605-0D1A-41D29C34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the unique selling points of </a:t>
            </a:r>
            <a:r>
              <a:rPr lang="en-US" dirty="0" err="1"/>
              <a:t>PotatoGrow</a:t>
            </a:r>
            <a:r>
              <a:rPr lang="en-US" dirty="0"/>
              <a:t> and how it stands out from any potential competitors.</a:t>
            </a:r>
          </a:p>
        </p:txBody>
      </p:sp>
    </p:spTree>
    <p:extLst>
      <p:ext uri="{BB962C8B-B14F-4D97-AF65-F5344CB8AC3E}">
        <p14:creationId xmlns:p14="http://schemas.microsoft.com/office/powerpoint/2010/main" val="288739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92A1-356A-B114-1B5D-A911C908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Generate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94E1-8ED5-4FCF-0FE8-4C9C29CE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revenue model of </a:t>
            </a:r>
            <a:r>
              <a:rPr lang="en-US" dirty="0" err="1"/>
              <a:t>PotatoGrow</a:t>
            </a:r>
            <a:r>
              <a:rPr lang="en-US" dirty="0"/>
              <a:t>. This could be through app sales, subscription fees, or partnerships with agricultural companies.</a:t>
            </a:r>
          </a:p>
        </p:txBody>
      </p:sp>
    </p:spTree>
    <p:extLst>
      <p:ext uri="{BB962C8B-B14F-4D97-AF65-F5344CB8AC3E}">
        <p14:creationId xmlns:p14="http://schemas.microsoft.com/office/powerpoint/2010/main" val="113750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CCB5-B3B3-408D-25C5-A6035A2B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7961-C712-59CA-8BD1-1DB6E10BB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the next steps for </a:t>
            </a:r>
            <a:r>
              <a:rPr lang="en-US" dirty="0" err="1"/>
              <a:t>PotatoGrow</a:t>
            </a:r>
            <a:r>
              <a:rPr lang="en-US" dirty="0"/>
              <a:t>, including further development, field trials, and market launch.</a:t>
            </a:r>
          </a:p>
        </p:txBody>
      </p:sp>
    </p:spTree>
    <p:extLst>
      <p:ext uri="{BB962C8B-B14F-4D97-AF65-F5344CB8AC3E}">
        <p14:creationId xmlns:p14="http://schemas.microsoft.com/office/powerpoint/2010/main" val="275201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423A-D8B4-C576-0840-77D7DCD8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 on Our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3A4A-375E-C77F-2771-D1D55307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Encourage potential investors to get involved, highlighting the benefits for them and the positive impact they can make on the potato farming industry.</a:t>
            </a:r>
          </a:p>
        </p:txBody>
      </p:sp>
    </p:spTree>
    <p:extLst>
      <p:ext uri="{BB962C8B-B14F-4D97-AF65-F5344CB8AC3E}">
        <p14:creationId xmlns:p14="http://schemas.microsoft.com/office/powerpoint/2010/main" val="408027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188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Calibri</vt:lpstr>
      <vt:lpstr>Century Gothic</vt:lpstr>
      <vt:lpstr>Wingdings 3</vt:lpstr>
      <vt:lpstr>Ion</vt:lpstr>
      <vt:lpstr>PotatoGrow: Revolutionizing Potato Farming</vt:lpstr>
      <vt:lpstr>Challenges in Potato Farming</vt:lpstr>
      <vt:lpstr>Introducing Potato Grow</vt:lpstr>
      <vt:lpstr>The Opportunity</vt:lpstr>
      <vt:lpstr>Why PotatoGrow?</vt:lpstr>
      <vt:lpstr>How We Generate Revenue</vt:lpstr>
      <vt:lpstr>Roadmap to Success</vt:lpstr>
      <vt:lpstr>Join Us on Our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Hillerman, Carl</dc:creator>
  <cp:lastModifiedBy>Hillerman, Carl</cp:lastModifiedBy>
  <cp:revision>1</cp:revision>
  <dcterms:created xsi:type="dcterms:W3CDTF">2024-07-05T02:40:50Z</dcterms:created>
  <dcterms:modified xsi:type="dcterms:W3CDTF">2024-07-05T02:46:59Z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04591e-2156-4e7e-b8dc-60ccb91b4f06_Enabled">
    <vt:lpwstr>true</vt:lpwstr>
  </property>
  <property fmtid="{D5CDD505-2E9C-101B-9397-08002B2CF9AE}" pid="3" name="MSIP_Label_1a04591e-2156-4e7e-b8dc-60ccb91b4f06_SetDate">
    <vt:lpwstr>2024-07-05T02:46:59Z</vt:lpwstr>
  </property>
  <property fmtid="{D5CDD505-2E9C-101B-9397-08002B2CF9AE}" pid="4" name="MSIP_Label_1a04591e-2156-4e7e-b8dc-60ccb91b4f06_Method">
    <vt:lpwstr>Standard</vt:lpwstr>
  </property>
  <property fmtid="{D5CDD505-2E9C-101B-9397-08002B2CF9AE}" pid="5" name="MSIP_Label_1a04591e-2156-4e7e-b8dc-60ccb91b4f06_Name">
    <vt:lpwstr>Internal-THD</vt:lpwstr>
  </property>
  <property fmtid="{D5CDD505-2E9C-101B-9397-08002B2CF9AE}" pid="6" name="MSIP_Label_1a04591e-2156-4e7e-b8dc-60ccb91b4f06_SiteId">
    <vt:lpwstr>fb7e6711-b619-4fbe-afe6-f83b12673323</vt:lpwstr>
  </property>
  <property fmtid="{D5CDD505-2E9C-101B-9397-08002B2CF9AE}" pid="7" name="MSIP_Label_1a04591e-2156-4e7e-b8dc-60ccb91b4f06_ActionId">
    <vt:lpwstr>345104f5-4132-4bdb-ad2d-99c47affe877</vt:lpwstr>
  </property>
  <property fmtid="{D5CDD505-2E9C-101B-9397-08002B2CF9AE}" pid="8" name="MSIP_Label_1a04591e-2156-4e7e-b8dc-60ccb91b4f06_ContentBits">
    <vt:lpwstr>2</vt:lpwstr>
  </property>
  <property fmtid="{D5CDD505-2E9C-101B-9397-08002B2CF9AE}" pid="9" name="ClassificationContentMarkingFooterLocations">
    <vt:lpwstr>Ion:12</vt:lpwstr>
  </property>
  <property fmtid="{D5CDD505-2E9C-101B-9397-08002B2CF9AE}" pid="10" name="ClassificationContentMarkingFooterText">
    <vt:lpwstr>INTERNAL USE</vt:lpwstr>
  </property>
</Properties>
</file>