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42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21FE6-F619-4D4E-9997-758B55883EB2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3850-4EF5-40A0-ACE0-0E9EE42F99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3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13850-4EF5-40A0-ACE0-0E9EE42F99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14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0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5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4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2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66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87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8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6BD2-6261-4280-8351-43018886B7D6}" type="datetimeFigureOut">
              <a:rPr lang="fr-FR" smtClean="0"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2AF0-4DCB-470C-9952-3F9796C7B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44408" cy="6183306"/>
          </a:xfrm>
          <a:prstGeom prst="rect">
            <a:avLst/>
          </a:prstGeom>
          <a:effectLst>
            <a:softEdge rad="63500"/>
          </a:effectLst>
          <a:scene3d>
            <a:camera prst="perspectiveAbove"/>
            <a:lightRig rig="threePt" dir="t"/>
          </a:scene3d>
        </p:spPr>
      </p:pic>
      <p:sp>
        <p:nvSpPr>
          <p:cNvPr id="2" name="ZoneTexte 1"/>
          <p:cNvSpPr txBox="1"/>
          <p:nvPr/>
        </p:nvSpPr>
        <p:spPr>
          <a:xfrm>
            <a:off x="467544" y="59492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Julie M’KPI et Jamal BOUIZEM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76256" y="59492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3A DJV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12640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Mlle Archer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M. Vidal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M. </a:t>
            </a:r>
            <a:r>
              <a:rPr lang="fr-FR" dirty="0" err="1" smtClean="0">
                <a:solidFill>
                  <a:schemeClr val="bg1"/>
                </a:solidFill>
              </a:rPr>
              <a:t>Lioret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Sommaire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1484784"/>
            <a:ext cx="60486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Roomy</a:t>
            </a:r>
            <a:r>
              <a:rPr lang="fr-FR" dirty="0" smtClean="0"/>
              <a:t> House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Répartition des tâches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Difficultés rencontrées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Perspectives d’amélioration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6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Roomy</a:t>
            </a:r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 House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484784"/>
            <a:ext cx="7704856" cy="4525963"/>
          </a:xfrm>
        </p:spPr>
        <p:txBody>
          <a:bodyPr/>
          <a:lstStyle/>
          <a:p>
            <a:pPr lvl="2"/>
            <a:endParaRPr lang="fr-FR" dirty="0" smtClean="0"/>
          </a:p>
          <a:p>
            <a:pPr lvl="2"/>
            <a:r>
              <a:rPr lang="fr-FR" sz="2800" dirty="0" smtClean="0"/>
              <a:t>Un MOBA (</a:t>
            </a:r>
            <a:r>
              <a:rPr lang="fr-FR" sz="2800" dirty="0" err="1" smtClean="0"/>
              <a:t>Multiplayer</a:t>
            </a:r>
            <a:r>
              <a:rPr lang="fr-FR" sz="2800" dirty="0" smtClean="0"/>
              <a:t> Online Battle </a:t>
            </a:r>
            <a:r>
              <a:rPr lang="fr-FR" sz="2800" dirty="0" err="1" smtClean="0"/>
              <a:t>Arena</a:t>
            </a:r>
            <a:r>
              <a:rPr lang="fr-FR" sz="2800" dirty="0" smtClean="0"/>
              <a:t>)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2 </a:t>
            </a:r>
            <a:r>
              <a:rPr lang="fr-FR" sz="2800" dirty="0" smtClean="0"/>
              <a:t>arènes (Cuisine / Salle de bain)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Jeu d’exploration, stratégique et tactique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Répartition </a:t>
            </a:r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des taches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84784"/>
            <a:ext cx="8064896" cy="4752528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fr-FR" dirty="0" smtClean="0"/>
              <a:t>Conception :</a:t>
            </a:r>
          </a:p>
          <a:p>
            <a:pPr lvl="2"/>
            <a:r>
              <a:rPr lang="fr-FR" dirty="0" smtClean="0"/>
              <a:t>Rédaction du </a:t>
            </a:r>
            <a:r>
              <a:rPr lang="fr-FR" dirty="0" err="1" smtClean="0"/>
              <a:t>game</a:t>
            </a:r>
            <a:r>
              <a:rPr lang="fr-FR" dirty="0" smtClean="0"/>
              <a:t> concept</a:t>
            </a:r>
          </a:p>
          <a:p>
            <a:pPr lvl="2"/>
            <a:r>
              <a:rPr lang="fr-FR" dirty="0" smtClean="0"/>
              <a:t>Rédaction du </a:t>
            </a:r>
            <a:r>
              <a:rPr lang="fr-FR" dirty="0" err="1" smtClean="0"/>
              <a:t>game</a:t>
            </a:r>
            <a:r>
              <a:rPr lang="fr-FR" dirty="0" smtClean="0"/>
              <a:t> design document</a:t>
            </a:r>
          </a:p>
          <a:p>
            <a:pPr lvl="2"/>
            <a:r>
              <a:rPr lang="fr-FR" dirty="0" smtClean="0"/>
              <a:t>Création du level design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Développement :</a:t>
            </a:r>
          </a:p>
          <a:p>
            <a:pPr lvl="2"/>
            <a:r>
              <a:rPr lang="fr-FR" dirty="0" smtClean="0"/>
              <a:t>Modélisation 3D</a:t>
            </a:r>
          </a:p>
          <a:p>
            <a:pPr lvl="2"/>
            <a:r>
              <a:rPr lang="fr-FR" dirty="0" smtClean="0"/>
              <a:t>Scripting</a:t>
            </a:r>
          </a:p>
          <a:p>
            <a:pPr lvl="2"/>
            <a:r>
              <a:rPr lang="fr-FR" dirty="0" smtClean="0"/>
              <a:t>Intégration du level design</a:t>
            </a:r>
          </a:p>
          <a:p>
            <a:pPr lvl="2"/>
            <a:r>
              <a:rPr lang="fr-FR" dirty="0" smtClean="0"/>
              <a:t>Ajout de musiques et d’effets sonores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Tests et correction des bugs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Démo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7225205" cy="4078411"/>
          </a:xfrm>
        </p:spPr>
      </p:pic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Difficultés rencontrées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84784"/>
            <a:ext cx="7632848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lvl="2"/>
            <a:r>
              <a:rPr lang="fr-FR" sz="2800" dirty="0" smtClean="0"/>
              <a:t>Manque de temps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Mise en place de la partie réseau du jeu</a:t>
            </a:r>
          </a:p>
          <a:p>
            <a:pPr lvl="2"/>
            <a:endParaRPr lang="fr-FR" sz="2800" dirty="0" smtClean="0"/>
          </a:p>
          <a:p>
            <a:pPr lvl="2"/>
            <a:r>
              <a:rPr lang="fr-FR" sz="2800" dirty="0" smtClean="0"/>
              <a:t>Difficulté à ne pas s’occuper exclusivement du code du jeu, mais aussi à </a:t>
            </a:r>
            <a:r>
              <a:rPr lang="fr-FR" sz="2800" dirty="0" smtClean="0"/>
              <a:t>tout ses </a:t>
            </a:r>
            <a:r>
              <a:rPr lang="fr-FR" sz="2800" dirty="0" smtClean="0"/>
              <a:t>autres aspects (modélisation 3d, </a:t>
            </a:r>
            <a:r>
              <a:rPr lang="fr-FR" sz="2800" dirty="0" err="1" smtClean="0"/>
              <a:t>game</a:t>
            </a:r>
            <a:r>
              <a:rPr lang="fr-FR" sz="2800" dirty="0" smtClean="0"/>
              <a:t> design …)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Perspectives </a:t>
            </a:r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d’améliorations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196752"/>
            <a:ext cx="7416824" cy="5544616"/>
          </a:xfrm>
        </p:spPr>
        <p:txBody>
          <a:bodyPr>
            <a:normAutofit/>
          </a:bodyPr>
          <a:lstStyle/>
          <a:p>
            <a:pPr marL="2171700" lvl="5" indent="0">
              <a:buNone/>
            </a:pPr>
            <a:endParaRPr lang="fr-FR" dirty="0"/>
          </a:p>
          <a:p>
            <a:pPr lvl="2" indent="-342900"/>
            <a:r>
              <a:rPr lang="fr-FR" sz="2800" dirty="0" smtClean="0"/>
              <a:t>Ajouter une fin de partie</a:t>
            </a:r>
          </a:p>
          <a:p>
            <a:pPr lvl="2" indent="-342900"/>
            <a:endParaRPr lang="fr-FR" sz="2800" dirty="0" smtClean="0"/>
          </a:p>
          <a:p>
            <a:pPr lvl="2" indent="-342900"/>
            <a:r>
              <a:rPr lang="fr-FR" sz="2800" dirty="0" smtClean="0"/>
              <a:t>Mettre en place un système d’expérience et de niveaux</a:t>
            </a:r>
          </a:p>
          <a:p>
            <a:pPr lvl="2" indent="-342900"/>
            <a:endParaRPr lang="fr-FR" sz="2800" dirty="0" smtClean="0"/>
          </a:p>
          <a:p>
            <a:pPr lvl="2" indent="-342900"/>
            <a:r>
              <a:rPr lang="fr-FR" sz="2800" dirty="0" smtClean="0"/>
              <a:t>Mettre en place un système de matchmaking (avec tranches de </a:t>
            </a:r>
            <a:r>
              <a:rPr lang="fr-FR" sz="2800" dirty="0" smtClean="0"/>
              <a:t>level) </a:t>
            </a:r>
            <a:endParaRPr lang="fr-FR" sz="2800" dirty="0" smtClean="0"/>
          </a:p>
          <a:p>
            <a:pPr lvl="2" indent="-342900"/>
            <a:endParaRPr lang="fr-FR" sz="2800" dirty="0" smtClean="0"/>
          </a:p>
          <a:p>
            <a:pPr lvl="2" indent="-342900"/>
            <a:r>
              <a:rPr lang="fr-FR" sz="2800" dirty="0" smtClean="0"/>
              <a:t>Créer un mode « aventure » où l’on coopère avec le deuxième joueur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  <a:latin typeface="German Underground" pitchFamily="2" charset="0"/>
              </a:rPr>
              <a:t>Conclusion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erman Underground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84784"/>
            <a:ext cx="7416824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lvl="2" indent="-342900"/>
            <a:r>
              <a:rPr lang="fr-FR" sz="2800" dirty="0" smtClean="0"/>
              <a:t>Découverte des métiers du jeu-vidéo</a:t>
            </a:r>
          </a:p>
          <a:p>
            <a:pPr lvl="2" indent="-342900"/>
            <a:endParaRPr lang="fr-FR" sz="2800" dirty="0"/>
          </a:p>
          <a:p>
            <a:pPr lvl="2" indent="-342900"/>
            <a:r>
              <a:rPr lang="fr-FR" sz="2800" dirty="0" smtClean="0"/>
              <a:t>Objectif de </a:t>
            </a:r>
            <a:r>
              <a:rPr lang="fr-FR" sz="2800" dirty="0" smtClean="0"/>
              <a:t>carrière</a:t>
            </a:r>
          </a:p>
          <a:p>
            <a:pPr marL="800100" lvl="2" indent="0">
              <a:buNone/>
            </a:pPr>
            <a:endParaRPr lang="fr-FR" sz="2800" dirty="0" smtClean="0"/>
          </a:p>
          <a:p>
            <a:pPr lvl="2" indent="-342900"/>
            <a:endParaRPr lang="fr-FR" sz="2800" dirty="0"/>
          </a:p>
          <a:p>
            <a:pPr lvl="2" indent="-342900"/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285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173</Words>
  <Application>Microsoft Office PowerPoint</Application>
  <PresentationFormat>Affichage à l'écran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Sommaire</vt:lpstr>
      <vt:lpstr>Roomy House</vt:lpstr>
      <vt:lpstr>Répartition des taches</vt:lpstr>
      <vt:lpstr>Démo</vt:lpstr>
      <vt:lpstr>Difficultés rencontrées</vt:lpstr>
      <vt:lpstr>Perspectives d’améliorations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Jamal</dc:creator>
  <cp:lastModifiedBy>Jamal</cp:lastModifiedBy>
  <cp:revision>31</cp:revision>
  <dcterms:created xsi:type="dcterms:W3CDTF">2014-07-02T21:07:14Z</dcterms:created>
  <dcterms:modified xsi:type="dcterms:W3CDTF">2014-07-06T09:59:14Z</dcterms:modified>
</cp:coreProperties>
</file>