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C4C8C-5245-489B-B6FC-1EC75B0B6123}" v="512" dt="2019-10-20T09:59:4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9E7D-D356-4D48-93A6-632A6D396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6052-1A9F-443D-9379-02784627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895E-9A9B-4425-810E-0103E477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D566-B578-4B73-9E13-649AFBEF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CE2D-FDE2-4977-9150-176743E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0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304C-ACEE-4DBB-9A12-5BE83A2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DA3A1-1B42-4F43-AC8D-969F16BE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675-4106-4BFE-A7E3-CB78EE53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CEDE-A289-4423-A748-DDFA759C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FD19-DB43-4970-A3E3-49B6477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87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28775-0E06-4D63-908B-1BDE1927C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82CB-5C9E-4D65-94A3-13B9F83E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C0F6-7491-4E28-8008-0DAF237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1198-2985-41CE-B881-80A0E94E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4FAF-09F7-4AE9-9157-6E04EF48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8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A53-5273-4F03-9848-74D27249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3774-ECA5-4969-A6B1-F7D66D34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7F01-F4F0-462E-B7D2-A0A2C548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4DA3-73A4-4F12-94BC-2CD2EBA8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5987-D7BB-436D-B9AF-85B8340B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8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B707-9A85-48CB-91DC-E1B25B8A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559F-9D6D-4D0A-A75B-77C73A9F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754E-51E2-4E8A-A34E-71E7C48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345A-ED53-4DF1-8FC7-E36AAC05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8564-A09D-4DA5-863C-7886427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B110-3408-4C43-AE4D-AF27E2F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41-11D8-44F9-B879-72D88501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4ECC5-FD63-46F5-A6AF-9B5A605F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7EB9-1848-4BF8-9DC0-DD716E81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AA3A-2C87-4B64-9E33-C29CC720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89D9-94E3-45D0-8B52-664B457F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FC4D-66E3-42BB-902A-44A74F42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47DD-6163-4465-A28C-738AEFD3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E82C0-622A-4924-A1B1-BE6C5193F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2B3BE-16CC-4C10-9BEC-E38772DE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7547-A44A-4B97-BCAB-90B8A76F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71986-7474-44D5-A9A0-08248447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6B035-41A5-412A-A6B2-7C206E37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9D79-B41B-473D-985C-A9FC77D0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585E-52EF-4107-8869-C17651FD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C323D-63C6-4D20-8243-C5542221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9DBEE-DD55-43D0-B536-A1FEC8F6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A8AB-E388-4E95-9D22-D3269EF3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13927-1C78-4A23-8DAD-60AE2122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910D-30E5-4FF3-A5BD-0062E040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724E-BFD6-469D-BAB7-C65A99D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61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5BBF-A463-4DE1-8B4D-80C50C55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931D-B030-4E92-9549-C943D95D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3D70-F86F-4A2A-8591-9B567516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84F15-4DB4-4D6E-8F9D-A44CB77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DA79-0337-4BF3-8111-63C3C6A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272F-D229-4C60-B440-A383D208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94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DB05-C788-4746-9D8C-C1958DC3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5D02-A27C-49E2-A252-946A1315F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B7690-F308-4809-AD83-CDB8E74F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229E-D7A1-4154-8AA8-ABCCFE85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3924-2303-4A7D-9BB9-B283C9C8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B519-A107-4C6F-A800-E18D4A09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26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32B87-BCD3-492D-B7D0-4264728C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B08B-91B1-4834-90D3-DE917B4F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5DE5-12D6-4958-B1B5-54FD9ED09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D21B-7D72-4645-A440-82D1F856FFD5}" type="datetimeFigureOut">
              <a:rPr lang="en-AU" smtClean="0"/>
              <a:t>20/10/2019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0D1F-2D3A-49CE-9D1B-CE2B117AD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C6F2-868B-4ECC-882C-4B3B7BA7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7E1C-900A-460A-8789-D77986DA0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7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58F5B-E686-458A-9390-650F68220D82}"/>
              </a:ext>
            </a:extLst>
          </p:cNvPr>
          <p:cNvSpPr/>
          <p:nvPr/>
        </p:nvSpPr>
        <p:spPr>
          <a:xfrm>
            <a:off x="0" y="-58723"/>
            <a:ext cx="12192000" cy="6916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955C2-3572-4676-A36F-AA96C0E229CA}"/>
              </a:ext>
            </a:extLst>
          </p:cNvPr>
          <p:cNvSpPr/>
          <p:nvPr/>
        </p:nvSpPr>
        <p:spPr>
          <a:xfrm>
            <a:off x="4992847" y="1283515"/>
            <a:ext cx="2206305" cy="2206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526208-D5CF-4C75-B1D5-091A4E47E347}"/>
              </a:ext>
            </a:extLst>
          </p:cNvPr>
          <p:cNvSpPr/>
          <p:nvPr/>
        </p:nvSpPr>
        <p:spPr>
          <a:xfrm>
            <a:off x="5340291" y="1630959"/>
            <a:ext cx="1511416" cy="15114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CB606-AFF1-4635-953B-C92A4DEED672}"/>
              </a:ext>
            </a:extLst>
          </p:cNvPr>
          <p:cNvSpPr txBox="1"/>
          <p:nvPr/>
        </p:nvSpPr>
        <p:spPr>
          <a:xfrm>
            <a:off x="5176007" y="3800213"/>
            <a:ext cx="68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Easy OS Is Booting</a:t>
            </a:r>
          </a:p>
        </p:txBody>
      </p:sp>
    </p:spTree>
    <p:extLst>
      <p:ext uri="{BB962C8B-B14F-4D97-AF65-F5344CB8AC3E}">
        <p14:creationId xmlns:p14="http://schemas.microsoft.com/office/powerpoint/2010/main" val="22716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750" advTm="1648"/>
    </mc:Choice>
    <mc:Fallback xmlns="">
      <p:transition spd="slow" advTm="16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ol backgrounds 1920x1080">
            <a:hlinkClick r:id="rId2" action="ppaction://hlinksldjump"/>
            <a:extLst>
              <a:ext uri="{FF2B5EF4-FFF2-40B4-BE49-F238E27FC236}">
                <a16:creationId xmlns:a16="http://schemas.microsoft.com/office/drawing/2014/main" id="{1B66A8F0-A256-44F0-BA42-65D0BB48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142D008D-1A00-4910-A86C-52AFECA438B9}"/>
              </a:ext>
            </a:extLst>
          </p:cNvPr>
          <p:cNvSpPr/>
          <p:nvPr/>
        </p:nvSpPr>
        <p:spPr>
          <a:xfrm>
            <a:off x="5131266" y="4144161"/>
            <a:ext cx="1929468" cy="545285"/>
          </a:xfrm>
          <a:prstGeom prst="roundRect">
            <a:avLst/>
          </a:prstGeom>
          <a:gradFill flip="none" rotWithShape="1">
            <a:gsLst>
              <a:gs pos="54000">
                <a:schemeClr val="accent4">
                  <a:lumMod val="75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Login</a:t>
            </a:r>
          </a:p>
        </p:txBody>
      </p:sp>
      <p:pic>
        <p:nvPicPr>
          <p:cNvPr id="1028" name="Picture 4" descr="Image result for default profile picture">
            <a:hlinkClick r:id="rId2" action="ppaction://hlinksldjump"/>
            <a:extLst>
              <a:ext uri="{FF2B5EF4-FFF2-40B4-BE49-F238E27FC236}">
                <a16:creationId xmlns:a16="http://schemas.microsoft.com/office/drawing/2014/main" id="{A74DD5DC-FE8D-43A9-8243-10178303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0" b="89594" l="8696" r="91087">
                        <a14:foregroundMark x1="43587" y1="12903" x2="71087" y2="23205"/>
                        <a14:foregroundMark x1="71087" y1="23205" x2="79457" y2="52341"/>
                        <a14:foregroundMark x1="79457" y1="52341" x2="60000" y2="76899"/>
                        <a14:foregroundMark x1="60000" y1="76899" x2="31304" y2="79813"/>
                        <a14:foregroundMark x1="31304" y1="79813" x2="19674" y2="52653"/>
                        <a14:foregroundMark x1="19674" y1="52653" x2="28587" y2="24974"/>
                        <a14:foregroundMark x1="28587" y1="24974" x2="39565" y2="14360"/>
                        <a14:foregroundMark x1="49674" y1="28408" x2="34674" y2="53694"/>
                        <a14:foregroundMark x1="34674" y1="53694" x2="65652" y2="42456"/>
                        <a14:foregroundMark x1="65652" y1="42456" x2="64348" y2="29448"/>
                        <a14:foregroundMark x1="49130" y1="33819" x2="40217" y2="63476"/>
                        <a14:foregroundMark x1="40217" y1="63476" x2="62826" y2="39126"/>
                        <a14:foregroundMark x1="62826" y1="39126" x2="39565" y2="59625"/>
                        <a14:foregroundMark x1="39565" y1="59625" x2="60761" y2="33195"/>
                        <a14:foregroundMark x1="60761" y1="33195" x2="37391" y2="64932"/>
                        <a14:foregroundMark x1="37391" y1="64932" x2="59783" y2="46202"/>
                        <a14:foregroundMark x1="59783" y1="46202" x2="30543" y2="56296"/>
                        <a14:foregroundMark x1="30543" y1="56296" x2="39022" y2="55047"/>
                        <a14:foregroundMark x1="60761" y1="31842" x2="30435" y2="38085"/>
                        <a14:foregroundMark x1="30435" y1="38085" x2="33478" y2="65765"/>
                        <a14:foregroundMark x1="33478" y1="65765" x2="64022" y2="67118"/>
                        <a14:foregroundMark x1="64022" y1="67118" x2="68478" y2="38918"/>
                        <a14:foregroundMark x1="68478" y1="38918" x2="52174" y2="30905"/>
                        <a14:foregroundMark x1="39022" y1="82206" x2="18261" y2="61290"/>
                        <a14:foregroundMark x1="18261" y1="61290" x2="15870" y2="33403"/>
                        <a14:foregroundMark x1="15870" y1="33403" x2="45435" y2="18730"/>
                        <a14:foregroundMark x1="45435" y1="18730" x2="76304" y2="25598"/>
                        <a14:foregroundMark x1="76304" y1="25598" x2="76413" y2="54631"/>
                        <a14:foregroundMark x1="76413" y1="54631" x2="51739" y2="72320"/>
                        <a14:foregroundMark x1="51739" y1="72320" x2="33478" y2="78772"/>
                        <a14:foregroundMark x1="39022" y1="10510" x2="53696" y2="7596"/>
                        <a14:foregroundMark x1="87065" y1="37669" x2="91087" y2="45890"/>
                        <a14:foregroundMark x1="19348" y1="57024" x2="8696" y2="45890"/>
                        <a14:foregroundMark x1="45109" y1="41519" x2="39022" y2="15817"/>
                        <a14:foregroundMark x1="50217" y1="12487" x2="50217" y2="7596"/>
                        <a14:foregroundMark x1="56196" y1="18730" x2="50217" y2="6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28" y="1847675"/>
            <a:ext cx="1658543" cy="17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"/>
    </mc:Choice>
    <mc:Fallback xmlns="">
      <p:transition spd="slow" advTm="46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ool backgrounds 1920x1080">
            <a:hlinkClick r:id="rId2" action="ppaction://hlinksldjump"/>
            <a:extLst>
              <a:ext uri="{FF2B5EF4-FFF2-40B4-BE49-F238E27FC236}">
                <a16:creationId xmlns:a16="http://schemas.microsoft.com/office/drawing/2014/main" id="{6145F4F3-89D1-4485-886E-FE5D15E63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/>
          <a:stretch/>
        </p:blipFill>
        <p:spPr bwMode="auto">
          <a:xfrm>
            <a:off x="213360" y="10"/>
            <a:ext cx="11978640" cy="6857990"/>
          </a:xfrm>
          <a:custGeom>
            <a:avLst/>
            <a:gdLst>
              <a:gd name="connsiteX0" fmla="*/ 0 w 11841276"/>
              <a:gd name="connsiteY0" fmla="*/ 0 h 6858000"/>
              <a:gd name="connsiteX1" fmla="*/ 11841276 w 11841276"/>
              <a:gd name="connsiteY1" fmla="*/ 0 h 6858000"/>
              <a:gd name="connsiteX2" fmla="*/ 11841276 w 11841276"/>
              <a:gd name="connsiteY2" fmla="*/ 6858000 h 6858000"/>
              <a:gd name="connsiteX3" fmla="*/ 3176154 w 118412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276" h="6858000">
                <a:moveTo>
                  <a:pt x="0" y="0"/>
                </a:moveTo>
                <a:lnTo>
                  <a:pt x="11841276" y="0"/>
                </a:lnTo>
                <a:lnTo>
                  <a:pt x="11841276" y="6858000"/>
                </a:lnTo>
                <a:lnTo>
                  <a:pt x="3176154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CA0C41-9332-42E9-BF4A-5DB3363B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3DAA7-E4E4-4050-95B3-B5841AAFAAFA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B937EA-CBED-4E96-9147-5DB1B536E898}"/>
              </a:ext>
            </a:extLst>
          </p:cNvPr>
          <p:cNvGrpSpPr/>
          <p:nvPr/>
        </p:nvGrpSpPr>
        <p:grpSpPr>
          <a:xfrm>
            <a:off x="83316" y="6489150"/>
            <a:ext cx="298094" cy="298094"/>
            <a:chOff x="83316" y="6489150"/>
            <a:chExt cx="298094" cy="2980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2164A-2B08-4038-BF9C-B96A5A65E08D}"/>
                </a:ext>
              </a:extLst>
            </p:cNvPr>
            <p:cNvSpPr/>
            <p:nvPr/>
          </p:nvSpPr>
          <p:spPr>
            <a:xfrm>
              <a:off x="83316" y="6489150"/>
              <a:ext cx="298094" cy="2980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hlinkClick r:id="rId4" action="ppaction://hlinksldjump"/>
              <a:extLst>
                <a:ext uri="{FF2B5EF4-FFF2-40B4-BE49-F238E27FC236}">
                  <a16:creationId xmlns:a16="http://schemas.microsoft.com/office/drawing/2014/main" id="{DE15CFC6-89E5-4D77-82A3-B69A7D393AED}"/>
                </a:ext>
              </a:extLst>
            </p:cNvPr>
            <p:cNvSpPr/>
            <p:nvPr/>
          </p:nvSpPr>
          <p:spPr>
            <a:xfrm>
              <a:off x="130259" y="6536093"/>
              <a:ext cx="204208" cy="2042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052" name="Picture 4" descr="Image result for google chrome logo">
            <a:extLst>
              <a:ext uri="{FF2B5EF4-FFF2-40B4-BE49-F238E27FC236}">
                <a16:creationId xmlns:a16="http://schemas.microsoft.com/office/drawing/2014/main" id="{9FE57AB3-5434-4DA6-9619-D4459159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5" y="6489150"/>
            <a:ext cx="297852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D2118DB5-8EB3-4098-AB6B-2DFD186AE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9" y="6426724"/>
            <a:ext cx="531367" cy="3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0"/>
    </mc:Choice>
    <mc:Fallback xmlns="">
      <p:transition spd="slow" advTm="83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ool backgrounds 1920x1080">
            <a:hlinkClick r:id="rId2" action="ppaction://hlinksldjump"/>
            <a:extLst>
              <a:ext uri="{FF2B5EF4-FFF2-40B4-BE49-F238E27FC236}">
                <a16:creationId xmlns:a16="http://schemas.microsoft.com/office/drawing/2014/main" id="{6145F4F3-89D1-4485-886E-FE5D15E63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/>
          <a:stretch/>
        </p:blipFill>
        <p:spPr bwMode="auto">
          <a:xfrm>
            <a:off x="213360" y="10"/>
            <a:ext cx="11978640" cy="6857990"/>
          </a:xfrm>
          <a:custGeom>
            <a:avLst/>
            <a:gdLst>
              <a:gd name="connsiteX0" fmla="*/ 0 w 11841276"/>
              <a:gd name="connsiteY0" fmla="*/ 0 h 6858000"/>
              <a:gd name="connsiteX1" fmla="*/ 11841276 w 11841276"/>
              <a:gd name="connsiteY1" fmla="*/ 0 h 6858000"/>
              <a:gd name="connsiteX2" fmla="*/ 11841276 w 11841276"/>
              <a:gd name="connsiteY2" fmla="*/ 6858000 h 6858000"/>
              <a:gd name="connsiteX3" fmla="*/ 3176154 w 118412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276" h="6858000">
                <a:moveTo>
                  <a:pt x="0" y="0"/>
                </a:moveTo>
                <a:lnTo>
                  <a:pt x="11841276" y="0"/>
                </a:lnTo>
                <a:lnTo>
                  <a:pt x="11841276" y="6858000"/>
                </a:lnTo>
                <a:lnTo>
                  <a:pt x="3176154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CA0C41-9332-42E9-BF4A-5DB3363B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3DAA7-E4E4-4050-95B3-B5841AAFAAFA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22164A-2B08-4038-BF9C-B96A5A65E08D}"/>
              </a:ext>
            </a:extLst>
          </p:cNvPr>
          <p:cNvSpPr/>
          <p:nvPr/>
        </p:nvSpPr>
        <p:spPr>
          <a:xfrm>
            <a:off x="83316" y="6489150"/>
            <a:ext cx="298094" cy="2980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15CFC6-89E5-4D77-82A3-B69A7D393AED}"/>
              </a:ext>
            </a:extLst>
          </p:cNvPr>
          <p:cNvSpPr/>
          <p:nvPr/>
        </p:nvSpPr>
        <p:spPr>
          <a:xfrm>
            <a:off x="130259" y="6536093"/>
            <a:ext cx="204208" cy="204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2" name="Picture 4" descr="Image result for google chrome logo">
            <a:extLst>
              <a:ext uri="{FF2B5EF4-FFF2-40B4-BE49-F238E27FC236}">
                <a16:creationId xmlns:a16="http://schemas.microsoft.com/office/drawing/2014/main" id="{9FE57AB3-5434-4DA6-9619-D4459159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5" y="6489150"/>
            <a:ext cx="297852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D2118DB5-8EB3-4098-AB6B-2DFD186A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9" y="6426724"/>
            <a:ext cx="531367" cy="398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A5B515-35C7-4A98-B1E8-C25EDB407360}"/>
              </a:ext>
            </a:extLst>
          </p:cNvPr>
          <p:cNvSpPr/>
          <p:nvPr/>
        </p:nvSpPr>
        <p:spPr>
          <a:xfrm>
            <a:off x="0" y="2571078"/>
            <a:ext cx="2130014" cy="3832175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13D51-58BF-450A-B7E0-4A742C6C371B}"/>
              </a:ext>
            </a:extLst>
          </p:cNvPr>
          <p:cNvSpPr/>
          <p:nvPr/>
        </p:nvSpPr>
        <p:spPr>
          <a:xfrm>
            <a:off x="2130015" y="3012140"/>
            <a:ext cx="1269402" cy="3388182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4" descr="Image result for default profile picture">
            <a:hlinkClick r:id="rId6" action="ppaction://hlinksldjump"/>
            <a:extLst>
              <a:ext uri="{FF2B5EF4-FFF2-40B4-BE49-F238E27FC236}">
                <a16:creationId xmlns:a16="http://schemas.microsoft.com/office/drawing/2014/main" id="{E65AE356-3AED-4900-A24C-C00387CA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0" b="89594" l="8696" r="91087">
                        <a14:foregroundMark x1="43587" y1="12903" x2="71087" y2="23205"/>
                        <a14:foregroundMark x1="71087" y1="23205" x2="79457" y2="52341"/>
                        <a14:foregroundMark x1="79457" y1="52341" x2="60000" y2="76899"/>
                        <a14:foregroundMark x1="60000" y1="76899" x2="31304" y2="79813"/>
                        <a14:foregroundMark x1="31304" y1="79813" x2="19674" y2="52653"/>
                        <a14:foregroundMark x1="19674" y1="52653" x2="28587" y2="24974"/>
                        <a14:foregroundMark x1="28587" y1="24974" x2="39565" y2="14360"/>
                        <a14:foregroundMark x1="49674" y1="28408" x2="34674" y2="53694"/>
                        <a14:foregroundMark x1="34674" y1="53694" x2="65652" y2="42456"/>
                        <a14:foregroundMark x1="65652" y1="42456" x2="64348" y2="29448"/>
                        <a14:foregroundMark x1="49130" y1="33819" x2="40217" y2="63476"/>
                        <a14:foregroundMark x1="40217" y1="63476" x2="62826" y2="39126"/>
                        <a14:foregroundMark x1="62826" y1="39126" x2="39565" y2="59625"/>
                        <a14:foregroundMark x1="39565" y1="59625" x2="60761" y2="33195"/>
                        <a14:foregroundMark x1="60761" y1="33195" x2="37391" y2="64932"/>
                        <a14:foregroundMark x1="37391" y1="64932" x2="59783" y2="46202"/>
                        <a14:foregroundMark x1="59783" y1="46202" x2="30543" y2="56296"/>
                        <a14:foregroundMark x1="30543" y1="56296" x2="39022" y2="55047"/>
                        <a14:foregroundMark x1="60761" y1="31842" x2="30435" y2="38085"/>
                        <a14:foregroundMark x1="30435" y1="38085" x2="33478" y2="65765"/>
                        <a14:foregroundMark x1="33478" y1="65765" x2="64022" y2="67118"/>
                        <a14:foregroundMark x1="64022" y1="67118" x2="68478" y2="38918"/>
                        <a14:foregroundMark x1="68478" y1="38918" x2="52174" y2="30905"/>
                        <a14:foregroundMark x1="39022" y1="82206" x2="18261" y2="61290"/>
                        <a14:foregroundMark x1="18261" y1="61290" x2="15870" y2="33403"/>
                        <a14:foregroundMark x1="15870" y1="33403" x2="45435" y2="18730"/>
                        <a14:foregroundMark x1="45435" y1="18730" x2="76304" y2="25598"/>
                        <a14:foregroundMark x1="76304" y1="25598" x2="76413" y2="54631"/>
                        <a14:foregroundMark x1="76413" y1="54631" x2="51739" y2="72320"/>
                        <a14:foregroundMark x1="51739" y1="72320" x2="33478" y2="78772"/>
                        <a14:foregroundMark x1="39022" y1="10510" x2="53696" y2="7596"/>
                        <a14:foregroundMark x1="87065" y1="37669" x2="91087" y2="45890"/>
                        <a14:foregroundMark x1="19348" y1="57024" x2="8696" y2="45890"/>
                        <a14:foregroundMark x1="45109" y1="41519" x2="39022" y2="15817"/>
                        <a14:foregroundMark x1="50217" y1="12487" x2="50217" y2="7596"/>
                        <a14:foregroundMark x1="56196" y1="18730" x2="50217" y2="6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14" y="3049398"/>
            <a:ext cx="363434" cy="3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DEB1F-50B1-4A00-A697-DD57308D4B84}"/>
              </a:ext>
            </a:extLst>
          </p:cNvPr>
          <p:cNvSpPr txBox="1"/>
          <p:nvPr/>
        </p:nvSpPr>
        <p:spPr>
          <a:xfrm>
            <a:off x="2493448" y="3049398"/>
            <a:ext cx="905969" cy="3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Guest</a:t>
            </a:r>
          </a:p>
        </p:txBody>
      </p:sp>
      <p:pic>
        <p:nvPicPr>
          <p:cNvPr id="16" name="Picture 4" descr="Image result for google chrome logo">
            <a:extLst>
              <a:ext uri="{FF2B5EF4-FFF2-40B4-BE49-F238E27FC236}">
                <a16:creationId xmlns:a16="http://schemas.microsoft.com/office/drawing/2014/main" id="{051A5674-0B71-413A-9A15-760A8DD1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" y="3003487"/>
            <a:ext cx="297852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3BDFD333-A9B2-4B20-9377-0A29398FF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21" y="3301339"/>
            <a:ext cx="531367" cy="398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8F923-6276-49D2-A719-D9F42AF22E3E}"/>
              </a:ext>
            </a:extLst>
          </p:cNvPr>
          <p:cNvSpPr txBox="1"/>
          <p:nvPr/>
        </p:nvSpPr>
        <p:spPr>
          <a:xfrm>
            <a:off x="381409" y="2970576"/>
            <a:ext cx="16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Google Chrome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5F0D-85E0-4349-BD9B-4B80340EAD78}"/>
              </a:ext>
            </a:extLst>
          </p:cNvPr>
          <p:cNvSpPr txBox="1"/>
          <p:nvPr/>
        </p:nvSpPr>
        <p:spPr>
          <a:xfrm>
            <a:off x="377944" y="3341187"/>
            <a:ext cx="16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File Explorer</a:t>
            </a:r>
          </a:p>
        </p:txBody>
      </p:sp>
    </p:spTree>
    <p:extLst>
      <p:ext uri="{BB962C8B-B14F-4D97-AF65-F5344CB8AC3E}">
        <p14:creationId xmlns:p14="http://schemas.microsoft.com/office/powerpoint/2010/main" val="27155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"/>
    </mc:Choice>
    <mc:Fallback xmlns="">
      <p:transition spd="slow" advTm="4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9 11</dc:creator>
  <cp:lastModifiedBy>9 11</cp:lastModifiedBy>
  <cp:revision>1</cp:revision>
  <dcterms:created xsi:type="dcterms:W3CDTF">2019-10-20T09:40:40Z</dcterms:created>
  <dcterms:modified xsi:type="dcterms:W3CDTF">2019-10-21T07:45:07Z</dcterms:modified>
</cp:coreProperties>
</file>