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327"/>
  </p:normalViewPr>
  <p:slideViewPr>
    <p:cSldViewPr snapToGrid="0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97A6-D5BF-7EFE-29BF-0F2AC083E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Wordcount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36002-C535-3693-7459-44CD8E98F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Winkler &amp; Gazzia</a:t>
            </a:r>
          </a:p>
        </p:txBody>
      </p:sp>
    </p:spTree>
    <p:extLst>
      <p:ext uri="{BB962C8B-B14F-4D97-AF65-F5344CB8AC3E}">
        <p14:creationId xmlns:p14="http://schemas.microsoft.com/office/powerpoint/2010/main" val="22621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DA65-B896-0196-7704-3B5C968F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Program &amp; test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D1318-0332-492A-2B14-58792ED6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56" y="1924804"/>
            <a:ext cx="8333088" cy="54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1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0999-5448-C75B-8B56-89D38D06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OOP vs. FP</a:t>
            </a:r>
          </a:p>
        </p:txBody>
      </p:sp>
    </p:spTree>
    <p:extLst>
      <p:ext uri="{BB962C8B-B14F-4D97-AF65-F5344CB8AC3E}">
        <p14:creationId xmlns:p14="http://schemas.microsoft.com/office/powerpoint/2010/main" val="22268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99C8-2C78-8066-CC8D-72455A89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BD13-DB36-A955-CAF9-6463D9C4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AT" dirty="0"/>
              <a:t>unctional concepts</a:t>
            </a:r>
          </a:p>
          <a:p>
            <a:pPr lvl="1"/>
            <a:r>
              <a:rPr lang="en-GB" dirty="0"/>
              <a:t>P</a:t>
            </a:r>
            <a:r>
              <a:rPr lang="en-AT" dirty="0"/>
              <a:t>urity</a:t>
            </a:r>
          </a:p>
          <a:p>
            <a:pPr lvl="1"/>
            <a:r>
              <a:rPr lang="en-GB" dirty="0"/>
              <a:t>L</a:t>
            </a:r>
            <a:r>
              <a:rPr lang="en-AT" dirty="0"/>
              <a:t>amdas</a:t>
            </a:r>
          </a:p>
          <a:p>
            <a:pPr lvl="1"/>
            <a:r>
              <a:rPr lang="en-AT" dirty="0"/>
              <a:t>Higher-Order Functions</a:t>
            </a:r>
          </a:p>
          <a:p>
            <a:r>
              <a:rPr lang="en-GB" dirty="0"/>
              <a:t>N</a:t>
            </a:r>
            <a:r>
              <a:rPr lang="en-AT" dirty="0"/>
              <a:t>o try/catch errorhandling</a:t>
            </a:r>
          </a:p>
          <a:p>
            <a:r>
              <a:rPr lang="en-AT" dirty="0"/>
              <a:t>Small mistakes – forgetting “*”</a:t>
            </a:r>
          </a:p>
          <a:p>
            <a:r>
              <a:rPr lang="en-GB" dirty="0"/>
              <a:t>R</a:t>
            </a:r>
            <a:r>
              <a:rPr lang="en-AT"/>
              <a:t>egex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1521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0999-5448-C75B-8B56-89D38D06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Non functional parts</a:t>
            </a:r>
          </a:p>
        </p:txBody>
      </p:sp>
    </p:spTree>
    <p:extLst>
      <p:ext uri="{BB962C8B-B14F-4D97-AF65-F5344CB8AC3E}">
        <p14:creationId xmlns:p14="http://schemas.microsoft.com/office/powerpoint/2010/main" val="800269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52</TotalTime>
  <Words>39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Wordcount</vt:lpstr>
      <vt:lpstr>Program &amp; test run</vt:lpstr>
      <vt:lpstr>OOP vs. FP</vt:lpstr>
      <vt:lpstr>Lessons learned</vt:lpstr>
      <vt:lpstr>Non functional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Wordcount</dc:title>
  <dc:creator>Fabian Gazzia</dc:creator>
  <cp:lastModifiedBy>Fabian Gazzia</cp:lastModifiedBy>
  <cp:revision>1</cp:revision>
  <dcterms:created xsi:type="dcterms:W3CDTF">2023-01-09T12:35:42Z</dcterms:created>
  <dcterms:modified xsi:type="dcterms:W3CDTF">2023-01-09T13:28:15Z</dcterms:modified>
</cp:coreProperties>
</file>