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2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6"/>
    <p:restoredTop sz="96327"/>
  </p:normalViewPr>
  <p:slideViewPr>
    <p:cSldViewPr snapToGrid="0">
      <p:cViewPr varScale="1">
        <p:scale>
          <a:sx n="107" d="100"/>
          <a:sy n="107" d="100"/>
        </p:scale>
        <p:origin x="10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568B5-F3D4-4602-A1BD-812F1F349A52}" type="datetimeFigureOut">
              <a:rPr lang="de-DE" smtClean="0"/>
              <a:t>09.01.2023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07E1F-3D36-486D-89DD-6A7EF2F2AC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8570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Vorteile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C07E1F-3D36-486D-89DD-6A7EF2F2ACF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4721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EE286C-FB63-DEAA-F4BB-F5DC0E8982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22918" b="473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7" name="Freeform 6">
            <a:extLst>
              <a:ext uri="{FF2B5EF4-FFF2-40B4-BE49-F238E27FC236}">
                <a16:creationId xmlns:a16="http://schemas.microsoft.com/office/drawing/2014/main" id="{9D1A3D83-39F0-4366-BB12-3C5732003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06897" y="29356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EA97A6-D5BF-7EFE-29BF-0F2AC083E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3467" y="3251199"/>
            <a:ext cx="5706533" cy="1947929"/>
          </a:xfrm>
        </p:spPr>
        <p:txBody>
          <a:bodyPr>
            <a:normAutofit/>
          </a:bodyPr>
          <a:lstStyle/>
          <a:p>
            <a:r>
              <a:rPr lang="en-AT" sz="4000"/>
              <a:t>Wordcount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36002-C535-3693-7459-44CD8E98F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23467" y="5196177"/>
            <a:ext cx="5706534" cy="417223"/>
          </a:xfrm>
        </p:spPr>
        <p:txBody>
          <a:bodyPr>
            <a:normAutofit/>
          </a:bodyPr>
          <a:lstStyle/>
          <a:p>
            <a:r>
              <a:rPr lang="en-AT" dirty="0"/>
              <a:t>Winkler &amp; Gazzia</a:t>
            </a:r>
          </a:p>
        </p:txBody>
      </p:sp>
    </p:spTree>
    <p:extLst>
      <p:ext uri="{BB962C8B-B14F-4D97-AF65-F5344CB8AC3E}">
        <p14:creationId xmlns:p14="http://schemas.microsoft.com/office/powerpoint/2010/main" val="226217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DA65-B896-0196-7704-3B5C968FE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456" y="491706"/>
            <a:ext cx="4708029" cy="1089834"/>
          </a:xfrm>
        </p:spPr>
        <p:txBody>
          <a:bodyPr/>
          <a:lstStyle/>
          <a:p>
            <a:r>
              <a:rPr lang="en-AT" dirty="0"/>
              <a:t>Program &amp; test run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ED1318-0332-492A-2B14-58792ED64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456" y="1924804"/>
            <a:ext cx="8333088" cy="543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11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7655F0-5528-C0DD-4F39-A9CF11E08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72" y="669378"/>
            <a:ext cx="10571998" cy="970450"/>
          </a:xfrm>
        </p:spPr>
        <p:txBody>
          <a:bodyPr/>
          <a:lstStyle/>
          <a:p>
            <a:r>
              <a:rPr lang="de-AT" sz="2800" dirty="0"/>
              <a:t>OOP vs. FP</a:t>
            </a:r>
            <a:endParaRPr lang="de-DE" sz="2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47D0F6-F054-D16C-DDCE-4B34922C7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307744"/>
            <a:ext cx="11128308" cy="4332338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b="1" dirty="0"/>
              <a:t>FP:</a:t>
            </a:r>
          </a:p>
          <a:p>
            <a:pPr lvl="1">
              <a:lnSpc>
                <a:spcPct val="90000"/>
              </a:lnSpc>
            </a:pPr>
            <a:r>
              <a:rPr lang="en-US" sz="2000" dirty="0" err="1"/>
              <a:t>Keine</a:t>
            </a:r>
            <a:r>
              <a:rPr lang="en-US" sz="2000" dirty="0"/>
              <a:t> </a:t>
            </a:r>
            <a:r>
              <a:rPr lang="en-US" sz="2000" dirty="0" err="1"/>
              <a:t>Seiteneffekte</a:t>
            </a:r>
            <a:r>
              <a:rPr lang="en-US" sz="2000" dirty="0"/>
              <a:t> =&gt; </a:t>
            </a:r>
            <a:r>
              <a:rPr lang="en-US" sz="2000" dirty="0" err="1"/>
              <a:t>weniger</a:t>
            </a:r>
            <a:r>
              <a:rPr lang="en-US" sz="2000" dirty="0"/>
              <a:t> </a:t>
            </a:r>
            <a:r>
              <a:rPr lang="en-US" sz="2000" dirty="0" err="1"/>
              <a:t>Fehler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 err="1"/>
              <a:t>Funktionen</a:t>
            </a:r>
            <a:r>
              <a:rPr lang="en-US" sz="2000" dirty="0"/>
              <a:t> – </a:t>
            </a:r>
            <a:r>
              <a:rPr lang="en-US" sz="2000" dirty="0" err="1"/>
              <a:t>verständlich</a:t>
            </a:r>
            <a:r>
              <a:rPr lang="en-US" sz="2000" dirty="0"/>
              <a:t>, </a:t>
            </a:r>
            <a:r>
              <a:rPr lang="en-US" sz="2000" dirty="0" err="1"/>
              <a:t>wiederverwendbar</a:t>
            </a:r>
            <a:r>
              <a:rPr lang="en-US" sz="2000" dirty="0"/>
              <a:t> und </a:t>
            </a:r>
            <a:r>
              <a:rPr lang="en-US" sz="2000" dirty="0" err="1"/>
              <a:t>leicht</a:t>
            </a:r>
            <a:r>
              <a:rPr lang="en-US" sz="2000" dirty="0"/>
              <a:t> </a:t>
            </a:r>
            <a:r>
              <a:rPr lang="en-US" sz="2000" dirty="0" err="1"/>
              <a:t>testbar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 err="1"/>
              <a:t>Manchmal</a:t>
            </a:r>
            <a:r>
              <a:rPr lang="en-US" sz="2000" dirty="0"/>
              <a:t> </a:t>
            </a:r>
            <a:r>
              <a:rPr lang="en-US" sz="2000" dirty="0" err="1"/>
              <a:t>komplex</a:t>
            </a: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/>
              <a:t>OOP: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 err="1"/>
              <a:t>Bessere</a:t>
            </a:r>
            <a:r>
              <a:rPr lang="en-US" sz="2000" dirty="0"/>
              <a:t> Code-</a:t>
            </a:r>
            <a:r>
              <a:rPr lang="en-US" sz="2000" dirty="0" err="1"/>
              <a:t>Wartbarkeit</a:t>
            </a:r>
            <a:r>
              <a:rPr lang="en-US" sz="2000" dirty="0"/>
              <a:t>, -</a:t>
            </a:r>
            <a:r>
              <a:rPr lang="en-US" sz="2000" dirty="0" err="1"/>
              <a:t>Lesbarkeit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OOP </a:t>
            </a:r>
            <a:r>
              <a:rPr lang="en-US" sz="2000" dirty="0" err="1"/>
              <a:t>evtl</a:t>
            </a:r>
            <a:r>
              <a:rPr lang="en-US" sz="2000" dirty="0"/>
              <a:t>. </a:t>
            </a:r>
            <a:r>
              <a:rPr lang="en-US" sz="2000" dirty="0" err="1"/>
              <a:t>komplexer</a:t>
            </a:r>
            <a:r>
              <a:rPr lang="en-US" sz="2000" dirty="0"/>
              <a:t> </a:t>
            </a:r>
            <a:r>
              <a:rPr lang="en-US" sz="2000" dirty="0" err="1"/>
              <a:t>zu</a:t>
            </a:r>
            <a:r>
              <a:rPr lang="en-US" sz="2000" dirty="0"/>
              <a:t> </a:t>
            </a:r>
            <a:r>
              <a:rPr lang="en-US" sz="2000" dirty="0" err="1"/>
              <a:t>testen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8119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99C8-2C78-8066-CC8D-72455A897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8" y="609558"/>
            <a:ext cx="10571998" cy="970450"/>
          </a:xfrm>
        </p:spPr>
        <p:txBody>
          <a:bodyPr/>
          <a:lstStyle/>
          <a:p>
            <a:r>
              <a:rPr lang="en-AT" sz="2800" dirty="0"/>
              <a:t>Lessons</a:t>
            </a:r>
            <a:r>
              <a:rPr lang="en-AT" dirty="0"/>
              <a:t> </a:t>
            </a:r>
            <a:r>
              <a:rPr lang="en-AT" sz="2400" dirty="0"/>
              <a:t>learned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ABD13-DB36-A955-CAF9-6463D9C46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288" y="2611931"/>
            <a:ext cx="10554574" cy="3636511"/>
          </a:xfrm>
        </p:spPr>
        <p:txBody>
          <a:bodyPr>
            <a:normAutofit/>
          </a:bodyPr>
          <a:lstStyle/>
          <a:p>
            <a:r>
              <a:rPr lang="en-GB" sz="2400" dirty="0"/>
              <a:t>F</a:t>
            </a:r>
            <a:r>
              <a:rPr lang="en-AT" sz="2400" dirty="0"/>
              <a:t>unctional concepts</a:t>
            </a:r>
          </a:p>
          <a:p>
            <a:pPr lvl="1"/>
            <a:r>
              <a:rPr lang="en-GB" sz="2000" dirty="0"/>
              <a:t>P</a:t>
            </a:r>
            <a:r>
              <a:rPr lang="en-AT" sz="2000" dirty="0"/>
              <a:t>urity</a:t>
            </a:r>
          </a:p>
          <a:p>
            <a:pPr lvl="1"/>
            <a:r>
              <a:rPr lang="en-GB" sz="2000" dirty="0"/>
              <a:t>L</a:t>
            </a:r>
            <a:r>
              <a:rPr lang="en-AT" sz="2000" dirty="0"/>
              <a:t>amdas</a:t>
            </a:r>
          </a:p>
          <a:p>
            <a:pPr lvl="1"/>
            <a:r>
              <a:rPr lang="en-AT" sz="2000" dirty="0"/>
              <a:t>Higher-Order Functions</a:t>
            </a:r>
          </a:p>
          <a:p>
            <a:r>
              <a:rPr lang="en-GB" sz="2400" dirty="0"/>
              <a:t>E</a:t>
            </a:r>
            <a:r>
              <a:rPr lang="en-AT" sz="2400" dirty="0"/>
              <a:t>rrorhandling</a:t>
            </a:r>
          </a:p>
          <a:p>
            <a:r>
              <a:rPr lang="en-AT" sz="2400" dirty="0"/>
              <a:t>Small mistakes</a:t>
            </a:r>
            <a:r>
              <a:rPr lang="de-AT" sz="2400" dirty="0"/>
              <a:t> – </a:t>
            </a:r>
            <a:r>
              <a:rPr lang="de-AT" sz="2400" dirty="0" err="1"/>
              <a:t>Regex</a:t>
            </a:r>
            <a:r>
              <a:rPr lang="de-AT" sz="2400" dirty="0"/>
              <a:t>, File </a:t>
            </a:r>
            <a:r>
              <a:rPr lang="de-AT" sz="2400" dirty="0" err="1"/>
              <a:t>enumeration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2615214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30999-5448-C75B-8B56-89D38D064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sz="2400" dirty="0"/>
              <a:t>Non functional parts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A7D7A51-1CBB-B635-9DB2-25E9AECF9354}"/>
              </a:ext>
            </a:extLst>
          </p:cNvPr>
          <p:cNvSpPr txBox="1"/>
          <p:nvPr/>
        </p:nvSpPr>
        <p:spPr>
          <a:xfrm>
            <a:off x="810000" y="3589233"/>
            <a:ext cx="3512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3600" dirty="0" err="1"/>
              <a:t>Shown</a:t>
            </a:r>
            <a:r>
              <a:rPr lang="de-AT" sz="3600" dirty="0"/>
              <a:t> in code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800269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0</TotalTime>
  <Words>70</Words>
  <Application>Microsoft Office PowerPoint</Application>
  <PresentationFormat>Breitbild</PresentationFormat>
  <Paragraphs>23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Calibri</vt:lpstr>
      <vt:lpstr>Century Gothic</vt:lpstr>
      <vt:lpstr>Wingdings 2</vt:lpstr>
      <vt:lpstr>Quotable</vt:lpstr>
      <vt:lpstr>Wordcount</vt:lpstr>
      <vt:lpstr>Program &amp; test run</vt:lpstr>
      <vt:lpstr>OOP vs. FP</vt:lpstr>
      <vt:lpstr>Lessons learned</vt:lpstr>
      <vt:lpstr>Non functional parts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Wordcount</dc:title>
  <dc:creator>Fabian Gazzia</dc:creator>
  <cp:lastModifiedBy>Kai Lukasser</cp:lastModifiedBy>
  <cp:revision>10</cp:revision>
  <dcterms:created xsi:type="dcterms:W3CDTF">2023-01-09T12:35:42Z</dcterms:created>
  <dcterms:modified xsi:type="dcterms:W3CDTF">2023-01-09T15:24:53Z</dcterms:modified>
</cp:coreProperties>
</file>