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12"/>
  </p:notesMasterIdLst>
  <p:handoutMasterIdLst>
    <p:handoutMasterId r:id="rId13"/>
  </p:handoutMasterIdLst>
  <p:sldIdLst>
    <p:sldId id="258" r:id="rId4"/>
    <p:sldId id="263" r:id="rId5"/>
    <p:sldId id="264" r:id="rId6"/>
    <p:sldId id="265" r:id="rId7"/>
    <p:sldId id="260" r:id="rId8"/>
    <p:sldId id="257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53A2D7"/>
    <a:srgbClr val="6A97C1"/>
    <a:srgbClr val="77AAD8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 snapToGrid="0" snapToObjects="1">
      <p:cViewPr varScale="1">
        <p:scale>
          <a:sx n="92" d="100"/>
          <a:sy n="92" d="100"/>
        </p:scale>
        <p:origin x="1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A887-F648-E748-AFEE-AE278FAFD4A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9A508-4768-1F44-8E5A-71DDFD4A2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6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D18A2-375F-274E-BED4-476A6F228695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EC1B7-E4C8-1442-9741-25E2BFE57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2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74704"/>
            <a:ext cx="2057400" cy="5151459"/>
          </a:xfrm>
        </p:spPr>
        <p:txBody>
          <a:bodyPr vert="eaVert"/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4704"/>
            <a:ext cx="6019800" cy="5151459"/>
          </a:xfrm>
        </p:spPr>
        <p:txBody>
          <a:bodyPr vert="eaVert"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Introdução à Engenharia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51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0866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041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8129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1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0866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041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Introdução à Engenharia 2016.2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8129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4772"/>
            <a:ext cx="4038600" cy="3881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4772"/>
            <a:ext cx="4038600" cy="38813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1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48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12719"/>
            <a:ext cx="4040188" cy="31134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748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12719"/>
            <a:ext cx="4041775" cy="3113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0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7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31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3313"/>
            <a:ext cx="5111750" cy="5062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25363"/>
            <a:ext cx="3008313" cy="3900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3042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562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97162"/>
            <a:ext cx="5486400" cy="575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07618"/>
            <a:ext cx="8229600" cy="906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74308"/>
            <a:ext cx="8229600" cy="385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246649" y="-2"/>
            <a:ext cx="914400" cy="797487"/>
          </a:xfrm>
          <a:prstGeom prst="rect">
            <a:avLst/>
          </a:prstGeom>
          <a:solidFill>
            <a:srgbClr val="77AA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PUC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38" y="14767"/>
            <a:ext cx="418535" cy="719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22744" y="-2"/>
            <a:ext cx="914400" cy="797487"/>
          </a:xfrm>
          <a:prstGeom prst="rect">
            <a:avLst/>
          </a:prstGeom>
          <a:solidFill>
            <a:srgbClr val="53A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246649" cy="797485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" y="6318755"/>
            <a:ext cx="9144001" cy="8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246649" y="-2"/>
            <a:ext cx="914400" cy="6858002"/>
          </a:xfrm>
          <a:prstGeom prst="rect">
            <a:avLst/>
          </a:prstGeom>
          <a:solidFill>
            <a:srgbClr val="77AA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522744" y="-2"/>
            <a:ext cx="914400" cy="6858002"/>
          </a:xfrm>
          <a:prstGeom prst="rect">
            <a:avLst/>
          </a:prstGeom>
          <a:solidFill>
            <a:srgbClr val="53A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246649" cy="685800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3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273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pic>
        <p:nvPicPr>
          <p:cNvPr id="10" name="Picture 9" descr="LogoPU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38" y="14767"/>
            <a:ext cx="418535" cy="7199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5041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2016.2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8129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46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71624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437143" y="-2"/>
            <a:ext cx="723906" cy="6858002"/>
          </a:xfrm>
          <a:prstGeom prst="rect">
            <a:avLst/>
          </a:prstGeom>
          <a:solidFill>
            <a:srgbClr val="77AA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246648" y="-2"/>
            <a:ext cx="190495" cy="6858002"/>
          </a:xfrm>
          <a:prstGeom prst="rect">
            <a:avLst/>
          </a:prstGeom>
          <a:solidFill>
            <a:srgbClr val="53A2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70447" y="0"/>
            <a:ext cx="176202" cy="6858000"/>
          </a:xfrm>
          <a:prstGeom prst="rect">
            <a:avLst/>
          </a:prstGeom>
          <a:solidFill>
            <a:srgbClr val="3F8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PU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38" y="14767"/>
            <a:ext cx="418535" cy="719999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00654"/>
            <a:ext cx="4671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Introdução à Engenharia 2016.2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7251" y="6400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A0112CE-C6CA-B74F-B91D-8A26D4185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957533" y="4787660"/>
            <a:ext cx="678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Carvalho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Rocha      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Breno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Ricardo S.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Alberigi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 A. Poggio Heine  Marcelo Drummond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Henrique Le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Peres</a:t>
            </a:r>
          </a:p>
          <a:p>
            <a:endParaRPr lang="pt-BR" dirty="0"/>
          </a:p>
        </p:txBody>
      </p:sp>
      <p:pic>
        <p:nvPicPr>
          <p:cNvPr id="1026" name="Picture 2" descr="http://image.prntscr.com/image/cc6b0077ecee4ba59e02f7ff9597ff6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"/>
          <a:stretch/>
        </p:blipFill>
        <p:spPr bwMode="auto">
          <a:xfrm>
            <a:off x="1494623" y="259773"/>
            <a:ext cx="5706181" cy="42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21"/>
            <a:ext cx="7086600" cy="1470025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17952"/>
            <a:ext cx="7086600" cy="1872159"/>
          </a:xfrm>
        </p:spPr>
        <p:txBody>
          <a:bodyPr>
            <a:normAutofit fontScale="62500" lnSpcReduction="20000"/>
          </a:bodyPr>
          <a:lstStyle/>
          <a:p>
            <a:pPr algn="just" defTabSz="540000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Um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dia, uma entidade muito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poderosa,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conhecida como “Game Master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estava chegando ao fim do seu ciclo de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pretendia passar seus poderes para um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sucessor. Com esse objetivo,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criou um torneio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chamado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“Battlecstasy”. Após ter essa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ideia, ele  invocou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lutadores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diferentes universos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digladiarem entre-si e </a:t>
            </a:r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vencedor se tornaria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herdeiro de seus poderes divinos.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8" y="3146589"/>
            <a:ext cx="6993082" cy="32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21"/>
            <a:ext cx="7086600" cy="1470025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ersonagens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11782"/>
              </p:ext>
            </p:extLst>
          </p:nvPr>
        </p:nvGraphicFramePr>
        <p:xfrm>
          <a:off x="895700" y="1460889"/>
          <a:ext cx="6564973" cy="46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445"/>
                <a:gridCol w="3283528"/>
              </a:tblGrid>
              <a:tr h="2325255">
                <a:tc>
                  <a:txBody>
                    <a:bodyPr/>
                    <a:lstStyle/>
                    <a:p>
                      <a:pPr lvl="2" algn="just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Popeye:</a:t>
                      </a:r>
                    </a:p>
                    <a:p>
                      <a:pPr lvl="2" algn="just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Conhecido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desenho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animado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marinheiro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Popeye”,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pensou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era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competição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queda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braço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é 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forte.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just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Morgiana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lvl="2" algn="just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Personagem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“Magi: Labyrinth of Magic”,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reencontrar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amigos, Alibaba e Aladdin, mas para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 participar do torneio.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25255">
                <a:tc>
                  <a:txBody>
                    <a:bodyPr/>
                    <a:lstStyle/>
                    <a:p>
                      <a:pPr lvl="2" algn="just"/>
                      <a:r>
                        <a:rPr lang="pt-B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Cirno</a:t>
                      </a:r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2" algn="just"/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fada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gelo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érie de jogos “Touhou Project”, se meteu no meio por pura má sorte e ainda está tentando entender o que está acontecendo.</a:t>
                      </a:r>
                      <a:endParaRPr lang="pt-B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just"/>
                      <a:r>
                        <a:rPr lang="pt-B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Chun-Li:</a:t>
                      </a:r>
                    </a:p>
                    <a:p>
                      <a:pPr lvl="2" algn="just"/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Lutadora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érie de jogos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“Street Fighter”. Como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policial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é, pretende reestabelecer a ordem e paz no mundo.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15" y="1555279"/>
            <a:ext cx="679811" cy="11878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13" y="1555279"/>
            <a:ext cx="812685" cy="12974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13" y="3967122"/>
            <a:ext cx="863198" cy="10687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15" y="3923895"/>
            <a:ext cx="697919" cy="115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21"/>
            <a:ext cx="7086600" cy="1470025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ersonagens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97813"/>
              </p:ext>
            </p:extLst>
          </p:nvPr>
        </p:nvGraphicFramePr>
        <p:xfrm>
          <a:off x="895698" y="1460889"/>
          <a:ext cx="6637710" cy="46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855"/>
                <a:gridCol w="3318855"/>
              </a:tblGrid>
              <a:tr h="2325255">
                <a:tc>
                  <a:txBody>
                    <a:bodyPr/>
                    <a:lstStyle/>
                    <a:p>
                      <a:pPr lvl="2" algn="just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lvl="2" algn="just"/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Personagem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jogo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“Guilty Gear”,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ós ter sido retirado dele pelo “Game Master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”.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just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Bowser:</a:t>
                      </a:r>
                    </a:p>
                    <a:p>
                      <a:pPr lvl="2" algn="just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dos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maiores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ões da série de jogos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“Super Mario Bros.”,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castelo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e, no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processo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sequestrar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princesa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(Peach) </a:t>
                      </a:r>
                      <a:r>
                        <a:rPr lang="en-US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novamente</a:t>
                      </a:r>
                      <a:r>
                        <a:rPr lang="pt-BR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25255">
                <a:tc>
                  <a:txBody>
                    <a:bodyPr/>
                    <a:lstStyle/>
                    <a:p>
                      <a:pPr lvl="2" algn="just"/>
                      <a:r>
                        <a:rPr lang="pt-B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Dio Brando</a:t>
                      </a:r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6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2" algn="just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vampiro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érie de animações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Jojo’s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Bizarre Adventure”,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tornar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forte do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mundo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e,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enfim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derrotar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fa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mília Joestar (inimiga dele).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just"/>
                      <a:r>
                        <a:rPr lang="pt-BR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Archer (Emiya):</a:t>
                      </a:r>
                      <a:endParaRPr lang="pt-BR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2" algn="just"/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espírito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heróico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série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jogos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“Fate”,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pretende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poderes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“Game Master” para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destruir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Santo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vez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todas</a:t>
                      </a:r>
                      <a:r>
                        <a:rPr lang="pt-BR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3" y="4131806"/>
            <a:ext cx="991245" cy="11719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0" y="1525895"/>
            <a:ext cx="1369746" cy="123741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676325"/>
            <a:ext cx="955964" cy="108698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t="10760" r="5548" b="3302"/>
          <a:stretch/>
        </p:blipFill>
        <p:spPr>
          <a:xfrm>
            <a:off x="4114800" y="4108760"/>
            <a:ext cx="1184564" cy="11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143"/>
            <a:ext cx="8229600" cy="353684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latin typeface="Arial" pitchFamily="34" charset="0"/>
                <a:cs typeface="Arial" pitchFamily="34" charset="0"/>
              </a:rPr>
              <a:t>Escolha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personagem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98" y="2424023"/>
            <a:ext cx="3114136" cy="390614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Seleção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arena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033" y="2553419"/>
            <a:ext cx="4097547" cy="261218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Seleção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personagem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pic>
        <p:nvPicPr>
          <p:cNvPr id="8" name="Espaço Reservado para Conteúdo 7" descr="C:\Users\User\Desktop\PUC\Introducao á Eng\ENG1000\Battlecstasy\Menu selecao de fases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4548"/>
            <a:ext cx="4040188" cy="3030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spaço Reservado para Conteúdo 8" descr="C:\Users\User\Desktop\PUC\Introducao á Eng\ENG1000\Battlecstasy\Selecao de personagens.pn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435396"/>
            <a:ext cx="4041775" cy="2268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1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  <p:pic>
        <p:nvPicPr>
          <p:cNvPr id="6" name="Espaço Reservado para Conteúdo 5" descr="C:\Users\User\Desktop\PUC\Introducao á Eng\ENG1000\Battlecstasy\Tela de luta com indicaco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11" y="2682814"/>
            <a:ext cx="4232696" cy="31745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0" y="2394565"/>
            <a:ext cx="4641011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1)Barra de vida: É a representação visual de quantos pontos de vida seu personagem ainda dispõe. Ela pode ser diminuída ao se receber golpes do adversário durante o combate.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2)Retrato: Aparece ao lado das barras de vida e de super e têm o objetivo de mostrar qual personagem está sendo usado.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3)Animação 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do personagem escolhido: É a representação da sprite dos personagens escolhidos no mapa escolhido.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4)Nome do personagem: Existe em conjunto com o retrato e serve para identificar o personagem.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5)Cronômetro: Indica quantos segundos restam de combate, em que noventa segundos é o tempo inicial e 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zero, 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o tempo final.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6)Barra de super: Essa barra tem como objetivo apresentar ao jogador a quantia necessária para se usar o golpe super. Pode ser preenchida ao se receber ou dar golpes.</a:t>
            </a:r>
          </a:p>
          <a:p>
            <a:pPr lvl="0" algn="just"/>
            <a:r>
              <a:rPr lang="pt-BR" sz="1300" dirty="0" smtClean="0">
                <a:latin typeface="Arial" pitchFamily="34" charset="0"/>
                <a:cs typeface="Arial" pitchFamily="34" charset="0"/>
              </a:rPr>
              <a:t>7)Cenário: É a fase escolhida pelos jogadores no menu de seleção de fases.</a:t>
            </a:r>
          </a:p>
          <a:p>
            <a:endParaRPr lang="pt-BR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Interface do jogo (HUD)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jogar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Controle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97" y="2764871"/>
            <a:ext cx="4515185" cy="351823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Teclado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069125"/>
            <a:ext cx="4510841" cy="321397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4873"/>
            <a:ext cx="8229600" cy="121256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sz="1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ROGERS</a:t>
            </a:r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</a:rPr>
              <a:t>, Scott. 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Level up!</a:t>
            </a:r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</a:rPr>
              <a:t>: the guide to great video game design. 2 ed. </a:t>
            </a:r>
            <a:r>
              <a:rPr lang="en-US" sz="1900" b="0" dirty="0" err="1">
                <a:latin typeface="Arial" panose="020B0604020202020204" pitchFamily="34" charset="0"/>
                <a:cs typeface="Arial" panose="020B0604020202020204" pitchFamily="34" charset="0"/>
              </a:rPr>
              <a:t>Reino</a:t>
            </a:r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dirty="0" err="1">
                <a:latin typeface="Arial" panose="020B0604020202020204" pitchFamily="34" charset="0"/>
                <a:cs typeface="Arial" panose="020B0604020202020204" pitchFamily="34" charset="0"/>
              </a:rPr>
              <a:t>Unido</a:t>
            </a:r>
            <a:r>
              <a:rPr lang="en-US" sz="1900" b="0" dirty="0">
                <a:latin typeface="Arial" panose="020B0604020202020204" pitchFamily="34" charset="0"/>
                <a:cs typeface="Arial" panose="020B0604020202020204" pitchFamily="34" charset="0"/>
              </a:rPr>
              <a:t>: John Wiley &amp; Sons, 2014. 535 p</a:t>
            </a:r>
            <a:r>
              <a:rPr lang="en-US" sz="1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1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à </a:t>
            </a:r>
            <a:r>
              <a:rPr lang="en-US" dirty="0" err="1" smtClean="0"/>
              <a:t>Engenharia</a:t>
            </a:r>
            <a:r>
              <a:rPr lang="en-US" dirty="0" smtClean="0"/>
              <a:t> 2017.1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497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Office Theme</vt:lpstr>
      <vt:lpstr>Custom Design</vt:lpstr>
      <vt:lpstr>1_Custom Design</vt:lpstr>
      <vt:lpstr>PowerPoint Presentation</vt:lpstr>
      <vt:lpstr>História</vt:lpstr>
      <vt:lpstr>Personagens</vt:lpstr>
      <vt:lpstr>Personagens</vt:lpstr>
      <vt:lpstr>Escolha de personagem e fase</vt:lpstr>
      <vt:lpstr>Interface do jogo (HUD)</vt:lpstr>
      <vt:lpstr>Modos de jogar</vt:lpstr>
      <vt:lpstr>Bibliografias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Perla</dc:creator>
  <cp:lastModifiedBy>Alexandre Augusto Poggio Heine</cp:lastModifiedBy>
  <cp:revision>45</cp:revision>
  <dcterms:created xsi:type="dcterms:W3CDTF">2016-08-13T14:36:45Z</dcterms:created>
  <dcterms:modified xsi:type="dcterms:W3CDTF">2017-05-03T04:27:15Z</dcterms:modified>
</cp:coreProperties>
</file>