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2FA-6C2C-DE69-12F9-084E7D97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7EC56-1EFD-17D6-2246-2D653ABD0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8F48-E6C2-8EA8-4158-C4C6A9D7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38FE-3113-CDD5-46C4-7D9F1BB3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3F06-7ACE-45AA-30CF-981FD434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0EFA-64A9-E594-6280-E595361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4333-8342-39FC-1AFE-78D9CADD1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38D4-1C23-5CE4-BB7B-5AA70476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2C45-8A79-49FE-6847-EE8F08C6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01AA-9196-4194-8057-6AAAEEDA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2CBA0-09DC-A4C8-3350-ADB9FE6A3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92CD2-A0AF-C746-35A8-02102B14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78FF-0D32-377E-F656-9C0EC14A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7CAB-47EE-8D39-B9BF-147CCD83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CB85-7344-903B-BC55-4ACB7710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7CBC-C3F7-6EDA-D7A1-CAAE733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158B-1DDF-22CF-BE31-0C698619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859F-2C7C-8CAD-335C-47FC6086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AE42-5420-83FD-30A7-EBEF4A2F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38DB-E594-D980-0F1D-F4954D72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9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8971-5F63-B2D1-28D1-BC26665E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63EB-C785-33A3-8BD5-F6B7048A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2CA3-7654-DAD6-E282-1E010AF9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83E7-2E6A-30B9-3136-1A170381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8A560-85F2-FB1A-4891-F5285561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9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43A2-AB0F-004E-38F9-92421656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19E7-867C-1D46-7965-7A6474E8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D816E-6EAA-58E5-EE70-5AFC4659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1087-616D-F4CF-9F49-313CF1E5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B0AD-7D92-7E6E-D424-47BE1B1B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3D6F-99F9-00F5-083D-CB703BFA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4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CD89-D6BC-E819-5801-A3C51EB3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8C57-8FA6-9D2A-E6A4-3E08F450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49582-FEA4-D688-7761-B3FCE484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0DB50-FEE9-A357-67CC-285AEE7EB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99037-476B-42A4-6CE8-706FE73A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0C435-10DB-EA5C-9794-3C6C24F6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DAB5D-2C22-89EB-A375-12F07C14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7EA65-D5AD-524E-6062-3E7A336F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7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1B18-46DF-2406-A831-B0133D80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2C197-E797-BE6C-A4C2-688D011F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71B8D-D11D-D734-313B-9B573F5B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ECEB-F060-B935-7608-5FA582D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7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D05C-4970-8554-8480-84F1E29A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0541B-DD7A-D226-9888-ADCDCA01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91B70-8C43-044E-DEBA-7F62F9D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D264-529C-4344-F08C-D341BA27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7D9D-08FD-947B-C0C8-786CE448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80ABC-A70A-545C-549B-06C551F1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7C9D4-2C4D-82AC-6C7D-B937BCD3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B1DD4-FD4B-1731-4070-445D07DE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5688E-16E2-2091-E587-AB3C37D3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3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3E0D-12D8-47FB-4318-68F4EEBE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61DAF-DAD8-F045-7BA2-D511BCFAA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31A1F-5375-657A-8876-04433847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3C43-7A1E-4D0D-373D-5706F668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2B242-9F96-A12D-F430-8CB44F3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0469-BB64-EC3A-8608-A118CC61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2E3F4-040C-C5CA-E219-A1B77039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84AD2-2C8E-3713-8CF1-EBF25158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CE9F-4C41-3A36-7190-8A910E21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F091B-4E0C-4ED1-B93B-7ECD9CC1DDA9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4E67-C583-8DD1-DB49-06F8F57BC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5B15-8BA2-D777-17D2-7A9074C59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C6087-0405-4D2A-A39D-A3F9DBB79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0E2F-56DE-DCB6-38E0-E2FB967D9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VizDOOM</a:t>
            </a:r>
            <a:r>
              <a:rPr lang="en-GB" dirty="0"/>
              <a:t> Visual Learning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FF60E-2120-99FB-98D8-8CFA43F45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en-GB"/>
              <a:t>Rhys Stewart</a:t>
            </a:r>
          </a:p>
        </p:txBody>
      </p:sp>
    </p:spTree>
    <p:extLst>
      <p:ext uri="{BB962C8B-B14F-4D97-AF65-F5344CB8AC3E}">
        <p14:creationId xmlns:p14="http://schemas.microsoft.com/office/powerpoint/2010/main" val="59399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 VizDOOM Visual Learning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Battmann Wann</dc:creator>
  <cp:lastModifiedBy>Battmann Wann</cp:lastModifiedBy>
  <cp:revision>1</cp:revision>
  <dcterms:created xsi:type="dcterms:W3CDTF">2025-09-24T18:58:13Z</dcterms:created>
  <dcterms:modified xsi:type="dcterms:W3CDTF">2025-09-24T18:58:37Z</dcterms:modified>
</cp:coreProperties>
</file>