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ttulaKrishnaveni23/keylogger-and-security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95472" y="2786058"/>
            <a:ext cx="90440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GB" spc="15" dirty="0"/>
              <a:t>:</a:t>
            </a:r>
            <a:br>
              <a:rPr lang="en-GB" spc="15" dirty="0"/>
            </a:br>
            <a:r>
              <a:rPr lang="en-GB" spc="15" dirty="0"/>
              <a:t>BATTULA KRISHNAVENI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381620" y="4000504"/>
            <a:ext cx="53578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link: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1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https://github.com/BattulaKrishnaveni23/keylogger-and-security.git</a:t>
            </a:r>
            <a:endParaRPr lang="en-US" sz="16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dirty="0" err="1"/>
              <a:t>keylogger</a:t>
            </a:r>
            <a:r>
              <a:rPr lang="en-US" sz="2400" dirty="0"/>
              <a:t> is a type of software or hardware </a:t>
            </a:r>
            <a:r>
              <a:rPr lang="en-US" sz="2400" dirty="0" err="1"/>
              <a:t>hardware</a:t>
            </a:r>
            <a:r>
              <a:rPr lang="en-US" sz="2400" dirty="0"/>
              <a:t> device that records keystrokes on a on a computer.</a:t>
            </a:r>
            <a:endParaRPr lang="en-GB" sz="2400" dirty="0"/>
          </a:p>
          <a:p>
            <a:r>
              <a:rPr lang="en-US" sz="1000" dirty="0"/>
              <a:t> </a:t>
            </a:r>
            <a:endParaRPr lang="en-GB" sz="10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can capture sensitive information such as usernames, passwords, credit card numbers, and more.</a:t>
            </a:r>
            <a:endParaRPr lang="en-GB" sz="2400" dirty="0"/>
          </a:p>
          <a:p>
            <a:r>
              <a:rPr lang="en-US" sz="1000" dirty="0"/>
              <a:t> 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Keyloggers</a:t>
            </a:r>
            <a:r>
              <a:rPr lang="en-US" sz="2400" dirty="0"/>
              <a:t> can be used for both legitimate purposes, such as monitoring children's online activity, and malicious purposes, such as stealing personal information.</a:t>
            </a:r>
            <a:endParaRPr lang="en-GB" sz="2400" dirty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TYPES OF KEYLOGGER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Keyloggers</a:t>
            </a:r>
            <a:r>
              <a:rPr lang="en-US" sz="2400" dirty="0"/>
              <a:t> can be classified into software- software-based and hardware-based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Software </a:t>
            </a:r>
            <a:r>
              <a:rPr lang="en-US" sz="2400" dirty="0" err="1"/>
              <a:t>keyloggers</a:t>
            </a:r>
            <a:r>
              <a:rPr lang="en-US" sz="2400" dirty="0"/>
              <a:t> are installed on a computer and run in the background to capture keystrokes.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Hardware </a:t>
            </a:r>
            <a:r>
              <a:rPr lang="en-US" sz="2400" dirty="0" err="1"/>
              <a:t>keyloggers</a:t>
            </a:r>
            <a:r>
              <a:rPr lang="en-US" sz="2400" dirty="0"/>
              <a:t> are physical devices that are inserted between the keyboard and the computer to intercept keystrokes.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HOW KEYLOGGER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/>
              <a:t>Keyloggers</a:t>
            </a:r>
            <a:r>
              <a:rPr lang="en-US" sz="2400" dirty="0"/>
              <a:t> capture keystrokes by recording the</a:t>
            </a:r>
            <a:endParaRPr lang="en-GB" sz="2400" dirty="0"/>
          </a:p>
          <a:p>
            <a:r>
              <a:rPr lang="en-US" sz="2400" dirty="0" err="1"/>
              <a:t>keycodes</a:t>
            </a:r>
            <a:r>
              <a:rPr lang="en-US" sz="2400" dirty="0"/>
              <a:t> generated by each key press.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They can also capture screenshots, log websites visited, and track applications used.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USES OF KEY 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Keyloggers</a:t>
            </a:r>
            <a:r>
              <a:rPr lang="en-US" sz="2400" dirty="0"/>
              <a:t> can be used by employers to</a:t>
            </a:r>
            <a:endParaRPr lang="en-GB" sz="2400" dirty="0"/>
          </a:p>
          <a:p>
            <a:r>
              <a:rPr lang="en-US" sz="2400" dirty="0"/>
              <a:t>monitor employee activity and productivity.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Parents can use </a:t>
            </a:r>
            <a:r>
              <a:rPr lang="en-US" sz="2400" dirty="0" err="1"/>
              <a:t>keyloggers</a:t>
            </a:r>
            <a:r>
              <a:rPr lang="en-US" sz="2400" dirty="0"/>
              <a:t> to monitor their children's online interactions and prevent </a:t>
            </a:r>
            <a:r>
              <a:rPr lang="en-US" sz="2400" dirty="0" err="1"/>
              <a:t>cyberbullying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However, </a:t>
            </a:r>
            <a:r>
              <a:rPr lang="en-US" sz="2400" dirty="0" err="1"/>
              <a:t>keyloggers</a:t>
            </a:r>
            <a:r>
              <a:rPr lang="en-US" sz="2400" dirty="0"/>
              <a:t> are also commonly used by cybercriminals to steal sensitive information.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AND PREVENTION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Regularly update your operating system and</a:t>
            </a:r>
            <a:endParaRPr lang="en-GB" sz="2400" dirty="0"/>
          </a:p>
          <a:p>
            <a:r>
              <a:rPr lang="en-US" sz="2400" dirty="0"/>
              <a:t>security software to protect against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Be cautious of downloading software from unknown sources and avoid clicking on suspicious links.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Use anti-</a:t>
            </a:r>
            <a:r>
              <a:rPr lang="en-US" sz="2400" dirty="0" err="1"/>
              <a:t>keylogging</a:t>
            </a:r>
            <a:r>
              <a:rPr lang="en-US" sz="2400" dirty="0"/>
              <a:t> software and tools to detect and remove </a:t>
            </a:r>
            <a:r>
              <a:rPr lang="en-US" sz="2400" dirty="0" err="1"/>
              <a:t>keyloggers</a:t>
            </a:r>
            <a:r>
              <a:rPr lang="en-US" sz="2400" dirty="0"/>
              <a:t> from your system.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376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Office Theme</vt:lpstr>
      <vt:lpstr>Student Name: BATTULA KRISHNAVENI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cp:lastModifiedBy>manohar m</cp:lastModifiedBy>
  <cp:revision>9</cp:revision>
  <dcterms:created xsi:type="dcterms:W3CDTF">2024-06-03T05:48:59Z</dcterms:created>
  <dcterms:modified xsi:type="dcterms:W3CDTF">2024-06-13T14:36:04Z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