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12/03/2022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12/03/2022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3/12/2022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BattulaManisha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outube.com/watch?v=bkP4PrlMDfk&amp;t=6s&amp;ab_channel=RaubinsRaj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RaubinsRaj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E-Commerce Shopping Cart Application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Shopping Cart Application along with JWT authentication, Swagger and payment testing using Braintree in MERN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battula.manisha-yadav@capgemini.com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8897029568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</a:t>
            </a:r>
            <a:r>
              <a:rPr lang="en-US" altLang="nl-NL" dirty="0">
                <a:hlinkClick r:id="rId3"/>
              </a:rPr>
              <a:t>https://github.com/BattulaManisha</a:t>
            </a: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2016 - 2020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Manisha Yadav Battula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6" descr="A person in a yellow shirt&#10;&#10;Description automatically generated with medium confidence">
            <a:extLst>
              <a:ext uri="{FF2B5EF4-FFF2-40B4-BE49-F238E27FC236}">
                <a16:creationId xmlns:a16="http://schemas.microsoft.com/office/drawing/2014/main" id="{87E27286-071C-4023-976D-334189D0B9F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1" r="8791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40950</TotalTime>
  <Words>231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Manisha Yadav, Battula</cp:lastModifiedBy>
  <cp:revision>119</cp:revision>
  <dcterms:created xsi:type="dcterms:W3CDTF">2017-12-08T05:27:40Z</dcterms:created>
  <dcterms:modified xsi:type="dcterms:W3CDTF">2022-03-12T06:02:49Z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