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battula.manisha-yadav@capgemini.com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8897029568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hlinkClick r:id="rId3"/>
              </a:rPr>
              <a:t>https://github.com/BattulaManisha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Manisha Yadav Battula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 descr="A person in a yellow shirt&#10;&#10;Description automatically generated with medium confidence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879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40953</TotalTime>
  <Words>222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Manisha Yadav, Battula</cp:lastModifiedBy>
  <cp:revision>120</cp:revision>
  <dcterms:created xsi:type="dcterms:W3CDTF">2017-12-08T05:27:40Z</dcterms:created>
  <dcterms:modified xsi:type="dcterms:W3CDTF">2022-03-14T07:18:42Z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