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60" r:id="rId3"/>
    <p:sldId id="263" r:id="rId4"/>
    <p:sldId id="304" r:id="rId5"/>
    <p:sldId id="305" r:id="rId6"/>
    <p:sldId id="306" r:id="rId7"/>
    <p:sldId id="277" r:id="rId8"/>
    <p:sldId id="308" r:id="rId9"/>
    <p:sldId id="309" r:id="rId10"/>
  </p:sldIdLst>
  <p:sldSz cx="9144000" cy="5143500" type="screen16x9"/>
  <p:notesSz cx="6858000" cy="9144000"/>
  <p:embeddedFontLst>
    <p:embeddedFont>
      <p:font typeface="Anek Devanagari" panose="020B0604020202020204" charset="0"/>
      <p:regular r:id="rId12"/>
      <p:bold r:id="rId13"/>
    </p:embeddedFont>
    <p:embeddedFont>
      <p:font typeface="Arial Black" panose="020B0A04020102020204" pitchFamily="34" charset="0"/>
      <p:bold r:id="rId14"/>
    </p:embeddedFont>
    <p:embeddedFont>
      <p:font typeface="Barlow Medium" panose="000006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Cattaneo" initials="AC" lastIdx="1" clrIdx="0">
    <p:extLst>
      <p:ext uri="{19B8F6BF-5375-455C-9EA6-DF929625EA0E}">
        <p15:presenceInfo xmlns:p15="http://schemas.microsoft.com/office/powerpoint/2012/main" userId="5f1a9606e4fed0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8E6"/>
    <a:srgbClr val="55E5B8"/>
    <a:srgbClr val="7443DD"/>
    <a:srgbClr val="F7A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006855-100D-4190-A14A-7356FB720768}">
  <a:tblStyle styleId="{22006855-100D-4190-A14A-7356FB7207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>
        <p:scale>
          <a:sx n="125" d="100"/>
          <a:sy n="125" d="100"/>
        </p:scale>
        <p:origin x="32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05aa717c6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305aa717c6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305aa717c6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305aa717c6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05aa717c6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305aa717c6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248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05aa717c6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305aa717c6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457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05aa717c6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305aa717c6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682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1305aa717c6_0_2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1305aa717c6_0_2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05aa717c6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305aa717c6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170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76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050" y="1688472"/>
            <a:ext cx="7713900" cy="1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050" y="3045528"/>
            <a:ext cx="7713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10193209">
            <a:off x="4290762" y="166767"/>
            <a:ext cx="5901948" cy="882358"/>
          </a:xfrm>
          <a:custGeom>
            <a:avLst/>
            <a:gdLst/>
            <a:ahLst/>
            <a:cxnLst/>
            <a:rect l="l" t="t" r="r" b="b"/>
            <a:pathLst>
              <a:path w="236069" h="35293" fill="none" extrusionOk="0">
                <a:moveTo>
                  <a:pt x="0" y="7073"/>
                </a:moveTo>
                <a:lnTo>
                  <a:pt x="99238" y="32524"/>
                </a:lnTo>
                <a:cubicBezTo>
                  <a:pt x="109912" y="35293"/>
                  <a:pt x="121153" y="35026"/>
                  <a:pt x="131728" y="31824"/>
                </a:cubicBezTo>
                <a:lnTo>
                  <a:pt x="236069" y="1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98075" y="487225"/>
            <a:ext cx="3575100" cy="490375"/>
          </a:xfrm>
          <a:custGeom>
            <a:avLst/>
            <a:gdLst/>
            <a:ahLst/>
            <a:cxnLst/>
            <a:rect l="l" t="t" r="r" b="b"/>
            <a:pathLst>
              <a:path w="143004" h="19615" fill="none" extrusionOk="0">
                <a:moveTo>
                  <a:pt x="1" y="167"/>
                </a:moveTo>
                <a:lnTo>
                  <a:pt x="83260" y="19614"/>
                </a:lnTo>
                <a:lnTo>
                  <a:pt x="143003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278825" y="448025"/>
            <a:ext cx="60075" cy="19200"/>
          </a:xfrm>
          <a:custGeom>
            <a:avLst/>
            <a:gdLst/>
            <a:ahLst/>
            <a:cxnLst/>
            <a:rect l="l" t="t" r="r" b="b"/>
            <a:pathLst>
              <a:path w="2403" h="768" fill="none" extrusionOk="0">
                <a:moveTo>
                  <a:pt x="0" y="768"/>
                </a:moveTo>
                <a:lnTo>
                  <a:pt x="2402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5691525" y="3006800"/>
            <a:ext cx="3490025" cy="1970600"/>
          </a:xfrm>
          <a:custGeom>
            <a:avLst/>
            <a:gdLst/>
            <a:ahLst/>
            <a:cxnLst/>
            <a:rect l="l" t="t" r="r" b="b"/>
            <a:pathLst>
              <a:path w="139601" h="78824" fill="none" extrusionOk="0">
                <a:moveTo>
                  <a:pt x="139600" y="43431"/>
                </a:moveTo>
                <a:lnTo>
                  <a:pt x="135130" y="58475"/>
                </a:lnTo>
                <a:cubicBezTo>
                  <a:pt x="133396" y="64379"/>
                  <a:pt x="128259" y="68683"/>
                  <a:pt x="122121" y="69316"/>
                </a:cubicBezTo>
                <a:lnTo>
                  <a:pt x="38828" y="78189"/>
                </a:lnTo>
                <a:cubicBezTo>
                  <a:pt x="32991" y="78823"/>
                  <a:pt x="27420" y="75354"/>
                  <a:pt x="25419" y="69850"/>
                </a:cubicBezTo>
                <a:lnTo>
                  <a:pt x="1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842900" y="2401763"/>
            <a:ext cx="54582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595600"/>
            <a:ext cx="31509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842900" y="3112225"/>
            <a:ext cx="54582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2290075" y="3033925"/>
            <a:ext cx="45639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1458150" y="1650275"/>
            <a:ext cx="6227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14"/>
          <p:cNvSpPr/>
          <p:nvPr/>
        </p:nvSpPr>
        <p:spPr>
          <a:xfrm flipH="1">
            <a:off x="398075" y="487225"/>
            <a:ext cx="3575100" cy="490375"/>
          </a:xfrm>
          <a:custGeom>
            <a:avLst/>
            <a:gdLst/>
            <a:ahLst/>
            <a:cxnLst/>
            <a:rect l="l" t="t" r="r" b="b"/>
            <a:pathLst>
              <a:path w="143004" h="19615" fill="none" extrusionOk="0">
                <a:moveTo>
                  <a:pt x="1" y="167"/>
                </a:moveTo>
                <a:lnTo>
                  <a:pt x="83260" y="19614"/>
                </a:lnTo>
                <a:lnTo>
                  <a:pt x="143003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 flipH="1">
            <a:off x="278825" y="448025"/>
            <a:ext cx="60075" cy="19200"/>
          </a:xfrm>
          <a:custGeom>
            <a:avLst/>
            <a:gdLst/>
            <a:ahLst/>
            <a:cxnLst/>
            <a:rect l="l" t="t" r="r" b="b"/>
            <a:pathLst>
              <a:path w="2403" h="768" fill="none" extrusionOk="0">
                <a:moveTo>
                  <a:pt x="0" y="768"/>
                </a:moveTo>
                <a:lnTo>
                  <a:pt x="2402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 flipH="1">
            <a:off x="5691525" y="3006800"/>
            <a:ext cx="3490025" cy="1970600"/>
          </a:xfrm>
          <a:custGeom>
            <a:avLst/>
            <a:gdLst/>
            <a:ahLst/>
            <a:cxnLst/>
            <a:rect l="l" t="t" r="r" b="b"/>
            <a:pathLst>
              <a:path w="139601" h="78824" fill="none" extrusionOk="0">
                <a:moveTo>
                  <a:pt x="139600" y="43431"/>
                </a:moveTo>
                <a:lnTo>
                  <a:pt x="135130" y="58475"/>
                </a:lnTo>
                <a:cubicBezTo>
                  <a:pt x="133396" y="64379"/>
                  <a:pt x="128259" y="68683"/>
                  <a:pt x="122121" y="69316"/>
                </a:cubicBezTo>
                <a:lnTo>
                  <a:pt x="38828" y="78189"/>
                </a:lnTo>
                <a:cubicBezTo>
                  <a:pt x="32991" y="78823"/>
                  <a:pt x="27420" y="75354"/>
                  <a:pt x="25419" y="69850"/>
                </a:cubicBezTo>
                <a:lnTo>
                  <a:pt x="1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 rot="-10193209">
            <a:off x="4290762" y="166767"/>
            <a:ext cx="5901948" cy="882358"/>
          </a:xfrm>
          <a:custGeom>
            <a:avLst/>
            <a:gdLst/>
            <a:ahLst/>
            <a:cxnLst/>
            <a:rect l="l" t="t" r="r" b="b"/>
            <a:pathLst>
              <a:path w="236069" h="35293" fill="none" extrusionOk="0">
                <a:moveTo>
                  <a:pt x="0" y="7073"/>
                </a:moveTo>
                <a:lnTo>
                  <a:pt x="99238" y="32524"/>
                </a:lnTo>
                <a:cubicBezTo>
                  <a:pt x="109912" y="35293"/>
                  <a:pt x="121153" y="35026"/>
                  <a:pt x="131728" y="31824"/>
                </a:cubicBezTo>
                <a:lnTo>
                  <a:pt x="236069" y="1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4"/>
          <p:cNvGrpSpPr/>
          <p:nvPr/>
        </p:nvGrpSpPr>
        <p:grpSpPr>
          <a:xfrm rot="10800000" flipH="1">
            <a:off x="7474620" y="534993"/>
            <a:ext cx="1509425" cy="228525"/>
            <a:chOff x="5708425" y="4133400"/>
            <a:chExt cx="1509425" cy="228525"/>
          </a:xfrm>
        </p:grpSpPr>
        <p:sp>
          <p:nvSpPr>
            <p:cNvPr id="242" name="Google Shape;242;p24"/>
            <p:cNvSpPr/>
            <p:nvPr/>
          </p:nvSpPr>
          <p:spPr>
            <a:xfrm>
              <a:off x="597445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67" y="1"/>
                    <a:pt x="0" y="468"/>
                    <a:pt x="0" y="1001"/>
                  </a:cubicBezTo>
                  <a:cubicBezTo>
                    <a:pt x="0" y="1568"/>
                    <a:pt x="467" y="2002"/>
                    <a:pt x="1001" y="2002"/>
                  </a:cubicBezTo>
                  <a:cubicBezTo>
                    <a:pt x="1568" y="2002"/>
                    <a:pt x="2001" y="1568"/>
                    <a:pt x="2001" y="1001"/>
                  </a:cubicBezTo>
                  <a:cubicBezTo>
                    <a:pt x="2001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676500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34" y="1"/>
                    <a:pt x="1" y="468"/>
                    <a:pt x="1" y="1001"/>
                  </a:cubicBezTo>
                  <a:cubicBezTo>
                    <a:pt x="1" y="1568"/>
                    <a:pt x="434" y="2002"/>
                    <a:pt x="1001" y="2002"/>
                  </a:cubicBezTo>
                  <a:cubicBezTo>
                    <a:pt x="1568" y="2002"/>
                    <a:pt x="2002" y="1568"/>
                    <a:pt x="2002" y="1001"/>
                  </a:cubicBezTo>
                  <a:cubicBezTo>
                    <a:pt x="2002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6380550" y="4223475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0"/>
                  </a:moveTo>
                  <a:cubicBezTo>
                    <a:pt x="435" y="0"/>
                    <a:pt x="1" y="434"/>
                    <a:pt x="1" y="1001"/>
                  </a:cubicBezTo>
                  <a:cubicBezTo>
                    <a:pt x="1" y="1535"/>
                    <a:pt x="435" y="2002"/>
                    <a:pt x="1002" y="2002"/>
                  </a:cubicBezTo>
                  <a:cubicBezTo>
                    <a:pt x="1535" y="2002"/>
                    <a:pt x="2002" y="1535"/>
                    <a:pt x="2002" y="1001"/>
                  </a:cubicBezTo>
                  <a:cubicBezTo>
                    <a:pt x="2002" y="434"/>
                    <a:pt x="1535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6476475" y="4223475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0"/>
                  </a:moveTo>
                  <a:cubicBezTo>
                    <a:pt x="434" y="0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cubicBezTo>
                    <a:pt x="1534" y="2002"/>
                    <a:pt x="2001" y="1535"/>
                    <a:pt x="2001" y="1001"/>
                  </a:cubicBezTo>
                  <a:cubicBezTo>
                    <a:pt x="2001" y="434"/>
                    <a:pt x="1534" y="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5990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68" y="2002"/>
                    <a:pt x="2002" y="1535"/>
                    <a:pt x="2002" y="1002"/>
                  </a:cubicBezTo>
                  <a:cubicBezTo>
                    <a:pt x="2002" y="468"/>
                    <a:pt x="1568" y="34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66949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35" y="2002"/>
                    <a:pt x="2002" y="1535"/>
                    <a:pt x="2002" y="1002"/>
                  </a:cubicBezTo>
                  <a:cubicBezTo>
                    <a:pt x="2002" y="468"/>
                    <a:pt x="1602" y="34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6850900" y="4133400"/>
              <a:ext cx="49225" cy="50050"/>
            </a:xfrm>
            <a:custGeom>
              <a:avLst/>
              <a:gdLst/>
              <a:ahLst/>
              <a:cxnLst/>
              <a:rect l="l" t="t" r="r" b="b"/>
              <a:pathLst>
                <a:path w="1969" h="2002" extrusionOk="0">
                  <a:moveTo>
                    <a:pt x="1001" y="1"/>
                  </a:moveTo>
                  <a:cubicBezTo>
                    <a:pt x="434" y="1"/>
                    <a:pt x="0" y="468"/>
                    <a:pt x="0" y="1001"/>
                  </a:cubicBezTo>
                  <a:cubicBezTo>
                    <a:pt x="0" y="1568"/>
                    <a:pt x="434" y="2002"/>
                    <a:pt x="1001" y="2002"/>
                  </a:cubicBezTo>
                  <a:cubicBezTo>
                    <a:pt x="1535" y="2002"/>
                    <a:pt x="1968" y="1568"/>
                    <a:pt x="1968" y="1001"/>
                  </a:cubicBezTo>
                  <a:cubicBezTo>
                    <a:pt x="1968" y="468"/>
                    <a:pt x="1535" y="67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6935950" y="4133400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cubicBezTo>
                    <a:pt x="1535" y="2002"/>
                    <a:pt x="2002" y="1568"/>
                    <a:pt x="2002" y="1001"/>
                  </a:cubicBezTo>
                  <a:cubicBezTo>
                    <a:pt x="2002" y="468"/>
                    <a:pt x="1535" y="67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6088675" y="4133400"/>
              <a:ext cx="633825" cy="50050"/>
            </a:xfrm>
            <a:custGeom>
              <a:avLst/>
              <a:gdLst/>
              <a:ahLst/>
              <a:cxnLst/>
              <a:rect l="l" t="t" r="r" b="b"/>
              <a:pathLst>
                <a:path w="2535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35" y="2002"/>
                    <a:pt x="1002" y="2002"/>
                  </a:cubicBezTo>
                  <a:lnTo>
                    <a:pt x="24352" y="2002"/>
                  </a:lnTo>
                  <a:cubicBezTo>
                    <a:pt x="24885" y="2002"/>
                    <a:pt x="25319" y="1568"/>
                    <a:pt x="25352" y="1001"/>
                  </a:cubicBezTo>
                  <a:cubicBezTo>
                    <a:pt x="25352" y="468"/>
                    <a:pt x="24885" y="1"/>
                    <a:pt x="24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5923575" y="4311850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67" y="1"/>
                    <a:pt x="0" y="468"/>
                    <a:pt x="0" y="1002"/>
                  </a:cubicBezTo>
                  <a:cubicBezTo>
                    <a:pt x="0" y="1535"/>
                    <a:pt x="467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352" y="1535"/>
                    <a:pt x="25352" y="1002"/>
                  </a:cubicBezTo>
                  <a:cubicBezTo>
                    <a:pt x="25352" y="468"/>
                    <a:pt x="24885" y="1"/>
                    <a:pt x="2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708425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285" y="1569"/>
                    <a:pt x="25352" y="1001"/>
                  </a:cubicBezTo>
                  <a:cubicBezTo>
                    <a:pt x="25352" y="434"/>
                    <a:pt x="24885" y="1"/>
                    <a:pt x="2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6584050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967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967" y="2002"/>
                  </a:cubicBezTo>
                  <a:lnTo>
                    <a:pt x="24317" y="2002"/>
                  </a:lnTo>
                  <a:cubicBezTo>
                    <a:pt x="24885" y="2002"/>
                    <a:pt x="25352" y="1569"/>
                    <a:pt x="25318" y="1001"/>
                  </a:cubicBezTo>
                  <a:cubicBezTo>
                    <a:pt x="25318" y="434"/>
                    <a:pt x="24885" y="1"/>
                    <a:pt x="24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4"/>
          <p:cNvSpPr/>
          <p:nvPr/>
        </p:nvSpPr>
        <p:spPr>
          <a:xfrm rot="8288813" flipH="1">
            <a:off x="-1385806" y="531239"/>
            <a:ext cx="4121509" cy="490346"/>
          </a:xfrm>
          <a:custGeom>
            <a:avLst/>
            <a:gdLst/>
            <a:ahLst/>
            <a:cxnLst/>
            <a:rect l="l" t="t" r="r" b="b"/>
            <a:pathLst>
              <a:path w="143004" h="19615" fill="none" extrusionOk="0">
                <a:moveTo>
                  <a:pt x="1" y="167"/>
                </a:moveTo>
                <a:lnTo>
                  <a:pt x="83260" y="19614"/>
                </a:lnTo>
                <a:lnTo>
                  <a:pt x="143003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/>
          <p:nvPr/>
        </p:nvSpPr>
        <p:spPr>
          <a:xfrm rot="-335647">
            <a:off x="560763" y="1122046"/>
            <a:ext cx="14862" cy="1492383"/>
          </a:xfrm>
          <a:custGeom>
            <a:avLst/>
            <a:gdLst/>
            <a:ahLst/>
            <a:cxnLst/>
            <a:rect l="l" t="t" r="r" b="b"/>
            <a:pathLst>
              <a:path w="1735" h="19715" fill="none" extrusionOk="0">
                <a:moveTo>
                  <a:pt x="0" y="19714"/>
                </a:moveTo>
                <a:lnTo>
                  <a:pt x="1735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"/>
          <p:cNvSpPr/>
          <p:nvPr/>
        </p:nvSpPr>
        <p:spPr>
          <a:xfrm rot="10098348" flipH="1">
            <a:off x="-1442199" y="166630"/>
            <a:ext cx="5902067" cy="882376"/>
          </a:xfrm>
          <a:custGeom>
            <a:avLst/>
            <a:gdLst/>
            <a:ahLst/>
            <a:cxnLst/>
            <a:rect l="l" t="t" r="r" b="b"/>
            <a:pathLst>
              <a:path w="236069" h="35293" fill="none" extrusionOk="0">
                <a:moveTo>
                  <a:pt x="0" y="7073"/>
                </a:moveTo>
                <a:lnTo>
                  <a:pt x="99238" y="32524"/>
                </a:lnTo>
                <a:cubicBezTo>
                  <a:pt x="109912" y="35293"/>
                  <a:pt x="121153" y="35026"/>
                  <a:pt x="131728" y="31824"/>
                </a:cubicBezTo>
                <a:lnTo>
                  <a:pt x="236069" y="1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4777378" y="487225"/>
            <a:ext cx="3575100" cy="490375"/>
          </a:xfrm>
          <a:custGeom>
            <a:avLst/>
            <a:gdLst/>
            <a:ahLst/>
            <a:cxnLst/>
            <a:rect l="l" t="t" r="r" b="b"/>
            <a:pathLst>
              <a:path w="143004" h="19615" fill="none" extrusionOk="0">
                <a:moveTo>
                  <a:pt x="1" y="167"/>
                </a:moveTo>
                <a:lnTo>
                  <a:pt x="83260" y="19614"/>
                </a:lnTo>
                <a:lnTo>
                  <a:pt x="143003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8411653" y="448025"/>
            <a:ext cx="60075" cy="19200"/>
          </a:xfrm>
          <a:custGeom>
            <a:avLst/>
            <a:gdLst/>
            <a:ahLst/>
            <a:cxnLst/>
            <a:rect l="l" t="t" r="r" b="b"/>
            <a:pathLst>
              <a:path w="2403" h="768" fill="none" extrusionOk="0">
                <a:moveTo>
                  <a:pt x="0" y="768"/>
                </a:moveTo>
                <a:lnTo>
                  <a:pt x="2402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635803" y="3006800"/>
            <a:ext cx="3490025" cy="1970600"/>
          </a:xfrm>
          <a:custGeom>
            <a:avLst/>
            <a:gdLst/>
            <a:ahLst/>
            <a:cxnLst/>
            <a:rect l="l" t="t" r="r" b="b"/>
            <a:pathLst>
              <a:path w="139601" h="78824" fill="none" extrusionOk="0">
                <a:moveTo>
                  <a:pt x="139600" y="43431"/>
                </a:moveTo>
                <a:lnTo>
                  <a:pt x="135130" y="58475"/>
                </a:lnTo>
                <a:cubicBezTo>
                  <a:pt x="133396" y="64379"/>
                  <a:pt x="128259" y="68683"/>
                  <a:pt x="122121" y="69316"/>
                </a:cubicBezTo>
                <a:lnTo>
                  <a:pt x="38828" y="78189"/>
                </a:lnTo>
                <a:cubicBezTo>
                  <a:pt x="32991" y="78823"/>
                  <a:pt x="27420" y="75354"/>
                  <a:pt x="25419" y="69850"/>
                </a:cubicBezTo>
                <a:lnTo>
                  <a:pt x="1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28"/>
          <p:cNvGrpSpPr/>
          <p:nvPr/>
        </p:nvGrpSpPr>
        <p:grpSpPr>
          <a:xfrm flipH="1">
            <a:off x="6773453" y="4075375"/>
            <a:ext cx="1509425" cy="228525"/>
            <a:chOff x="5708425" y="4133400"/>
            <a:chExt cx="1509425" cy="228525"/>
          </a:xfrm>
        </p:grpSpPr>
        <p:sp>
          <p:nvSpPr>
            <p:cNvPr id="312" name="Google Shape;312;p28"/>
            <p:cNvSpPr/>
            <p:nvPr/>
          </p:nvSpPr>
          <p:spPr>
            <a:xfrm>
              <a:off x="597445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67" y="1"/>
                    <a:pt x="0" y="468"/>
                    <a:pt x="0" y="1001"/>
                  </a:cubicBezTo>
                  <a:cubicBezTo>
                    <a:pt x="0" y="1568"/>
                    <a:pt x="467" y="2002"/>
                    <a:pt x="1001" y="2002"/>
                  </a:cubicBezTo>
                  <a:cubicBezTo>
                    <a:pt x="1568" y="2002"/>
                    <a:pt x="2001" y="1568"/>
                    <a:pt x="2001" y="1001"/>
                  </a:cubicBezTo>
                  <a:cubicBezTo>
                    <a:pt x="2001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676500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34" y="1"/>
                    <a:pt x="1" y="468"/>
                    <a:pt x="1" y="1001"/>
                  </a:cubicBezTo>
                  <a:cubicBezTo>
                    <a:pt x="1" y="1568"/>
                    <a:pt x="434" y="2002"/>
                    <a:pt x="1001" y="2002"/>
                  </a:cubicBezTo>
                  <a:cubicBezTo>
                    <a:pt x="1568" y="2002"/>
                    <a:pt x="2002" y="1568"/>
                    <a:pt x="2002" y="1001"/>
                  </a:cubicBezTo>
                  <a:cubicBezTo>
                    <a:pt x="2002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6380550" y="4223475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0"/>
                  </a:moveTo>
                  <a:cubicBezTo>
                    <a:pt x="435" y="0"/>
                    <a:pt x="1" y="434"/>
                    <a:pt x="1" y="1001"/>
                  </a:cubicBezTo>
                  <a:cubicBezTo>
                    <a:pt x="1" y="1535"/>
                    <a:pt x="435" y="2002"/>
                    <a:pt x="1002" y="2002"/>
                  </a:cubicBezTo>
                  <a:cubicBezTo>
                    <a:pt x="1535" y="2002"/>
                    <a:pt x="2002" y="1535"/>
                    <a:pt x="2002" y="1001"/>
                  </a:cubicBezTo>
                  <a:cubicBezTo>
                    <a:pt x="2002" y="434"/>
                    <a:pt x="1535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6476475" y="4223475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0"/>
                  </a:moveTo>
                  <a:cubicBezTo>
                    <a:pt x="434" y="0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cubicBezTo>
                    <a:pt x="1534" y="2002"/>
                    <a:pt x="2001" y="1535"/>
                    <a:pt x="2001" y="1001"/>
                  </a:cubicBezTo>
                  <a:cubicBezTo>
                    <a:pt x="2001" y="434"/>
                    <a:pt x="1534" y="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65990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68" y="2002"/>
                    <a:pt x="2002" y="1535"/>
                    <a:pt x="2002" y="1002"/>
                  </a:cubicBezTo>
                  <a:cubicBezTo>
                    <a:pt x="2002" y="468"/>
                    <a:pt x="1568" y="34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66949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35" y="2002"/>
                    <a:pt x="2002" y="1535"/>
                    <a:pt x="2002" y="1002"/>
                  </a:cubicBezTo>
                  <a:cubicBezTo>
                    <a:pt x="2002" y="468"/>
                    <a:pt x="1602" y="34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6850900" y="4133400"/>
              <a:ext cx="49225" cy="50050"/>
            </a:xfrm>
            <a:custGeom>
              <a:avLst/>
              <a:gdLst/>
              <a:ahLst/>
              <a:cxnLst/>
              <a:rect l="l" t="t" r="r" b="b"/>
              <a:pathLst>
                <a:path w="1969" h="2002" extrusionOk="0">
                  <a:moveTo>
                    <a:pt x="1001" y="1"/>
                  </a:moveTo>
                  <a:cubicBezTo>
                    <a:pt x="434" y="1"/>
                    <a:pt x="0" y="468"/>
                    <a:pt x="0" y="1001"/>
                  </a:cubicBezTo>
                  <a:cubicBezTo>
                    <a:pt x="0" y="1568"/>
                    <a:pt x="434" y="2002"/>
                    <a:pt x="1001" y="2002"/>
                  </a:cubicBezTo>
                  <a:cubicBezTo>
                    <a:pt x="1535" y="2002"/>
                    <a:pt x="1968" y="1568"/>
                    <a:pt x="1968" y="1001"/>
                  </a:cubicBezTo>
                  <a:cubicBezTo>
                    <a:pt x="1968" y="468"/>
                    <a:pt x="1535" y="67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6935950" y="4133400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cubicBezTo>
                    <a:pt x="1535" y="2002"/>
                    <a:pt x="2002" y="1568"/>
                    <a:pt x="2002" y="1001"/>
                  </a:cubicBezTo>
                  <a:cubicBezTo>
                    <a:pt x="2002" y="468"/>
                    <a:pt x="1535" y="67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6088675" y="4133400"/>
              <a:ext cx="633825" cy="50050"/>
            </a:xfrm>
            <a:custGeom>
              <a:avLst/>
              <a:gdLst/>
              <a:ahLst/>
              <a:cxnLst/>
              <a:rect l="l" t="t" r="r" b="b"/>
              <a:pathLst>
                <a:path w="2535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35" y="2002"/>
                    <a:pt x="1002" y="2002"/>
                  </a:cubicBezTo>
                  <a:lnTo>
                    <a:pt x="24352" y="2002"/>
                  </a:lnTo>
                  <a:cubicBezTo>
                    <a:pt x="24885" y="2002"/>
                    <a:pt x="25319" y="1568"/>
                    <a:pt x="25352" y="1001"/>
                  </a:cubicBezTo>
                  <a:cubicBezTo>
                    <a:pt x="25352" y="468"/>
                    <a:pt x="24885" y="1"/>
                    <a:pt x="24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5923575" y="4311850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67" y="1"/>
                    <a:pt x="0" y="468"/>
                    <a:pt x="0" y="1002"/>
                  </a:cubicBezTo>
                  <a:cubicBezTo>
                    <a:pt x="0" y="1535"/>
                    <a:pt x="467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352" y="1535"/>
                    <a:pt x="25352" y="1002"/>
                  </a:cubicBezTo>
                  <a:cubicBezTo>
                    <a:pt x="25352" y="468"/>
                    <a:pt x="24885" y="1"/>
                    <a:pt x="2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5708425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285" y="1569"/>
                    <a:pt x="25352" y="1001"/>
                  </a:cubicBezTo>
                  <a:cubicBezTo>
                    <a:pt x="25352" y="434"/>
                    <a:pt x="24885" y="1"/>
                    <a:pt x="2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584050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967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967" y="2002"/>
                  </a:cubicBezTo>
                  <a:lnTo>
                    <a:pt x="24317" y="2002"/>
                  </a:lnTo>
                  <a:cubicBezTo>
                    <a:pt x="24885" y="2002"/>
                    <a:pt x="25352" y="1569"/>
                    <a:pt x="25318" y="1001"/>
                  </a:cubicBezTo>
                  <a:cubicBezTo>
                    <a:pt x="25318" y="434"/>
                    <a:pt x="24885" y="1"/>
                    <a:pt x="24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28"/>
          <p:cNvGrpSpPr/>
          <p:nvPr/>
        </p:nvGrpSpPr>
        <p:grpSpPr>
          <a:xfrm rot="1387311">
            <a:off x="-47588" y="305759"/>
            <a:ext cx="1215912" cy="907353"/>
            <a:chOff x="5772650" y="400725"/>
            <a:chExt cx="1215875" cy="907325"/>
          </a:xfrm>
        </p:grpSpPr>
        <p:sp>
          <p:nvSpPr>
            <p:cNvPr id="325" name="Google Shape;325;p28"/>
            <p:cNvSpPr/>
            <p:nvPr/>
          </p:nvSpPr>
          <p:spPr>
            <a:xfrm>
              <a:off x="5773475" y="479925"/>
              <a:ext cx="1215050" cy="828125"/>
            </a:xfrm>
            <a:custGeom>
              <a:avLst/>
              <a:gdLst/>
              <a:ahLst/>
              <a:cxnLst/>
              <a:rect l="l" t="t" r="r" b="b"/>
              <a:pathLst>
                <a:path w="48602" h="33125" extrusionOk="0">
                  <a:moveTo>
                    <a:pt x="48135" y="1"/>
                  </a:moveTo>
                  <a:lnTo>
                    <a:pt x="0" y="701"/>
                  </a:lnTo>
                  <a:lnTo>
                    <a:pt x="467" y="33125"/>
                  </a:lnTo>
                  <a:lnTo>
                    <a:pt x="48602" y="32424"/>
                  </a:lnTo>
                  <a:lnTo>
                    <a:pt x="48135" y="1"/>
                  </a:ln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5772650" y="400725"/>
              <a:ext cx="1205050" cy="97575"/>
            </a:xfrm>
            <a:custGeom>
              <a:avLst/>
              <a:gdLst/>
              <a:ahLst/>
              <a:cxnLst/>
              <a:rect l="l" t="t" r="r" b="b"/>
              <a:pathLst>
                <a:path w="48202" h="3903" extrusionOk="0">
                  <a:moveTo>
                    <a:pt x="48134" y="0"/>
                  </a:moveTo>
                  <a:lnTo>
                    <a:pt x="0" y="701"/>
                  </a:lnTo>
                  <a:lnTo>
                    <a:pt x="33" y="3903"/>
                  </a:lnTo>
                  <a:lnTo>
                    <a:pt x="48201" y="3202"/>
                  </a:lnTo>
                  <a:lnTo>
                    <a:pt x="48134" y="0"/>
                  </a:lnTo>
                  <a:close/>
                </a:path>
              </a:pathLst>
            </a:custGeom>
            <a:solidFill>
              <a:srgbClr val="9CC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5903575" y="515350"/>
              <a:ext cx="981550" cy="663450"/>
            </a:xfrm>
            <a:custGeom>
              <a:avLst/>
              <a:gdLst/>
              <a:ahLst/>
              <a:cxnLst/>
              <a:rect l="l" t="t" r="r" b="b"/>
              <a:pathLst>
                <a:path w="39262" h="26538" extrusionOk="0">
                  <a:moveTo>
                    <a:pt x="32863" y="1"/>
                  </a:moveTo>
                  <a:cubicBezTo>
                    <a:pt x="32728" y="1"/>
                    <a:pt x="32593" y="7"/>
                    <a:pt x="32457" y="18"/>
                  </a:cubicBezTo>
                  <a:lnTo>
                    <a:pt x="4070" y="2954"/>
                  </a:lnTo>
                  <a:cubicBezTo>
                    <a:pt x="1701" y="3221"/>
                    <a:pt x="0" y="5355"/>
                    <a:pt x="234" y="7724"/>
                  </a:cubicBezTo>
                  <a:lnTo>
                    <a:pt x="1735" y="22234"/>
                  </a:lnTo>
                  <a:cubicBezTo>
                    <a:pt x="1985" y="24457"/>
                    <a:pt x="3851" y="26092"/>
                    <a:pt x="6065" y="26092"/>
                  </a:cubicBezTo>
                  <a:cubicBezTo>
                    <a:pt x="6210" y="26092"/>
                    <a:pt x="6357" y="26085"/>
                    <a:pt x="6505" y="26070"/>
                  </a:cubicBezTo>
                  <a:lnTo>
                    <a:pt x="28287" y="23769"/>
                  </a:lnTo>
                  <a:lnTo>
                    <a:pt x="32890" y="26070"/>
                  </a:lnTo>
                  <a:cubicBezTo>
                    <a:pt x="33524" y="26371"/>
                    <a:pt x="34191" y="26537"/>
                    <a:pt x="34825" y="26537"/>
                  </a:cubicBezTo>
                  <a:cubicBezTo>
                    <a:pt x="35726" y="26537"/>
                    <a:pt x="36560" y="26270"/>
                    <a:pt x="37293" y="25770"/>
                  </a:cubicBezTo>
                  <a:cubicBezTo>
                    <a:pt x="38561" y="24903"/>
                    <a:pt x="39262" y="23402"/>
                    <a:pt x="39095" y="21801"/>
                  </a:cubicBezTo>
                  <a:lnTo>
                    <a:pt x="37227" y="3888"/>
                  </a:lnTo>
                  <a:cubicBezTo>
                    <a:pt x="37093" y="2754"/>
                    <a:pt x="36560" y="1720"/>
                    <a:pt x="35626" y="952"/>
                  </a:cubicBezTo>
                  <a:cubicBezTo>
                    <a:pt x="34859" y="333"/>
                    <a:pt x="33885" y="1"/>
                    <a:pt x="328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5892725" y="504750"/>
              <a:ext cx="982400" cy="663200"/>
            </a:xfrm>
            <a:custGeom>
              <a:avLst/>
              <a:gdLst/>
              <a:ahLst/>
              <a:cxnLst/>
              <a:rect l="l" t="t" r="r" b="b"/>
              <a:pathLst>
                <a:path w="39296" h="26528" extrusionOk="0">
                  <a:moveTo>
                    <a:pt x="32782" y="0"/>
                  </a:moveTo>
                  <a:cubicBezTo>
                    <a:pt x="32685" y="0"/>
                    <a:pt x="32588" y="3"/>
                    <a:pt x="32490" y="9"/>
                  </a:cubicBezTo>
                  <a:lnTo>
                    <a:pt x="4103" y="2977"/>
                  </a:lnTo>
                  <a:cubicBezTo>
                    <a:pt x="1702" y="3211"/>
                    <a:pt x="1" y="5346"/>
                    <a:pt x="267" y="7714"/>
                  </a:cubicBezTo>
                  <a:lnTo>
                    <a:pt x="1768" y="22225"/>
                  </a:lnTo>
                  <a:cubicBezTo>
                    <a:pt x="1988" y="24478"/>
                    <a:pt x="3881" y="26115"/>
                    <a:pt x="6071" y="26115"/>
                  </a:cubicBezTo>
                  <a:cubicBezTo>
                    <a:pt x="6215" y="26115"/>
                    <a:pt x="6359" y="26108"/>
                    <a:pt x="6505" y="26094"/>
                  </a:cubicBezTo>
                  <a:lnTo>
                    <a:pt x="28321" y="23792"/>
                  </a:lnTo>
                  <a:lnTo>
                    <a:pt x="32891" y="26094"/>
                  </a:lnTo>
                  <a:cubicBezTo>
                    <a:pt x="33524" y="26361"/>
                    <a:pt x="34192" y="26528"/>
                    <a:pt x="34859" y="26528"/>
                  </a:cubicBezTo>
                  <a:cubicBezTo>
                    <a:pt x="35726" y="26528"/>
                    <a:pt x="36560" y="26294"/>
                    <a:pt x="37327" y="25794"/>
                  </a:cubicBezTo>
                  <a:cubicBezTo>
                    <a:pt x="38561" y="24927"/>
                    <a:pt x="39295" y="23425"/>
                    <a:pt x="39128" y="21824"/>
                  </a:cubicBezTo>
                  <a:lnTo>
                    <a:pt x="37227" y="3878"/>
                  </a:lnTo>
                  <a:cubicBezTo>
                    <a:pt x="37127" y="2777"/>
                    <a:pt x="36560" y="1710"/>
                    <a:pt x="35659" y="976"/>
                  </a:cubicBezTo>
                  <a:cubicBezTo>
                    <a:pt x="34865" y="334"/>
                    <a:pt x="33846" y="0"/>
                    <a:pt x="3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5958600" y="568225"/>
              <a:ext cx="853275" cy="538700"/>
            </a:xfrm>
            <a:custGeom>
              <a:avLst/>
              <a:gdLst/>
              <a:ahLst/>
              <a:cxnLst/>
              <a:rect l="l" t="t" r="r" b="b"/>
              <a:pathLst>
                <a:path w="34131" h="21548" extrusionOk="0">
                  <a:moveTo>
                    <a:pt x="30258" y="0"/>
                  </a:moveTo>
                  <a:cubicBezTo>
                    <a:pt x="30213" y="0"/>
                    <a:pt x="30168" y="2"/>
                    <a:pt x="30122" y="5"/>
                  </a:cubicBezTo>
                  <a:lnTo>
                    <a:pt x="1735" y="2974"/>
                  </a:lnTo>
                  <a:cubicBezTo>
                    <a:pt x="735" y="3074"/>
                    <a:pt x="1" y="3941"/>
                    <a:pt x="134" y="4942"/>
                  </a:cubicBezTo>
                  <a:lnTo>
                    <a:pt x="1635" y="19452"/>
                  </a:lnTo>
                  <a:cubicBezTo>
                    <a:pt x="1699" y="20409"/>
                    <a:pt x="2555" y="21091"/>
                    <a:pt x="3505" y="21091"/>
                  </a:cubicBezTo>
                  <a:cubicBezTo>
                    <a:pt x="3549" y="21091"/>
                    <a:pt x="3593" y="21090"/>
                    <a:pt x="3637" y="21087"/>
                  </a:cubicBezTo>
                  <a:lnTo>
                    <a:pt x="25652" y="18785"/>
                  </a:lnTo>
                  <a:cubicBezTo>
                    <a:pt x="25710" y="18779"/>
                    <a:pt x="25768" y="18776"/>
                    <a:pt x="25827" y="18776"/>
                  </a:cubicBezTo>
                  <a:cubicBezTo>
                    <a:pt x="26110" y="18776"/>
                    <a:pt x="26404" y="18841"/>
                    <a:pt x="26653" y="18952"/>
                  </a:cubicBezTo>
                  <a:lnTo>
                    <a:pt x="31390" y="21353"/>
                  </a:lnTo>
                  <a:cubicBezTo>
                    <a:pt x="31664" y="21487"/>
                    <a:pt x="31945" y="21548"/>
                    <a:pt x="32218" y="21548"/>
                  </a:cubicBezTo>
                  <a:cubicBezTo>
                    <a:pt x="33238" y="21548"/>
                    <a:pt x="34130" y="20691"/>
                    <a:pt x="34025" y="19586"/>
                  </a:cubicBezTo>
                  <a:lnTo>
                    <a:pt x="33858" y="17951"/>
                  </a:lnTo>
                  <a:lnTo>
                    <a:pt x="33525" y="14749"/>
                  </a:lnTo>
                  <a:lnTo>
                    <a:pt x="32157" y="1639"/>
                  </a:lnTo>
                  <a:cubicBezTo>
                    <a:pt x="32061" y="683"/>
                    <a:pt x="31234" y="0"/>
                    <a:pt x="30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082025" y="700100"/>
              <a:ext cx="561250" cy="104250"/>
            </a:xfrm>
            <a:custGeom>
              <a:avLst/>
              <a:gdLst/>
              <a:ahLst/>
              <a:cxnLst/>
              <a:rect l="l" t="t" r="r" b="b"/>
              <a:pathLst>
                <a:path w="22450" h="4170" extrusionOk="0">
                  <a:moveTo>
                    <a:pt x="22250" y="0"/>
                  </a:moveTo>
                  <a:lnTo>
                    <a:pt x="1" y="2435"/>
                  </a:lnTo>
                  <a:lnTo>
                    <a:pt x="167" y="4170"/>
                  </a:lnTo>
                  <a:lnTo>
                    <a:pt x="22450" y="1735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237975" y="782650"/>
              <a:ext cx="413650" cy="89250"/>
            </a:xfrm>
            <a:custGeom>
              <a:avLst/>
              <a:gdLst/>
              <a:ahLst/>
              <a:cxnLst/>
              <a:rect l="l" t="t" r="r" b="b"/>
              <a:pathLst>
                <a:path w="16546" h="3570" extrusionOk="0">
                  <a:moveTo>
                    <a:pt x="16345" y="1"/>
                  </a:moveTo>
                  <a:lnTo>
                    <a:pt x="0" y="1802"/>
                  </a:lnTo>
                  <a:lnTo>
                    <a:pt x="167" y="3570"/>
                  </a:lnTo>
                  <a:lnTo>
                    <a:pt x="16546" y="1735"/>
                  </a:lnTo>
                  <a:lnTo>
                    <a:pt x="163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6159575" y="866050"/>
              <a:ext cx="501225" cy="97600"/>
            </a:xfrm>
            <a:custGeom>
              <a:avLst/>
              <a:gdLst/>
              <a:ahLst/>
              <a:cxnLst/>
              <a:rect l="l" t="t" r="r" b="b"/>
              <a:pathLst>
                <a:path w="20049" h="3904" extrusionOk="0">
                  <a:moveTo>
                    <a:pt x="19848" y="0"/>
                  </a:moveTo>
                  <a:lnTo>
                    <a:pt x="1" y="2169"/>
                  </a:lnTo>
                  <a:lnTo>
                    <a:pt x="201" y="3903"/>
                  </a:lnTo>
                  <a:lnTo>
                    <a:pt x="20048" y="1735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8"/>
          <p:cNvGrpSpPr/>
          <p:nvPr/>
        </p:nvGrpSpPr>
        <p:grpSpPr>
          <a:xfrm>
            <a:off x="4096100" y="135850"/>
            <a:ext cx="1425200" cy="1217575"/>
            <a:chOff x="4096100" y="135850"/>
            <a:chExt cx="1425200" cy="1217575"/>
          </a:xfrm>
        </p:grpSpPr>
        <p:sp>
          <p:nvSpPr>
            <p:cNvPr id="334" name="Google Shape;334;p28"/>
            <p:cNvSpPr/>
            <p:nvPr/>
          </p:nvSpPr>
          <p:spPr>
            <a:xfrm>
              <a:off x="4096100" y="213400"/>
              <a:ext cx="1400175" cy="1140025"/>
            </a:xfrm>
            <a:custGeom>
              <a:avLst/>
              <a:gdLst/>
              <a:ahLst/>
              <a:cxnLst/>
              <a:rect l="l" t="t" r="r" b="b"/>
              <a:pathLst>
                <a:path w="56007" h="45601" extrusionOk="0">
                  <a:moveTo>
                    <a:pt x="9707" y="1"/>
                  </a:moveTo>
                  <a:lnTo>
                    <a:pt x="0" y="31156"/>
                  </a:lnTo>
                  <a:lnTo>
                    <a:pt x="46300" y="45600"/>
                  </a:lnTo>
                  <a:lnTo>
                    <a:pt x="56007" y="14411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4652325" y="789650"/>
              <a:ext cx="79250" cy="60900"/>
            </a:xfrm>
            <a:custGeom>
              <a:avLst/>
              <a:gdLst/>
              <a:ahLst/>
              <a:cxnLst/>
              <a:rect l="l" t="t" r="r" b="b"/>
              <a:pathLst>
                <a:path w="3170" h="2436" fill="none" extrusionOk="0">
                  <a:moveTo>
                    <a:pt x="3169" y="501"/>
                  </a:moveTo>
                  <a:lnTo>
                    <a:pt x="734" y="1"/>
                  </a:lnTo>
                  <a:lnTo>
                    <a:pt x="0" y="2436"/>
                  </a:lnTo>
                </a:path>
              </a:pathLst>
            </a:custGeom>
            <a:noFill/>
            <a:ln w="31700" cap="rnd" cmpd="sng">
              <a:solidFill>
                <a:srgbClr val="98AEF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339600" y="135850"/>
              <a:ext cx="1181700" cy="437850"/>
            </a:xfrm>
            <a:custGeom>
              <a:avLst/>
              <a:gdLst/>
              <a:ahLst/>
              <a:cxnLst/>
              <a:rect l="l" t="t" r="r" b="b"/>
              <a:pathLst>
                <a:path w="47268" h="17514" extrusionOk="0">
                  <a:moveTo>
                    <a:pt x="968" y="1"/>
                  </a:moveTo>
                  <a:lnTo>
                    <a:pt x="0" y="3069"/>
                  </a:lnTo>
                  <a:lnTo>
                    <a:pt x="46300" y="17513"/>
                  </a:lnTo>
                  <a:lnTo>
                    <a:pt x="47267" y="1444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F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373775" y="392900"/>
              <a:ext cx="818950" cy="734525"/>
            </a:xfrm>
            <a:custGeom>
              <a:avLst/>
              <a:gdLst/>
              <a:ahLst/>
              <a:cxnLst/>
              <a:rect l="l" t="t" r="r" b="b"/>
              <a:pathLst>
                <a:path w="32758" h="29381" extrusionOk="0">
                  <a:moveTo>
                    <a:pt x="9864" y="1"/>
                  </a:moveTo>
                  <a:cubicBezTo>
                    <a:pt x="9581" y="1"/>
                    <a:pt x="9292" y="52"/>
                    <a:pt x="9007" y="159"/>
                  </a:cubicBezTo>
                  <a:cubicBezTo>
                    <a:pt x="3637" y="2228"/>
                    <a:pt x="1" y="7498"/>
                    <a:pt x="1" y="13235"/>
                  </a:cubicBezTo>
                  <a:cubicBezTo>
                    <a:pt x="1" y="13702"/>
                    <a:pt x="68" y="14136"/>
                    <a:pt x="101" y="14570"/>
                  </a:cubicBezTo>
                  <a:cubicBezTo>
                    <a:pt x="134" y="15203"/>
                    <a:pt x="468" y="15737"/>
                    <a:pt x="935" y="16137"/>
                  </a:cubicBezTo>
                  <a:cubicBezTo>
                    <a:pt x="1335" y="16471"/>
                    <a:pt x="1836" y="16671"/>
                    <a:pt x="2403" y="16671"/>
                  </a:cubicBezTo>
                  <a:lnTo>
                    <a:pt x="2603" y="16671"/>
                  </a:lnTo>
                  <a:lnTo>
                    <a:pt x="2903" y="16638"/>
                  </a:lnTo>
                  <a:cubicBezTo>
                    <a:pt x="3003" y="17872"/>
                    <a:pt x="3270" y="19106"/>
                    <a:pt x="3737" y="20274"/>
                  </a:cubicBezTo>
                  <a:cubicBezTo>
                    <a:pt x="5005" y="23776"/>
                    <a:pt x="7640" y="26545"/>
                    <a:pt x="11076" y="28113"/>
                  </a:cubicBezTo>
                  <a:cubicBezTo>
                    <a:pt x="12944" y="28980"/>
                    <a:pt x="14945" y="29380"/>
                    <a:pt x="16946" y="29380"/>
                  </a:cubicBezTo>
                  <a:cubicBezTo>
                    <a:pt x="18581" y="29380"/>
                    <a:pt x="20249" y="29080"/>
                    <a:pt x="21783" y="28513"/>
                  </a:cubicBezTo>
                  <a:cubicBezTo>
                    <a:pt x="29055" y="25945"/>
                    <a:pt x="32758" y="17805"/>
                    <a:pt x="30056" y="10533"/>
                  </a:cubicBezTo>
                  <a:cubicBezTo>
                    <a:pt x="27952" y="4878"/>
                    <a:pt x="22570" y="1380"/>
                    <a:pt x="16872" y="1380"/>
                  </a:cubicBezTo>
                  <a:cubicBezTo>
                    <a:pt x="15344" y="1380"/>
                    <a:pt x="13793" y="1632"/>
                    <a:pt x="12276" y="2161"/>
                  </a:cubicBezTo>
                  <a:lnTo>
                    <a:pt x="12010" y="1494"/>
                  </a:lnTo>
                  <a:cubicBezTo>
                    <a:pt x="11676" y="569"/>
                    <a:pt x="10809" y="1"/>
                    <a:pt x="9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28575" dir="180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502200" y="485975"/>
              <a:ext cx="624650" cy="587025"/>
            </a:xfrm>
            <a:custGeom>
              <a:avLst/>
              <a:gdLst/>
              <a:ahLst/>
              <a:cxnLst/>
              <a:rect l="l" t="t" r="r" b="b"/>
              <a:pathLst>
                <a:path w="24986" h="23481" extrusionOk="0">
                  <a:moveTo>
                    <a:pt x="11702" y="0"/>
                  </a:moveTo>
                  <a:cubicBezTo>
                    <a:pt x="10348" y="0"/>
                    <a:pt x="8975" y="238"/>
                    <a:pt x="7640" y="739"/>
                  </a:cubicBezTo>
                  <a:lnTo>
                    <a:pt x="11743" y="11747"/>
                  </a:lnTo>
                  <a:lnTo>
                    <a:pt x="1" y="12781"/>
                  </a:lnTo>
                  <a:cubicBezTo>
                    <a:pt x="134" y="13816"/>
                    <a:pt x="335" y="14816"/>
                    <a:pt x="735" y="15817"/>
                  </a:cubicBezTo>
                  <a:cubicBezTo>
                    <a:pt x="2478" y="20552"/>
                    <a:pt x="7000" y="23481"/>
                    <a:pt x="11771" y="23481"/>
                  </a:cubicBezTo>
                  <a:cubicBezTo>
                    <a:pt x="13117" y="23481"/>
                    <a:pt x="14483" y="23247"/>
                    <a:pt x="15812" y="22755"/>
                  </a:cubicBezTo>
                  <a:cubicBezTo>
                    <a:pt x="21850" y="20487"/>
                    <a:pt x="24985" y="13715"/>
                    <a:pt x="22751" y="7644"/>
                  </a:cubicBezTo>
                  <a:cubicBezTo>
                    <a:pt x="20984" y="2942"/>
                    <a:pt x="16466" y="0"/>
                    <a:pt x="11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432150" y="451075"/>
              <a:ext cx="293575" cy="302750"/>
            </a:xfrm>
            <a:custGeom>
              <a:avLst/>
              <a:gdLst/>
              <a:ahLst/>
              <a:cxnLst/>
              <a:rect l="l" t="t" r="r" b="b"/>
              <a:pathLst>
                <a:path w="11743" h="12110" extrusionOk="0">
                  <a:moveTo>
                    <a:pt x="7506" y="1"/>
                  </a:moveTo>
                  <a:cubicBezTo>
                    <a:pt x="3003" y="1769"/>
                    <a:pt x="1" y="6138"/>
                    <a:pt x="1" y="10975"/>
                  </a:cubicBezTo>
                  <a:cubicBezTo>
                    <a:pt x="1" y="11342"/>
                    <a:pt x="1" y="11709"/>
                    <a:pt x="68" y="12109"/>
                  </a:cubicBezTo>
                  <a:lnTo>
                    <a:pt x="11743" y="1097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28"/>
          <p:cNvSpPr/>
          <p:nvPr/>
        </p:nvSpPr>
        <p:spPr>
          <a:xfrm rot="-3455262">
            <a:off x="4120002" y="3982499"/>
            <a:ext cx="60074" cy="19200"/>
          </a:xfrm>
          <a:custGeom>
            <a:avLst/>
            <a:gdLst/>
            <a:ahLst/>
            <a:cxnLst/>
            <a:rect l="l" t="t" r="r" b="b"/>
            <a:pathLst>
              <a:path w="2403" h="768" fill="none" extrusionOk="0">
                <a:moveTo>
                  <a:pt x="0" y="768"/>
                </a:moveTo>
                <a:lnTo>
                  <a:pt x="2402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28"/>
          <p:cNvGrpSpPr/>
          <p:nvPr/>
        </p:nvGrpSpPr>
        <p:grpSpPr>
          <a:xfrm>
            <a:off x="164525" y="2401763"/>
            <a:ext cx="1270925" cy="1121025"/>
            <a:chOff x="3043200" y="166788"/>
            <a:chExt cx="1270925" cy="1121025"/>
          </a:xfrm>
        </p:grpSpPr>
        <p:grpSp>
          <p:nvGrpSpPr>
            <p:cNvPr id="342" name="Google Shape;342;p28"/>
            <p:cNvGrpSpPr/>
            <p:nvPr/>
          </p:nvGrpSpPr>
          <p:grpSpPr>
            <a:xfrm>
              <a:off x="3043200" y="166788"/>
              <a:ext cx="1270925" cy="999075"/>
              <a:chOff x="3043200" y="166788"/>
              <a:chExt cx="1270925" cy="999075"/>
            </a:xfrm>
          </p:grpSpPr>
          <p:sp>
            <p:nvSpPr>
              <p:cNvPr id="343" name="Google Shape;343;p28"/>
              <p:cNvSpPr/>
              <p:nvPr/>
            </p:nvSpPr>
            <p:spPr>
              <a:xfrm>
                <a:off x="3050700" y="246838"/>
                <a:ext cx="1263425" cy="919025"/>
              </a:xfrm>
              <a:custGeom>
                <a:avLst/>
                <a:gdLst/>
                <a:ahLst/>
                <a:cxnLst/>
                <a:rect l="l" t="t" r="r" b="b"/>
                <a:pathLst>
                  <a:path w="50537" h="36761" extrusionOk="0">
                    <a:moveTo>
                      <a:pt x="48302" y="1"/>
                    </a:moveTo>
                    <a:lnTo>
                      <a:pt x="1" y="4204"/>
                    </a:lnTo>
                    <a:lnTo>
                      <a:pt x="2836" y="36760"/>
                    </a:lnTo>
                    <a:lnTo>
                      <a:pt x="44532" y="33091"/>
                    </a:lnTo>
                    <a:lnTo>
                      <a:pt x="50537" y="25686"/>
                    </a:lnTo>
                    <a:lnTo>
                      <a:pt x="4830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8"/>
              <p:cNvSpPr/>
              <p:nvPr/>
            </p:nvSpPr>
            <p:spPr>
              <a:xfrm>
                <a:off x="3043200" y="166788"/>
                <a:ext cx="1215050" cy="185975"/>
              </a:xfrm>
              <a:custGeom>
                <a:avLst/>
                <a:gdLst/>
                <a:ahLst/>
                <a:cxnLst/>
                <a:rect l="l" t="t" r="r" b="b"/>
                <a:pathLst>
                  <a:path w="48602" h="7439" extrusionOk="0">
                    <a:moveTo>
                      <a:pt x="48302" y="0"/>
                    </a:moveTo>
                    <a:lnTo>
                      <a:pt x="0" y="4237"/>
                    </a:lnTo>
                    <a:lnTo>
                      <a:pt x="301" y="7439"/>
                    </a:lnTo>
                    <a:lnTo>
                      <a:pt x="48602" y="3203"/>
                    </a:lnTo>
                    <a:lnTo>
                      <a:pt x="48302" y="0"/>
                    </a:lnTo>
                    <a:close/>
                  </a:path>
                </a:pathLst>
              </a:custGeom>
              <a:solidFill>
                <a:srgbClr val="D9FF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8"/>
              <p:cNvSpPr/>
              <p:nvPr/>
            </p:nvSpPr>
            <p:spPr>
              <a:xfrm>
                <a:off x="4164000" y="888963"/>
                <a:ext cx="150125" cy="18515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7406" extrusionOk="0">
                    <a:moveTo>
                      <a:pt x="0" y="1"/>
                    </a:moveTo>
                    <a:lnTo>
                      <a:pt x="0" y="7406"/>
                    </a:lnTo>
                    <a:lnTo>
                      <a:pt x="6005" y="1"/>
                    </a:lnTo>
                    <a:close/>
                  </a:path>
                </a:pathLst>
              </a:custGeom>
              <a:solidFill>
                <a:srgbClr val="35AA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6" name="Google Shape;346;p28"/>
            <p:cNvSpPr/>
            <p:nvPr/>
          </p:nvSpPr>
          <p:spPr>
            <a:xfrm>
              <a:off x="3346750" y="331313"/>
              <a:ext cx="707200" cy="956500"/>
            </a:xfrm>
            <a:custGeom>
              <a:avLst/>
              <a:gdLst/>
              <a:ahLst/>
              <a:cxnLst/>
              <a:rect l="l" t="t" r="r" b="b"/>
              <a:pathLst>
                <a:path w="28288" h="38260" extrusionOk="0">
                  <a:moveTo>
                    <a:pt x="13712" y="1"/>
                  </a:moveTo>
                  <a:cubicBezTo>
                    <a:pt x="7248" y="1"/>
                    <a:pt x="1503" y="4628"/>
                    <a:pt x="367" y="11265"/>
                  </a:cubicBezTo>
                  <a:cubicBezTo>
                    <a:pt x="0" y="13500"/>
                    <a:pt x="167" y="15802"/>
                    <a:pt x="934" y="17937"/>
                  </a:cubicBezTo>
                  <a:lnTo>
                    <a:pt x="934" y="17970"/>
                  </a:lnTo>
                  <a:lnTo>
                    <a:pt x="1868" y="20639"/>
                  </a:lnTo>
                  <a:cubicBezTo>
                    <a:pt x="2969" y="23541"/>
                    <a:pt x="3269" y="26710"/>
                    <a:pt x="2702" y="29812"/>
                  </a:cubicBezTo>
                  <a:cubicBezTo>
                    <a:pt x="2602" y="30446"/>
                    <a:pt x="2769" y="31046"/>
                    <a:pt x="3103" y="31613"/>
                  </a:cubicBezTo>
                  <a:lnTo>
                    <a:pt x="2969" y="32280"/>
                  </a:lnTo>
                  <a:cubicBezTo>
                    <a:pt x="2602" y="34549"/>
                    <a:pt x="4103" y="36717"/>
                    <a:pt x="6372" y="37117"/>
                  </a:cubicBezTo>
                  <a:lnTo>
                    <a:pt x="12609" y="38185"/>
                  </a:lnTo>
                  <a:cubicBezTo>
                    <a:pt x="12826" y="38235"/>
                    <a:pt x="13051" y="38260"/>
                    <a:pt x="13277" y="38260"/>
                  </a:cubicBezTo>
                  <a:cubicBezTo>
                    <a:pt x="13502" y="38260"/>
                    <a:pt x="13727" y="38235"/>
                    <a:pt x="13944" y="38185"/>
                  </a:cubicBezTo>
                  <a:cubicBezTo>
                    <a:pt x="15678" y="37951"/>
                    <a:pt x="17146" y="36550"/>
                    <a:pt x="17446" y="34716"/>
                  </a:cubicBezTo>
                  <a:lnTo>
                    <a:pt x="17513" y="34148"/>
                  </a:lnTo>
                  <a:cubicBezTo>
                    <a:pt x="18047" y="33748"/>
                    <a:pt x="18414" y="33181"/>
                    <a:pt x="18547" y="32514"/>
                  </a:cubicBezTo>
                  <a:cubicBezTo>
                    <a:pt x="19114" y="29412"/>
                    <a:pt x="20448" y="26543"/>
                    <a:pt x="22383" y="24141"/>
                  </a:cubicBezTo>
                  <a:lnTo>
                    <a:pt x="24184" y="21973"/>
                  </a:lnTo>
                  <a:cubicBezTo>
                    <a:pt x="24184" y="21973"/>
                    <a:pt x="24184" y="21940"/>
                    <a:pt x="24218" y="21940"/>
                  </a:cubicBezTo>
                  <a:cubicBezTo>
                    <a:pt x="25652" y="20172"/>
                    <a:pt x="26553" y="18037"/>
                    <a:pt x="26986" y="15802"/>
                  </a:cubicBezTo>
                  <a:cubicBezTo>
                    <a:pt x="28287" y="8463"/>
                    <a:pt x="23350" y="1458"/>
                    <a:pt x="15978" y="191"/>
                  </a:cubicBezTo>
                  <a:cubicBezTo>
                    <a:pt x="15217" y="63"/>
                    <a:pt x="14460" y="1"/>
                    <a:pt x="13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216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3479350" y="1029213"/>
              <a:ext cx="261025" cy="194650"/>
            </a:xfrm>
            <a:custGeom>
              <a:avLst/>
              <a:gdLst/>
              <a:ahLst/>
              <a:cxnLst/>
              <a:rect l="l" t="t" r="r" b="b"/>
              <a:pathLst>
                <a:path w="10441" h="7786" extrusionOk="0">
                  <a:moveTo>
                    <a:pt x="2400" y="0"/>
                  </a:moveTo>
                  <a:cubicBezTo>
                    <a:pt x="1609" y="0"/>
                    <a:pt x="882" y="567"/>
                    <a:pt x="734" y="1396"/>
                  </a:cubicBezTo>
                  <a:lnTo>
                    <a:pt x="167" y="4731"/>
                  </a:lnTo>
                  <a:cubicBezTo>
                    <a:pt x="0" y="5632"/>
                    <a:pt x="634" y="6533"/>
                    <a:pt x="1535" y="6699"/>
                  </a:cubicBezTo>
                  <a:lnTo>
                    <a:pt x="7739" y="7767"/>
                  </a:lnTo>
                  <a:cubicBezTo>
                    <a:pt x="7826" y="7779"/>
                    <a:pt x="7913" y="7785"/>
                    <a:pt x="7999" y="7785"/>
                  </a:cubicBezTo>
                  <a:cubicBezTo>
                    <a:pt x="8829" y="7785"/>
                    <a:pt x="9556" y="7216"/>
                    <a:pt x="9707" y="6399"/>
                  </a:cubicBezTo>
                  <a:lnTo>
                    <a:pt x="10274" y="3064"/>
                  </a:lnTo>
                  <a:cubicBezTo>
                    <a:pt x="10441" y="2130"/>
                    <a:pt x="9841" y="1262"/>
                    <a:pt x="8907" y="1095"/>
                  </a:cubicBezTo>
                  <a:lnTo>
                    <a:pt x="2702" y="28"/>
                  </a:lnTo>
                  <a:cubicBezTo>
                    <a:pt x="2601" y="9"/>
                    <a:pt x="2500" y="0"/>
                    <a:pt x="2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3409300" y="393738"/>
              <a:ext cx="576250" cy="737925"/>
            </a:xfrm>
            <a:custGeom>
              <a:avLst/>
              <a:gdLst/>
              <a:ahLst/>
              <a:cxnLst/>
              <a:rect l="l" t="t" r="r" b="b"/>
              <a:pathLst>
                <a:path w="23050" h="29517" extrusionOk="0">
                  <a:moveTo>
                    <a:pt x="11177" y="1"/>
                  </a:moveTo>
                  <a:cubicBezTo>
                    <a:pt x="5948" y="1"/>
                    <a:pt x="1259" y="3794"/>
                    <a:pt x="334" y="9135"/>
                  </a:cubicBezTo>
                  <a:cubicBezTo>
                    <a:pt x="0" y="11003"/>
                    <a:pt x="200" y="12871"/>
                    <a:pt x="767" y="14539"/>
                  </a:cubicBezTo>
                  <a:lnTo>
                    <a:pt x="1701" y="17208"/>
                  </a:lnTo>
                  <a:cubicBezTo>
                    <a:pt x="2936" y="20544"/>
                    <a:pt x="3269" y="24179"/>
                    <a:pt x="2669" y="27682"/>
                  </a:cubicBezTo>
                  <a:lnTo>
                    <a:pt x="8139" y="28616"/>
                  </a:lnTo>
                  <a:lnTo>
                    <a:pt x="13610" y="29517"/>
                  </a:lnTo>
                  <a:cubicBezTo>
                    <a:pt x="14177" y="26014"/>
                    <a:pt x="15711" y="22712"/>
                    <a:pt x="17980" y="19976"/>
                  </a:cubicBezTo>
                  <a:lnTo>
                    <a:pt x="19781" y="17808"/>
                  </a:lnTo>
                  <a:cubicBezTo>
                    <a:pt x="20915" y="16474"/>
                    <a:pt x="21716" y="14773"/>
                    <a:pt x="22016" y="12871"/>
                  </a:cubicBezTo>
                  <a:cubicBezTo>
                    <a:pt x="23050" y="6867"/>
                    <a:pt x="19014" y="1196"/>
                    <a:pt x="13043" y="162"/>
                  </a:cubicBezTo>
                  <a:cubicBezTo>
                    <a:pt x="12417" y="53"/>
                    <a:pt x="11793" y="1"/>
                    <a:pt x="11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3445975" y="457938"/>
              <a:ext cx="484550" cy="450125"/>
            </a:xfrm>
            <a:custGeom>
              <a:avLst/>
              <a:gdLst/>
              <a:ahLst/>
              <a:cxnLst/>
              <a:rect l="l" t="t" r="r" b="b"/>
              <a:pathLst>
                <a:path w="19382" h="18005" extrusionOk="0">
                  <a:moveTo>
                    <a:pt x="9689" y="1"/>
                  </a:moveTo>
                  <a:cubicBezTo>
                    <a:pt x="5381" y="1"/>
                    <a:pt x="1582" y="3105"/>
                    <a:pt x="835" y="7468"/>
                  </a:cubicBezTo>
                  <a:cubicBezTo>
                    <a:pt x="1" y="12405"/>
                    <a:pt x="3303" y="17042"/>
                    <a:pt x="8173" y="17875"/>
                  </a:cubicBezTo>
                  <a:cubicBezTo>
                    <a:pt x="8684" y="17962"/>
                    <a:pt x="9192" y="18004"/>
                    <a:pt x="9693" y="18004"/>
                  </a:cubicBezTo>
                  <a:cubicBezTo>
                    <a:pt x="14002" y="18004"/>
                    <a:pt x="17800" y="14900"/>
                    <a:pt x="18547" y="10537"/>
                  </a:cubicBezTo>
                  <a:cubicBezTo>
                    <a:pt x="19381" y="5633"/>
                    <a:pt x="16079" y="963"/>
                    <a:pt x="11209" y="129"/>
                  </a:cubicBezTo>
                  <a:cubicBezTo>
                    <a:pt x="10698" y="43"/>
                    <a:pt x="10190" y="1"/>
                    <a:pt x="9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3526050" y="826363"/>
              <a:ext cx="229350" cy="296125"/>
            </a:xfrm>
            <a:custGeom>
              <a:avLst/>
              <a:gdLst/>
              <a:ahLst/>
              <a:cxnLst/>
              <a:rect l="l" t="t" r="r" b="b"/>
              <a:pathLst>
                <a:path w="9174" h="11845" extrusionOk="0">
                  <a:moveTo>
                    <a:pt x="5171" y="1571"/>
                  </a:moveTo>
                  <a:cubicBezTo>
                    <a:pt x="5537" y="2071"/>
                    <a:pt x="5704" y="2671"/>
                    <a:pt x="5604" y="3372"/>
                  </a:cubicBezTo>
                  <a:cubicBezTo>
                    <a:pt x="5471" y="4239"/>
                    <a:pt x="5171" y="4640"/>
                    <a:pt x="5004" y="4706"/>
                  </a:cubicBezTo>
                  <a:cubicBezTo>
                    <a:pt x="4986" y="4711"/>
                    <a:pt x="4969" y="4713"/>
                    <a:pt x="4952" y="4713"/>
                  </a:cubicBezTo>
                  <a:cubicBezTo>
                    <a:pt x="4844" y="4713"/>
                    <a:pt x="4761" y="4626"/>
                    <a:pt x="4704" y="4539"/>
                  </a:cubicBezTo>
                  <a:cubicBezTo>
                    <a:pt x="4370" y="4139"/>
                    <a:pt x="4270" y="3172"/>
                    <a:pt x="4704" y="2238"/>
                  </a:cubicBezTo>
                  <a:cubicBezTo>
                    <a:pt x="4837" y="2004"/>
                    <a:pt x="5004" y="1804"/>
                    <a:pt x="5171" y="1571"/>
                  </a:cubicBezTo>
                  <a:close/>
                  <a:moveTo>
                    <a:pt x="3383" y="0"/>
                  </a:moveTo>
                  <a:cubicBezTo>
                    <a:pt x="2293" y="0"/>
                    <a:pt x="1047" y="720"/>
                    <a:pt x="634" y="2872"/>
                  </a:cubicBezTo>
                  <a:cubicBezTo>
                    <a:pt x="0" y="6174"/>
                    <a:pt x="867" y="9476"/>
                    <a:pt x="1368" y="11011"/>
                  </a:cubicBezTo>
                  <a:lnTo>
                    <a:pt x="2035" y="11144"/>
                  </a:lnTo>
                  <a:cubicBezTo>
                    <a:pt x="1601" y="9810"/>
                    <a:pt x="601" y="6374"/>
                    <a:pt x="1201" y="3005"/>
                  </a:cubicBezTo>
                  <a:cubicBezTo>
                    <a:pt x="1556" y="1228"/>
                    <a:pt x="2517" y="608"/>
                    <a:pt x="3381" y="608"/>
                  </a:cubicBezTo>
                  <a:cubicBezTo>
                    <a:pt x="3490" y="608"/>
                    <a:pt x="3598" y="618"/>
                    <a:pt x="3703" y="637"/>
                  </a:cubicBezTo>
                  <a:cubicBezTo>
                    <a:pt x="4136" y="703"/>
                    <a:pt x="4503" y="870"/>
                    <a:pt x="4837" y="1170"/>
                  </a:cubicBezTo>
                  <a:cubicBezTo>
                    <a:pt x="4603" y="1371"/>
                    <a:pt x="4370" y="1671"/>
                    <a:pt x="4203" y="2004"/>
                  </a:cubicBezTo>
                  <a:cubicBezTo>
                    <a:pt x="3636" y="3172"/>
                    <a:pt x="3803" y="4339"/>
                    <a:pt x="4270" y="4906"/>
                  </a:cubicBezTo>
                  <a:cubicBezTo>
                    <a:pt x="4464" y="5184"/>
                    <a:pt x="4729" y="5323"/>
                    <a:pt x="5004" y="5323"/>
                  </a:cubicBezTo>
                  <a:cubicBezTo>
                    <a:pt x="5059" y="5323"/>
                    <a:pt x="5115" y="5318"/>
                    <a:pt x="5171" y="5307"/>
                  </a:cubicBezTo>
                  <a:cubicBezTo>
                    <a:pt x="5504" y="5207"/>
                    <a:pt x="6004" y="4806"/>
                    <a:pt x="6171" y="3505"/>
                  </a:cubicBezTo>
                  <a:cubicBezTo>
                    <a:pt x="6305" y="2638"/>
                    <a:pt x="6105" y="1871"/>
                    <a:pt x="5671" y="1304"/>
                  </a:cubicBezTo>
                  <a:cubicBezTo>
                    <a:pt x="5911" y="1151"/>
                    <a:pt x="6180" y="1084"/>
                    <a:pt x="6449" y="1084"/>
                  </a:cubicBezTo>
                  <a:cubicBezTo>
                    <a:pt x="6591" y="1084"/>
                    <a:pt x="6734" y="1102"/>
                    <a:pt x="6872" y="1137"/>
                  </a:cubicBezTo>
                  <a:cubicBezTo>
                    <a:pt x="7572" y="1304"/>
                    <a:pt x="8473" y="2004"/>
                    <a:pt x="8506" y="3472"/>
                  </a:cubicBezTo>
                  <a:cubicBezTo>
                    <a:pt x="8573" y="6007"/>
                    <a:pt x="7472" y="8742"/>
                    <a:pt x="5171" y="11711"/>
                  </a:cubicBezTo>
                  <a:lnTo>
                    <a:pt x="5838" y="11845"/>
                  </a:lnTo>
                  <a:cubicBezTo>
                    <a:pt x="8073" y="8876"/>
                    <a:pt x="9173" y="6074"/>
                    <a:pt x="9107" y="3472"/>
                  </a:cubicBezTo>
                  <a:cubicBezTo>
                    <a:pt x="9107" y="1904"/>
                    <a:pt x="8306" y="803"/>
                    <a:pt x="7039" y="503"/>
                  </a:cubicBezTo>
                  <a:cubicBezTo>
                    <a:pt x="6867" y="465"/>
                    <a:pt x="6693" y="446"/>
                    <a:pt x="6520" y="446"/>
                  </a:cubicBezTo>
                  <a:cubicBezTo>
                    <a:pt x="6087" y="446"/>
                    <a:pt x="5661" y="565"/>
                    <a:pt x="5304" y="803"/>
                  </a:cubicBezTo>
                  <a:cubicBezTo>
                    <a:pt x="4870" y="370"/>
                    <a:pt x="4337" y="136"/>
                    <a:pt x="3803" y="36"/>
                  </a:cubicBezTo>
                  <a:cubicBezTo>
                    <a:pt x="3667" y="13"/>
                    <a:pt x="3526" y="0"/>
                    <a:pt x="3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/>
          <p:nvPr/>
        </p:nvSpPr>
        <p:spPr>
          <a:xfrm rot="-10193209">
            <a:off x="4290762" y="166767"/>
            <a:ext cx="5901948" cy="882358"/>
          </a:xfrm>
          <a:custGeom>
            <a:avLst/>
            <a:gdLst/>
            <a:ahLst/>
            <a:cxnLst/>
            <a:rect l="l" t="t" r="r" b="b"/>
            <a:pathLst>
              <a:path w="236069" h="35293" fill="none" extrusionOk="0">
                <a:moveTo>
                  <a:pt x="0" y="7073"/>
                </a:moveTo>
                <a:lnTo>
                  <a:pt x="99238" y="32524"/>
                </a:lnTo>
                <a:cubicBezTo>
                  <a:pt x="109912" y="35293"/>
                  <a:pt x="121153" y="35026"/>
                  <a:pt x="131728" y="31824"/>
                </a:cubicBezTo>
                <a:lnTo>
                  <a:pt x="236069" y="1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9"/>
          <p:cNvSpPr/>
          <p:nvPr/>
        </p:nvSpPr>
        <p:spPr>
          <a:xfrm flipH="1">
            <a:off x="398075" y="487225"/>
            <a:ext cx="3575100" cy="490375"/>
          </a:xfrm>
          <a:custGeom>
            <a:avLst/>
            <a:gdLst/>
            <a:ahLst/>
            <a:cxnLst/>
            <a:rect l="l" t="t" r="r" b="b"/>
            <a:pathLst>
              <a:path w="143004" h="19615" fill="none" extrusionOk="0">
                <a:moveTo>
                  <a:pt x="1" y="167"/>
                </a:moveTo>
                <a:lnTo>
                  <a:pt x="83260" y="19614"/>
                </a:lnTo>
                <a:lnTo>
                  <a:pt x="143003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"/>
          <p:cNvSpPr/>
          <p:nvPr/>
        </p:nvSpPr>
        <p:spPr>
          <a:xfrm flipH="1">
            <a:off x="278825" y="448025"/>
            <a:ext cx="60075" cy="19200"/>
          </a:xfrm>
          <a:custGeom>
            <a:avLst/>
            <a:gdLst/>
            <a:ahLst/>
            <a:cxnLst/>
            <a:rect l="l" t="t" r="r" b="b"/>
            <a:pathLst>
              <a:path w="2403" h="768" fill="none" extrusionOk="0">
                <a:moveTo>
                  <a:pt x="0" y="768"/>
                </a:moveTo>
                <a:lnTo>
                  <a:pt x="2402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29"/>
          <p:cNvGrpSpPr/>
          <p:nvPr/>
        </p:nvGrpSpPr>
        <p:grpSpPr>
          <a:xfrm>
            <a:off x="3043200" y="166788"/>
            <a:ext cx="1270925" cy="1121025"/>
            <a:chOff x="3043200" y="166788"/>
            <a:chExt cx="1270925" cy="1121025"/>
          </a:xfrm>
        </p:grpSpPr>
        <p:grpSp>
          <p:nvGrpSpPr>
            <p:cNvPr id="356" name="Google Shape;356;p29"/>
            <p:cNvGrpSpPr/>
            <p:nvPr/>
          </p:nvGrpSpPr>
          <p:grpSpPr>
            <a:xfrm>
              <a:off x="3043200" y="166788"/>
              <a:ext cx="1270925" cy="999075"/>
              <a:chOff x="3043200" y="166788"/>
              <a:chExt cx="1270925" cy="999075"/>
            </a:xfrm>
          </p:grpSpPr>
          <p:sp>
            <p:nvSpPr>
              <p:cNvPr id="357" name="Google Shape;357;p29"/>
              <p:cNvSpPr/>
              <p:nvPr/>
            </p:nvSpPr>
            <p:spPr>
              <a:xfrm>
                <a:off x="3050700" y="246838"/>
                <a:ext cx="1263425" cy="919025"/>
              </a:xfrm>
              <a:custGeom>
                <a:avLst/>
                <a:gdLst/>
                <a:ahLst/>
                <a:cxnLst/>
                <a:rect l="l" t="t" r="r" b="b"/>
                <a:pathLst>
                  <a:path w="50537" h="36761" extrusionOk="0">
                    <a:moveTo>
                      <a:pt x="48302" y="1"/>
                    </a:moveTo>
                    <a:lnTo>
                      <a:pt x="1" y="4204"/>
                    </a:lnTo>
                    <a:lnTo>
                      <a:pt x="2836" y="36760"/>
                    </a:lnTo>
                    <a:lnTo>
                      <a:pt x="44532" y="33091"/>
                    </a:lnTo>
                    <a:lnTo>
                      <a:pt x="50537" y="25686"/>
                    </a:lnTo>
                    <a:lnTo>
                      <a:pt x="4830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9"/>
              <p:cNvSpPr/>
              <p:nvPr/>
            </p:nvSpPr>
            <p:spPr>
              <a:xfrm>
                <a:off x="3043200" y="166788"/>
                <a:ext cx="1215050" cy="185975"/>
              </a:xfrm>
              <a:custGeom>
                <a:avLst/>
                <a:gdLst/>
                <a:ahLst/>
                <a:cxnLst/>
                <a:rect l="l" t="t" r="r" b="b"/>
                <a:pathLst>
                  <a:path w="48602" h="7439" extrusionOk="0">
                    <a:moveTo>
                      <a:pt x="48302" y="0"/>
                    </a:moveTo>
                    <a:lnTo>
                      <a:pt x="0" y="4237"/>
                    </a:lnTo>
                    <a:lnTo>
                      <a:pt x="301" y="7439"/>
                    </a:lnTo>
                    <a:lnTo>
                      <a:pt x="48602" y="3203"/>
                    </a:lnTo>
                    <a:lnTo>
                      <a:pt x="48302" y="0"/>
                    </a:lnTo>
                    <a:close/>
                  </a:path>
                </a:pathLst>
              </a:custGeom>
              <a:solidFill>
                <a:srgbClr val="D9FF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9"/>
              <p:cNvSpPr/>
              <p:nvPr/>
            </p:nvSpPr>
            <p:spPr>
              <a:xfrm>
                <a:off x="4164000" y="888963"/>
                <a:ext cx="150125" cy="18515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7406" extrusionOk="0">
                    <a:moveTo>
                      <a:pt x="0" y="1"/>
                    </a:moveTo>
                    <a:lnTo>
                      <a:pt x="0" y="7406"/>
                    </a:lnTo>
                    <a:lnTo>
                      <a:pt x="6005" y="1"/>
                    </a:lnTo>
                    <a:close/>
                  </a:path>
                </a:pathLst>
              </a:custGeom>
              <a:solidFill>
                <a:srgbClr val="35AA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" name="Google Shape;360;p29"/>
            <p:cNvSpPr/>
            <p:nvPr/>
          </p:nvSpPr>
          <p:spPr>
            <a:xfrm>
              <a:off x="3346750" y="331313"/>
              <a:ext cx="707200" cy="956500"/>
            </a:xfrm>
            <a:custGeom>
              <a:avLst/>
              <a:gdLst/>
              <a:ahLst/>
              <a:cxnLst/>
              <a:rect l="l" t="t" r="r" b="b"/>
              <a:pathLst>
                <a:path w="28288" h="38260" extrusionOk="0">
                  <a:moveTo>
                    <a:pt x="13712" y="1"/>
                  </a:moveTo>
                  <a:cubicBezTo>
                    <a:pt x="7248" y="1"/>
                    <a:pt x="1503" y="4628"/>
                    <a:pt x="367" y="11265"/>
                  </a:cubicBezTo>
                  <a:cubicBezTo>
                    <a:pt x="0" y="13500"/>
                    <a:pt x="167" y="15802"/>
                    <a:pt x="934" y="17937"/>
                  </a:cubicBezTo>
                  <a:lnTo>
                    <a:pt x="934" y="17970"/>
                  </a:lnTo>
                  <a:lnTo>
                    <a:pt x="1868" y="20639"/>
                  </a:lnTo>
                  <a:cubicBezTo>
                    <a:pt x="2969" y="23541"/>
                    <a:pt x="3269" y="26710"/>
                    <a:pt x="2702" y="29812"/>
                  </a:cubicBezTo>
                  <a:cubicBezTo>
                    <a:pt x="2602" y="30446"/>
                    <a:pt x="2769" y="31046"/>
                    <a:pt x="3103" y="31613"/>
                  </a:cubicBezTo>
                  <a:lnTo>
                    <a:pt x="2969" y="32280"/>
                  </a:lnTo>
                  <a:cubicBezTo>
                    <a:pt x="2602" y="34549"/>
                    <a:pt x="4103" y="36717"/>
                    <a:pt x="6372" y="37117"/>
                  </a:cubicBezTo>
                  <a:lnTo>
                    <a:pt x="12609" y="38185"/>
                  </a:lnTo>
                  <a:cubicBezTo>
                    <a:pt x="12826" y="38235"/>
                    <a:pt x="13051" y="38260"/>
                    <a:pt x="13277" y="38260"/>
                  </a:cubicBezTo>
                  <a:cubicBezTo>
                    <a:pt x="13502" y="38260"/>
                    <a:pt x="13727" y="38235"/>
                    <a:pt x="13944" y="38185"/>
                  </a:cubicBezTo>
                  <a:cubicBezTo>
                    <a:pt x="15678" y="37951"/>
                    <a:pt x="17146" y="36550"/>
                    <a:pt x="17446" y="34716"/>
                  </a:cubicBezTo>
                  <a:lnTo>
                    <a:pt x="17513" y="34148"/>
                  </a:lnTo>
                  <a:cubicBezTo>
                    <a:pt x="18047" y="33748"/>
                    <a:pt x="18414" y="33181"/>
                    <a:pt x="18547" y="32514"/>
                  </a:cubicBezTo>
                  <a:cubicBezTo>
                    <a:pt x="19114" y="29412"/>
                    <a:pt x="20448" y="26543"/>
                    <a:pt x="22383" y="24141"/>
                  </a:cubicBezTo>
                  <a:lnTo>
                    <a:pt x="24184" y="21973"/>
                  </a:lnTo>
                  <a:cubicBezTo>
                    <a:pt x="24184" y="21973"/>
                    <a:pt x="24184" y="21940"/>
                    <a:pt x="24218" y="21940"/>
                  </a:cubicBezTo>
                  <a:cubicBezTo>
                    <a:pt x="25652" y="20172"/>
                    <a:pt x="26553" y="18037"/>
                    <a:pt x="26986" y="15802"/>
                  </a:cubicBezTo>
                  <a:cubicBezTo>
                    <a:pt x="28287" y="8463"/>
                    <a:pt x="23350" y="1458"/>
                    <a:pt x="15978" y="191"/>
                  </a:cubicBezTo>
                  <a:cubicBezTo>
                    <a:pt x="15217" y="63"/>
                    <a:pt x="14460" y="1"/>
                    <a:pt x="13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216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3479350" y="1029213"/>
              <a:ext cx="261025" cy="194650"/>
            </a:xfrm>
            <a:custGeom>
              <a:avLst/>
              <a:gdLst/>
              <a:ahLst/>
              <a:cxnLst/>
              <a:rect l="l" t="t" r="r" b="b"/>
              <a:pathLst>
                <a:path w="10441" h="7786" extrusionOk="0">
                  <a:moveTo>
                    <a:pt x="2400" y="0"/>
                  </a:moveTo>
                  <a:cubicBezTo>
                    <a:pt x="1609" y="0"/>
                    <a:pt x="882" y="567"/>
                    <a:pt x="734" y="1396"/>
                  </a:cubicBezTo>
                  <a:lnTo>
                    <a:pt x="167" y="4731"/>
                  </a:lnTo>
                  <a:cubicBezTo>
                    <a:pt x="0" y="5632"/>
                    <a:pt x="634" y="6533"/>
                    <a:pt x="1535" y="6699"/>
                  </a:cubicBezTo>
                  <a:lnTo>
                    <a:pt x="7739" y="7767"/>
                  </a:lnTo>
                  <a:cubicBezTo>
                    <a:pt x="7826" y="7779"/>
                    <a:pt x="7913" y="7785"/>
                    <a:pt x="7999" y="7785"/>
                  </a:cubicBezTo>
                  <a:cubicBezTo>
                    <a:pt x="8829" y="7785"/>
                    <a:pt x="9556" y="7216"/>
                    <a:pt x="9707" y="6399"/>
                  </a:cubicBezTo>
                  <a:lnTo>
                    <a:pt x="10274" y="3064"/>
                  </a:lnTo>
                  <a:cubicBezTo>
                    <a:pt x="10441" y="2130"/>
                    <a:pt x="9841" y="1262"/>
                    <a:pt x="8907" y="1095"/>
                  </a:cubicBezTo>
                  <a:lnTo>
                    <a:pt x="2702" y="28"/>
                  </a:lnTo>
                  <a:cubicBezTo>
                    <a:pt x="2601" y="9"/>
                    <a:pt x="2500" y="0"/>
                    <a:pt x="2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3409300" y="393738"/>
              <a:ext cx="576250" cy="737925"/>
            </a:xfrm>
            <a:custGeom>
              <a:avLst/>
              <a:gdLst/>
              <a:ahLst/>
              <a:cxnLst/>
              <a:rect l="l" t="t" r="r" b="b"/>
              <a:pathLst>
                <a:path w="23050" h="29517" extrusionOk="0">
                  <a:moveTo>
                    <a:pt x="11177" y="1"/>
                  </a:moveTo>
                  <a:cubicBezTo>
                    <a:pt x="5948" y="1"/>
                    <a:pt x="1259" y="3794"/>
                    <a:pt x="334" y="9135"/>
                  </a:cubicBezTo>
                  <a:cubicBezTo>
                    <a:pt x="0" y="11003"/>
                    <a:pt x="200" y="12871"/>
                    <a:pt x="767" y="14539"/>
                  </a:cubicBezTo>
                  <a:lnTo>
                    <a:pt x="1701" y="17208"/>
                  </a:lnTo>
                  <a:cubicBezTo>
                    <a:pt x="2936" y="20544"/>
                    <a:pt x="3269" y="24179"/>
                    <a:pt x="2669" y="27682"/>
                  </a:cubicBezTo>
                  <a:lnTo>
                    <a:pt x="8139" y="28616"/>
                  </a:lnTo>
                  <a:lnTo>
                    <a:pt x="13610" y="29517"/>
                  </a:lnTo>
                  <a:cubicBezTo>
                    <a:pt x="14177" y="26014"/>
                    <a:pt x="15711" y="22712"/>
                    <a:pt x="17980" y="19976"/>
                  </a:cubicBezTo>
                  <a:lnTo>
                    <a:pt x="19781" y="17808"/>
                  </a:lnTo>
                  <a:cubicBezTo>
                    <a:pt x="20915" y="16474"/>
                    <a:pt x="21716" y="14773"/>
                    <a:pt x="22016" y="12871"/>
                  </a:cubicBezTo>
                  <a:cubicBezTo>
                    <a:pt x="23050" y="6867"/>
                    <a:pt x="19014" y="1196"/>
                    <a:pt x="13043" y="162"/>
                  </a:cubicBezTo>
                  <a:cubicBezTo>
                    <a:pt x="12417" y="53"/>
                    <a:pt x="11793" y="1"/>
                    <a:pt x="11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3445975" y="457938"/>
              <a:ext cx="484550" cy="450125"/>
            </a:xfrm>
            <a:custGeom>
              <a:avLst/>
              <a:gdLst/>
              <a:ahLst/>
              <a:cxnLst/>
              <a:rect l="l" t="t" r="r" b="b"/>
              <a:pathLst>
                <a:path w="19382" h="18005" extrusionOk="0">
                  <a:moveTo>
                    <a:pt x="9689" y="1"/>
                  </a:moveTo>
                  <a:cubicBezTo>
                    <a:pt x="5381" y="1"/>
                    <a:pt x="1582" y="3105"/>
                    <a:pt x="835" y="7468"/>
                  </a:cubicBezTo>
                  <a:cubicBezTo>
                    <a:pt x="1" y="12405"/>
                    <a:pt x="3303" y="17042"/>
                    <a:pt x="8173" y="17875"/>
                  </a:cubicBezTo>
                  <a:cubicBezTo>
                    <a:pt x="8684" y="17962"/>
                    <a:pt x="9192" y="18004"/>
                    <a:pt x="9693" y="18004"/>
                  </a:cubicBezTo>
                  <a:cubicBezTo>
                    <a:pt x="14002" y="18004"/>
                    <a:pt x="17800" y="14900"/>
                    <a:pt x="18547" y="10537"/>
                  </a:cubicBezTo>
                  <a:cubicBezTo>
                    <a:pt x="19381" y="5633"/>
                    <a:pt x="16079" y="963"/>
                    <a:pt x="11209" y="129"/>
                  </a:cubicBezTo>
                  <a:cubicBezTo>
                    <a:pt x="10698" y="43"/>
                    <a:pt x="10190" y="1"/>
                    <a:pt x="9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3526050" y="826363"/>
              <a:ext cx="229350" cy="296125"/>
            </a:xfrm>
            <a:custGeom>
              <a:avLst/>
              <a:gdLst/>
              <a:ahLst/>
              <a:cxnLst/>
              <a:rect l="l" t="t" r="r" b="b"/>
              <a:pathLst>
                <a:path w="9174" h="11845" extrusionOk="0">
                  <a:moveTo>
                    <a:pt x="5171" y="1571"/>
                  </a:moveTo>
                  <a:cubicBezTo>
                    <a:pt x="5537" y="2071"/>
                    <a:pt x="5704" y="2671"/>
                    <a:pt x="5604" y="3372"/>
                  </a:cubicBezTo>
                  <a:cubicBezTo>
                    <a:pt x="5471" y="4239"/>
                    <a:pt x="5171" y="4640"/>
                    <a:pt x="5004" y="4706"/>
                  </a:cubicBezTo>
                  <a:cubicBezTo>
                    <a:pt x="4986" y="4711"/>
                    <a:pt x="4969" y="4713"/>
                    <a:pt x="4952" y="4713"/>
                  </a:cubicBezTo>
                  <a:cubicBezTo>
                    <a:pt x="4844" y="4713"/>
                    <a:pt x="4761" y="4626"/>
                    <a:pt x="4704" y="4539"/>
                  </a:cubicBezTo>
                  <a:cubicBezTo>
                    <a:pt x="4370" y="4139"/>
                    <a:pt x="4270" y="3172"/>
                    <a:pt x="4704" y="2238"/>
                  </a:cubicBezTo>
                  <a:cubicBezTo>
                    <a:pt x="4837" y="2004"/>
                    <a:pt x="5004" y="1804"/>
                    <a:pt x="5171" y="1571"/>
                  </a:cubicBezTo>
                  <a:close/>
                  <a:moveTo>
                    <a:pt x="3383" y="0"/>
                  </a:moveTo>
                  <a:cubicBezTo>
                    <a:pt x="2293" y="0"/>
                    <a:pt x="1047" y="720"/>
                    <a:pt x="634" y="2872"/>
                  </a:cubicBezTo>
                  <a:cubicBezTo>
                    <a:pt x="0" y="6174"/>
                    <a:pt x="867" y="9476"/>
                    <a:pt x="1368" y="11011"/>
                  </a:cubicBezTo>
                  <a:lnTo>
                    <a:pt x="2035" y="11144"/>
                  </a:lnTo>
                  <a:cubicBezTo>
                    <a:pt x="1601" y="9810"/>
                    <a:pt x="601" y="6374"/>
                    <a:pt x="1201" y="3005"/>
                  </a:cubicBezTo>
                  <a:cubicBezTo>
                    <a:pt x="1556" y="1228"/>
                    <a:pt x="2517" y="608"/>
                    <a:pt x="3381" y="608"/>
                  </a:cubicBezTo>
                  <a:cubicBezTo>
                    <a:pt x="3490" y="608"/>
                    <a:pt x="3598" y="618"/>
                    <a:pt x="3703" y="637"/>
                  </a:cubicBezTo>
                  <a:cubicBezTo>
                    <a:pt x="4136" y="703"/>
                    <a:pt x="4503" y="870"/>
                    <a:pt x="4837" y="1170"/>
                  </a:cubicBezTo>
                  <a:cubicBezTo>
                    <a:pt x="4603" y="1371"/>
                    <a:pt x="4370" y="1671"/>
                    <a:pt x="4203" y="2004"/>
                  </a:cubicBezTo>
                  <a:cubicBezTo>
                    <a:pt x="3636" y="3172"/>
                    <a:pt x="3803" y="4339"/>
                    <a:pt x="4270" y="4906"/>
                  </a:cubicBezTo>
                  <a:cubicBezTo>
                    <a:pt x="4464" y="5184"/>
                    <a:pt x="4729" y="5323"/>
                    <a:pt x="5004" y="5323"/>
                  </a:cubicBezTo>
                  <a:cubicBezTo>
                    <a:pt x="5059" y="5323"/>
                    <a:pt x="5115" y="5318"/>
                    <a:pt x="5171" y="5307"/>
                  </a:cubicBezTo>
                  <a:cubicBezTo>
                    <a:pt x="5504" y="5207"/>
                    <a:pt x="6004" y="4806"/>
                    <a:pt x="6171" y="3505"/>
                  </a:cubicBezTo>
                  <a:cubicBezTo>
                    <a:pt x="6305" y="2638"/>
                    <a:pt x="6105" y="1871"/>
                    <a:pt x="5671" y="1304"/>
                  </a:cubicBezTo>
                  <a:cubicBezTo>
                    <a:pt x="5911" y="1151"/>
                    <a:pt x="6180" y="1084"/>
                    <a:pt x="6449" y="1084"/>
                  </a:cubicBezTo>
                  <a:cubicBezTo>
                    <a:pt x="6591" y="1084"/>
                    <a:pt x="6734" y="1102"/>
                    <a:pt x="6872" y="1137"/>
                  </a:cubicBezTo>
                  <a:cubicBezTo>
                    <a:pt x="7572" y="1304"/>
                    <a:pt x="8473" y="2004"/>
                    <a:pt x="8506" y="3472"/>
                  </a:cubicBezTo>
                  <a:cubicBezTo>
                    <a:pt x="8573" y="6007"/>
                    <a:pt x="7472" y="8742"/>
                    <a:pt x="5171" y="11711"/>
                  </a:cubicBezTo>
                  <a:lnTo>
                    <a:pt x="5838" y="11845"/>
                  </a:lnTo>
                  <a:cubicBezTo>
                    <a:pt x="8073" y="8876"/>
                    <a:pt x="9173" y="6074"/>
                    <a:pt x="9107" y="3472"/>
                  </a:cubicBezTo>
                  <a:cubicBezTo>
                    <a:pt x="9107" y="1904"/>
                    <a:pt x="8306" y="803"/>
                    <a:pt x="7039" y="503"/>
                  </a:cubicBezTo>
                  <a:cubicBezTo>
                    <a:pt x="6867" y="465"/>
                    <a:pt x="6693" y="446"/>
                    <a:pt x="6520" y="446"/>
                  </a:cubicBezTo>
                  <a:cubicBezTo>
                    <a:pt x="6087" y="446"/>
                    <a:pt x="5661" y="565"/>
                    <a:pt x="5304" y="803"/>
                  </a:cubicBezTo>
                  <a:cubicBezTo>
                    <a:pt x="4870" y="370"/>
                    <a:pt x="4337" y="136"/>
                    <a:pt x="3803" y="36"/>
                  </a:cubicBezTo>
                  <a:cubicBezTo>
                    <a:pt x="3667" y="13"/>
                    <a:pt x="3526" y="0"/>
                    <a:pt x="3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9"/>
          <p:cNvGrpSpPr/>
          <p:nvPr/>
        </p:nvGrpSpPr>
        <p:grpSpPr>
          <a:xfrm rot="816911">
            <a:off x="7623394" y="354508"/>
            <a:ext cx="1215877" cy="907326"/>
            <a:chOff x="5772650" y="400725"/>
            <a:chExt cx="1215875" cy="907325"/>
          </a:xfrm>
        </p:grpSpPr>
        <p:sp>
          <p:nvSpPr>
            <p:cNvPr id="366" name="Google Shape;366;p29"/>
            <p:cNvSpPr/>
            <p:nvPr/>
          </p:nvSpPr>
          <p:spPr>
            <a:xfrm>
              <a:off x="5773475" y="479925"/>
              <a:ext cx="1215050" cy="828125"/>
            </a:xfrm>
            <a:custGeom>
              <a:avLst/>
              <a:gdLst/>
              <a:ahLst/>
              <a:cxnLst/>
              <a:rect l="l" t="t" r="r" b="b"/>
              <a:pathLst>
                <a:path w="48602" h="33125" extrusionOk="0">
                  <a:moveTo>
                    <a:pt x="48135" y="1"/>
                  </a:moveTo>
                  <a:lnTo>
                    <a:pt x="0" y="701"/>
                  </a:lnTo>
                  <a:lnTo>
                    <a:pt x="467" y="33125"/>
                  </a:lnTo>
                  <a:lnTo>
                    <a:pt x="48602" y="32424"/>
                  </a:lnTo>
                  <a:lnTo>
                    <a:pt x="48135" y="1"/>
                  </a:ln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5772650" y="400725"/>
              <a:ext cx="1205050" cy="97575"/>
            </a:xfrm>
            <a:custGeom>
              <a:avLst/>
              <a:gdLst/>
              <a:ahLst/>
              <a:cxnLst/>
              <a:rect l="l" t="t" r="r" b="b"/>
              <a:pathLst>
                <a:path w="48202" h="3903" extrusionOk="0">
                  <a:moveTo>
                    <a:pt x="48134" y="0"/>
                  </a:moveTo>
                  <a:lnTo>
                    <a:pt x="0" y="701"/>
                  </a:lnTo>
                  <a:lnTo>
                    <a:pt x="33" y="3903"/>
                  </a:lnTo>
                  <a:lnTo>
                    <a:pt x="48201" y="3202"/>
                  </a:lnTo>
                  <a:lnTo>
                    <a:pt x="48134" y="0"/>
                  </a:lnTo>
                  <a:close/>
                </a:path>
              </a:pathLst>
            </a:custGeom>
            <a:solidFill>
              <a:srgbClr val="9CC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5892725" y="504750"/>
              <a:ext cx="982400" cy="663200"/>
            </a:xfrm>
            <a:custGeom>
              <a:avLst/>
              <a:gdLst/>
              <a:ahLst/>
              <a:cxnLst/>
              <a:rect l="l" t="t" r="r" b="b"/>
              <a:pathLst>
                <a:path w="39296" h="26528" extrusionOk="0">
                  <a:moveTo>
                    <a:pt x="32782" y="0"/>
                  </a:moveTo>
                  <a:cubicBezTo>
                    <a:pt x="32685" y="0"/>
                    <a:pt x="32588" y="3"/>
                    <a:pt x="32490" y="9"/>
                  </a:cubicBezTo>
                  <a:lnTo>
                    <a:pt x="4103" y="2977"/>
                  </a:lnTo>
                  <a:cubicBezTo>
                    <a:pt x="1702" y="3211"/>
                    <a:pt x="1" y="5346"/>
                    <a:pt x="267" y="7714"/>
                  </a:cubicBezTo>
                  <a:lnTo>
                    <a:pt x="1768" y="22225"/>
                  </a:lnTo>
                  <a:cubicBezTo>
                    <a:pt x="1988" y="24478"/>
                    <a:pt x="3881" y="26115"/>
                    <a:pt x="6071" y="26115"/>
                  </a:cubicBezTo>
                  <a:cubicBezTo>
                    <a:pt x="6215" y="26115"/>
                    <a:pt x="6359" y="26108"/>
                    <a:pt x="6505" y="26094"/>
                  </a:cubicBezTo>
                  <a:lnTo>
                    <a:pt x="28321" y="23792"/>
                  </a:lnTo>
                  <a:lnTo>
                    <a:pt x="32891" y="26094"/>
                  </a:lnTo>
                  <a:cubicBezTo>
                    <a:pt x="33524" y="26361"/>
                    <a:pt x="34192" y="26528"/>
                    <a:pt x="34859" y="26528"/>
                  </a:cubicBezTo>
                  <a:cubicBezTo>
                    <a:pt x="35726" y="26528"/>
                    <a:pt x="36560" y="26294"/>
                    <a:pt x="37327" y="25794"/>
                  </a:cubicBezTo>
                  <a:cubicBezTo>
                    <a:pt x="38561" y="24927"/>
                    <a:pt x="39295" y="23425"/>
                    <a:pt x="39128" y="21824"/>
                  </a:cubicBezTo>
                  <a:lnTo>
                    <a:pt x="37227" y="3878"/>
                  </a:lnTo>
                  <a:cubicBezTo>
                    <a:pt x="37127" y="2777"/>
                    <a:pt x="36560" y="1710"/>
                    <a:pt x="35659" y="976"/>
                  </a:cubicBezTo>
                  <a:cubicBezTo>
                    <a:pt x="34865" y="334"/>
                    <a:pt x="33846" y="0"/>
                    <a:pt x="3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28575" dir="204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5958600" y="568225"/>
              <a:ext cx="853275" cy="538700"/>
            </a:xfrm>
            <a:custGeom>
              <a:avLst/>
              <a:gdLst/>
              <a:ahLst/>
              <a:cxnLst/>
              <a:rect l="l" t="t" r="r" b="b"/>
              <a:pathLst>
                <a:path w="34131" h="21548" extrusionOk="0">
                  <a:moveTo>
                    <a:pt x="30258" y="0"/>
                  </a:moveTo>
                  <a:cubicBezTo>
                    <a:pt x="30213" y="0"/>
                    <a:pt x="30168" y="2"/>
                    <a:pt x="30122" y="5"/>
                  </a:cubicBezTo>
                  <a:lnTo>
                    <a:pt x="1735" y="2974"/>
                  </a:lnTo>
                  <a:cubicBezTo>
                    <a:pt x="735" y="3074"/>
                    <a:pt x="1" y="3941"/>
                    <a:pt x="134" y="4942"/>
                  </a:cubicBezTo>
                  <a:lnTo>
                    <a:pt x="1635" y="19452"/>
                  </a:lnTo>
                  <a:cubicBezTo>
                    <a:pt x="1699" y="20409"/>
                    <a:pt x="2555" y="21091"/>
                    <a:pt x="3505" y="21091"/>
                  </a:cubicBezTo>
                  <a:cubicBezTo>
                    <a:pt x="3549" y="21091"/>
                    <a:pt x="3593" y="21090"/>
                    <a:pt x="3637" y="21087"/>
                  </a:cubicBezTo>
                  <a:lnTo>
                    <a:pt x="25652" y="18785"/>
                  </a:lnTo>
                  <a:cubicBezTo>
                    <a:pt x="25710" y="18779"/>
                    <a:pt x="25768" y="18776"/>
                    <a:pt x="25827" y="18776"/>
                  </a:cubicBezTo>
                  <a:cubicBezTo>
                    <a:pt x="26110" y="18776"/>
                    <a:pt x="26404" y="18841"/>
                    <a:pt x="26653" y="18952"/>
                  </a:cubicBezTo>
                  <a:lnTo>
                    <a:pt x="31390" y="21353"/>
                  </a:lnTo>
                  <a:cubicBezTo>
                    <a:pt x="31664" y="21487"/>
                    <a:pt x="31945" y="21548"/>
                    <a:pt x="32218" y="21548"/>
                  </a:cubicBezTo>
                  <a:cubicBezTo>
                    <a:pt x="33238" y="21548"/>
                    <a:pt x="34130" y="20691"/>
                    <a:pt x="34025" y="19586"/>
                  </a:cubicBezTo>
                  <a:lnTo>
                    <a:pt x="33858" y="17951"/>
                  </a:lnTo>
                  <a:lnTo>
                    <a:pt x="33525" y="14749"/>
                  </a:lnTo>
                  <a:lnTo>
                    <a:pt x="32157" y="1639"/>
                  </a:lnTo>
                  <a:cubicBezTo>
                    <a:pt x="32061" y="683"/>
                    <a:pt x="31234" y="0"/>
                    <a:pt x="30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6082025" y="700100"/>
              <a:ext cx="561250" cy="104250"/>
            </a:xfrm>
            <a:custGeom>
              <a:avLst/>
              <a:gdLst/>
              <a:ahLst/>
              <a:cxnLst/>
              <a:rect l="l" t="t" r="r" b="b"/>
              <a:pathLst>
                <a:path w="22450" h="4170" extrusionOk="0">
                  <a:moveTo>
                    <a:pt x="22250" y="0"/>
                  </a:moveTo>
                  <a:lnTo>
                    <a:pt x="1" y="2435"/>
                  </a:lnTo>
                  <a:lnTo>
                    <a:pt x="167" y="4170"/>
                  </a:lnTo>
                  <a:lnTo>
                    <a:pt x="22450" y="1735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6237975" y="782650"/>
              <a:ext cx="413650" cy="89250"/>
            </a:xfrm>
            <a:custGeom>
              <a:avLst/>
              <a:gdLst/>
              <a:ahLst/>
              <a:cxnLst/>
              <a:rect l="l" t="t" r="r" b="b"/>
              <a:pathLst>
                <a:path w="16546" h="3570" extrusionOk="0">
                  <a:moveTo>
                    <a:pt x="16345" y="1"/>
                  </a:moveTo>
                  <a:lnTo>
                    <a:pt x="0" y="1802"/>
                  </a:lnTo>
                  <a:lnTo>
                    <a:pt x="167" y="3570"/>
                  </a:lnTo>
                  <a:lnTo>
                    <a:pt x="16546" y="1735"/>
                  </a:lnTo>
                  <a:lnTo>
                    <a:pt x="163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6159575" y="866050"/>
              <a:ext cx="501225" cy="97600"/>
            </a:xfrm>
            <a:custGeom>
              <a:avLst/>
              <a:gdLst/>
              <a:ahLst/>
              <a:cxnLst/>
              <a:rect l="l" t="t" r="r" b="b"/>
              <a:pathLst>
                <a:path w="20049" h="3904" extrusionOk="0">
                  <a:moveTo>
                    <a:pt x="19848" y="0"/>
                  </a:moveTo>
                  <a:lnTo>
                    <a:pt x="1" y="2169"/>
                  </a:lnTo>
                  <a:lnTo>
                    <a:pt x="201" y="3903"/>
                  </a:lnTo>
                  <a:lnTo>
                    <a:pt x="20048" y="1735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9"/>
          <p:cNvSpPr/>
          <p:nvPr/>
        </p:nvSpPr>
        <p:spPr>
          <a:xfrm flipH="1">
            <a:off x="5691525" y="3006800"/>
            <a:ext cx="3490025" cy="1970600"/>
          </a:xfrm>
          <a:custGeom>
            <a:avLst/>
            <a:gdLst/>
            <a:ahLst/>
            <a:cxnLst/>
            <a:rect l="l" t="t" r="r" b="b"/>
            <a:pathLst>
              <a:path w="139601" h="78824" fill="none" extrusionOk="0">
                <a:moveTo>
                  <a:pt x="139600" y="43431"/>
                </a:moveTo>
                <a:lnTo>
                  <a:pt x="135130" y="58475"/>
                </a:lnTo>
                <a:cubicBezTo>
                  <a:pt x="133396" y="64379"/>
                  <a:pt x="128259" y="68683"/>
                  <a:pt x="122121" y="69316"/>
                </a:cubicBezTo>
                <a:lnTo>
                  <a:pt x="38828" y="78189"/>
                </a:lnTo>
                <a:cubicBezTo>
                  <a:pt x="32991" y="78823"/>
                  <a:pt x="27420" y="75354"/>
                  <a:pt x="25419" y="69850"/>
                </a:cubicBezTo>
                <a:lnTo>
                  <a:pt x="1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29"/>
          <p:cNvGrpSpPr/>
          <p:nvPr/>
        </p:nvGrpSpPr>
        <p:grpSpPr>
          <a:xfrm>
            <a:off x="4853250" y="3822400"/>
            <a:ext cx="1425200" cy="1217575"/>
            <a:chOff x="6217325" y="1962975"/>
            <a:chExt cx="1425200" cy="1217575"/>
          </a:xfrm>
        </p:grpSpPr>
        <p:sp>
          <p:nvSpPr>
            <p:cNvPr id="375" name="Google Shape;375;p29"/>
            <p:cNvSpPr/>
            <p:nvPr/>
          </p:nvSpPr>
          <p:spPr>
            <a:xfrm>
              <a:off x="6217325" y="2040525"/>
              <a:ext cx="1400175" cy="1140025"/>
            </a:xfrm>
            <a:custGeom>
              <a:avLst/>
              <a:gdLst/>
              <a:ahLst/>
              <a:cxnLst/>
              <a:rect l="l" t="t" r="r" b="b"/>
              <a:pathLst>
                <a:path w="56007" h="45601" extrusionOk="0">
                  <a:moveTo>
                    <a:pt x="9707" y="1"/>
                  </a:moveTo>
                  <a:lnTo>
                    <a:pt x="0" y="31156"/>
                  </a:lnTo>
                  <a:lnTo>
                    <a:pt x="46300" y="45600"/>
                  </a:lnTo>
                  <a:lnTo>
                    <a:pt x="56007" y="14411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6773550" y="2616775"/>
              <a:ext cx="79250" cy="60900"/>
            </a:xfrm>
            <a:custGeom>
              <a:avLst/>
              <a:gdLst/>
              <a:ahLst/>
              <a:cxnLst/>
              <a:rect l="l" t="t" r="r" b="b"/>
              <a:pathLst>
                <a:path w="3170" h="2436" fill="none" extrusionOk="0">
                  <a:moveTo>
                    <a:pt x="3169" y="501"/>
                  </a:moveTo>
                  <a:lnTo>
                    <a:pt x="734" y="1"/>
                  </a:lnTo>
                  <a:lnTo>
                    <a:pt x="0" y="2436"/>
                  </a:lnTo>
                </a:path>
              </a:pathLst>
            </a:custGeom>
            <a:noFill/>
            <a:ln w="31700" cap="rnd" cmpd="sng">
              <a:solidFill>
                <a:srgbClr val="98AEF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6495425" y="2219788"/>
              <a:ext cx="818100" cy="735000"/>
            </a:xfrm>
            <a:custGeom>
              <a:avLst/>
              <a:gdLst/>
              <a:ahLst/>
              <a:cxnLst/>
              <a:rect l="l" t="t" r="r" b="b"/>
              <a:pathLst>
                <a:path w="32724" h="29400" extrusionOk="0">
                  <a:moveTo>
                    <a:pt x="9830" y="1"/>
                  </a:moveTo>
                  <a:cubicBezTo>
                    <a:pt x="9557" y="1"/>
                    <a:pt x="9278" y="48"/>
                    <a:pt x="9007" y="146"/>
                  </a:cubicBezTo>
                  <a:cubicBezTo>
                    <a:pt x="3637" y="2247"/>
                    <a:pt x="1" y="7484"/>
                    <a:pt x="1" y="13255"/>
                  </a:cubicBezTo>
                  <a:cubicBezTo>
                    <a:pt x="1" y="13722"/>
                    <a:pt x="34" y="14122"/>
                    <a:pt x="67" y="14589"/>
                  </a:cubicBezTo>
                  <a:cubicBezTo>
                    <a:pt x="134" y="15223"/>
                    <a:pt x="468" y="15757"/>
                    <a:pt x="901" y="16124"/>
                  </a:cubicBezTo>
                  <a:cubicBezTo>
                    <a:pt x="1335" y="16457"/>
                    <a:pt x="1835" y="16657"/>
                    <a:pt x="2369" y="16657"/>
                  </a:cubicBezTo>
                  <a:lnTo>
                    <a:pt x="2569" y="16657"/>
                  </a:lnTo>
                  <a:lnTo>
                    <a:pt x="2869" y="16624"/>
                  </a:lnTo>
                  <a:cubicBezTo>
                    <a:pt x="3003" y="17892"/>
                    <a:pt x="3236" y="19093"/>
                    <a:pt x="3703" y="20260"/>
                  </a:cubicBezTo>
                  <a:cubicBezTo>
                    <a:pt x="5004" y="23763"/>
                    <a:pt x="7639" y="26565"/>
                    <a:pt x="11042" y="28099"/>
                  </a:cubicBezTo>
                  <a:cubicBezTo>
                    <a:pt x="12910" y="28966"/>
                    <a:pt x="14911" y="29400"/>
                    <a:pt x="16913" y="29400"/>
                  </a:cubicBezTo>
                  <a:cubicBezTo>
                    <a:pt x="18547" y="29400"/>
                    <a:pt x="20215" y="29100"/>
                    <a:pt x="21783" y="28533"/>
                  </a:cubicBezTo>
                  <a:cubicBezTo>
                    <a:pt x="29021" y="25931"/>
                    <a:pt x="32724" y="17792"/>
                    <a:pt x="30022" y="10553"/>
                  </a:cubicBezTo>
                  <a:cubicBezTo>
                    <a:pt x="27920" y="4904"/>
                    <a:pt x="22569" y="1387"/>
                    <a:pt x="16886" y="1387"/>
                  </a:cubicBezTo>
                  <a:cubicBezTo>
                    <a:pt x="15355" y="1387"/>
                    <a:pt x="13799" y="1642"/>
                    <a:pt x="12276" y="2180"/>
                  </a:cubicBezTo>
                  <a:lnTo>
                    <a:pt x="12009" y="1480"/>
                  </a:lnTo>
                  <a:cubicBezTo>
                    <a:pt x="11648" y="551"/>
                    <a:pt x="10767" y="1"/>
                    <a:pt x="98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6460825" y="1962975"/>
              <a:ext cx="1181700" cy="437850"/>
            </a:xfrm>
            <a:custGeom>
              <a:avLst/>
              <a:gdLst/>
              <a:ahLst/>
              <a:cxnLst/>
              <a:rect l="l" t="t" r="r" b="b"/>
              <a:pathLst>
                <a:path w="47268" h="17514" extrusionOk="0">
                  <a:moveTo>
                    <a:pt x="968" y="1"/>
                  </a:moveTo>
                  <a:lnTo>
                    <a:pt x="0" y="3069"/>
                  </a:lnTo>
                  <a:lnTo>
                    <a:pt x="46300" y="17513"/>
                  </a:lnTo>
                  <a:lnTo>
                    <a:pt x="47267" y="1444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F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6495000" y="2220025"/>
              <a:ext cx="818950" cy="734525"/>
            </a:xfrm>
            <a:custGeom>
              <a:avLst/>
              <a:gdLst/>
              <a:ahLst/>
              <a:cxnLst/>
              <a:rect l="l" t="t" r="r" b="b"/>
              <a:pathLst>
                <a:path w="32758" h="29381" extrusionOk="0">
                  <a:moveTo>
                    <a:pt x="9864" y="1"/>
                  </a:moveTo>
                  <a:cubicBezTo>
                    <a:pt x="9581" y="1"/>
                    <a:pt x="9292" y="52"/>
                    <a:pt x="9007" y="159"/>
                  </a:cubicBezTo>
                  <a:cubicBezTo>
                    <a:pt x="3637" y="2228"/>
                    <a:pt x="1" y="7498"/>
                    <a:pt x="1" y="13235"/>
                  </a:cubicBezTo>
                  <a:cubicBezTo>
                    <a:pt x="1" y="13702"/>
                    <a:pt x="68" y="14136"/>
                    <a:pt x="101" y="14570"/>
                  </a:cubicBezTo>
                  <a:cubicBezTo>
                    <a:pt x="134" y="15203"/>
                    <a:pt x="468" y="15737"/>
                    <a:pt x="935" y="16137"/>
                  </a:cubicBezTo>
                  <a:cubicBezTo>
                    <a:pt x="1335" y="16471"/>
                    <a:pt x="1836" y="16671"/>
                    <a:pt x="2403" y="16671"/>
                  </a:cubicBezTo>
                  <a:lnTo>
                    <a:pt x="2603" y="16671"/>
                  </a:lnTo>
                  <a:lnTo>
                    <a:pt x="2903" y="16638"/>
                  </a:lnTo>
                  <a:cubicBezTo>
                    <a:pt x="3003" y="17872"/>
                    <a:pt x="3270" y="19106"/>
                    <a:pt x="3737" y="20274"/>
                  </a:cubicBezTo>
                  <a:cubicBezTo>
                    <a:pt x="5005" y="23776"/>
                    <a:pt x="7640" y="26545"/>
                    <a:pt x="11076" y="28113"/>
                  </a:cubicBezTo>
                  <a:cubicBezTo>
                    <a:pt x="12944" y="28980"/>
                    <a:pt x="14945" y="29380"/>
                    <a:pt x="16946" y="29380"/>
                  </a:cubicBezTo>
                  <a:cubicBezTo>
                    <a:pt x="18581" y="29380"/>
                    <a:pt x="20249" y="29080"/>
                    <a:pt x="21783" y="28513"/>
                  </a:cubicBezTo>
                  <a:cubicBezTo>
                    <a:pt x="29055" y="25945"/>
                    <a:pt x="32758" y="17805"/>
                    <a:pt x="30056" y="10533"/>
                  </a:cubicBezTo>
                  <a:cubicBezTo>
                    <a:pt x="27952" y="4878"/>
                    <a:pt x="22570" y="1380"/>
                    <a:pt x="16872" y="1380"/>
                  </a:cubicBezTo>
                  <a:cubicBezTo>
                    <a:pt x="15344" y="1380"/>
                    <a:pt x="13793" y="1632"/>
                    <a:pt x="12276" y="2161"/>
                  </a:cubicBezTo>
                  <a:lnTo>
                    <a:pt x="12010" y="1494"/>
                  </a:lnTo>
                  <a:cubicBezTo>
                    <a:pt x="11676" y="569"/>
                    <a:pt x="10809" y="1"/>
                    <a:pt x="9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204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6623425" y="2313100"/>
              <a:ext cx="624650" cy="587025"/>
            </a:xfrm>
            <a:custGeom>
              <a:avLst/>
              <a:gdLst/>
              <a:ahLst/>
              <a:cxnLst/>
              <a:rect l="l" t="t" r="r" b="b"/>
              <a:pathLst>
                <a:path w="24986" h="23481" extrusionOk="0">
                  <a:moveTo>
                    <a:pt x="11702" y="0"/>
                  </a:moveTo>
                  <a:cubicBezTo>
                    <a:pt x="10348" y="0"/>
                    <a:pt x="8975" y="238"/>
                    <a:pt x="7640" y="739"/>
                  </a:cubicBezTo>
                  <a:lnTo>
                    <a:pt x="11743" y="11747"/>
                  </a:lnTo>
                  <a:lnTo>
                    <a:pt x="1" y="12781"/>
                  </a:lnTo>
                  <a:cubicBezTo>
                    <a:pt x="134" y="13816"/>
                    <a:pt x="335" y="14816"/>
                    <a:pt x="735" y="15817"/>
                  </a:cubicBezTo>
                  <a:cubicBezTo>
                    <a:pt x="2478" y="20552"/>
                    <a:pt x="7000" y="23481"/>
                    <a:pt x="11771" y="23481"/>
                  </a:cubicBezTo>
                  <a:cubicBezTo>
                    <a:pt x="13117" y="23481"/>
                    <a:pt x="14483" y="23247"/>
                    <a:pt x="15812" y="22755"/>
                  </a:cubicBezTo>
                  <a:cubicBezTo>
                    <a:pt x="21850" y="20487"/>
                    <a:pt x="24985" y="13715"/>
                    <a:pt x="22751" y="7644"/>
                  </a:cubicBezTo>
                  <a:cubicBezTo>
                    <a:pt x="20984" y="2942"/>
                    <a:pt x="16466" y="0"/>
                    <a:pt x="11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6553375" y="2278200"/>
              <a:ext cx="293575" cy="302750"/>
            </a:xfrm>
            <a:custGeom>
              <a:avLst/>
              <a:gdLst/>
              <a:ahLst/>
              <a:cxnLst/>
              <a:rect l="l" t="t" r="r" b="b"/>
              <a:pathLst>
                <a:path w="11743" h="12110" extrusionOk="0">
                  <a:moveTo>
                    <a:pt x="7506" y="1"/>
                  </a:moveTo>
                  <a:cubicBezTo>
                    <a:pt x="3003" y="1769"/>
                    <a:pt x="1" y="6138"/>
                    <a:pt x="1" y="10975"/>
                  </a:cubicBezTo>
                  <a:cubicBezTo>
                    <a:pt x="1" y="11342"/>
                    <a:pt x="1" y="11709"/>
                    <a:pt x="68" y="12109"/>
                  </a:cubicBezTo>
                  <a:lnTo>
                    <a:pt x="11743" y="1097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9"/>
          <p:cNvGrpSpPr/>
          <p:nvPr/>
        </p:nvGrpSpPr>
        <p:grpSpPr>
          <a:xfrm>
            <a:off x="3217675" y="4144200"/>
            <a:ext cx="1509425" cy="228525"/>
            <a:chOff x="5708425" y="4133400"/>
            <a:chExt cx="1509425" cy="228525"/>
          </a:xfrm>
        </p:grpSpPr>
        <p:sp>
          <p:nvSpPr>
            <p:cNvPr id="383" name="Google Shape;383;p29"/>
            <p:cNvSpPr/>
            <p:nvPr/>
          </p:nvSpPr>
          <p:spPr>
            <a:xfrm>
              <a:off x="597445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67" y="1"/>
                    <a:pt x="0" y="468"/>
                    <a:pt x="0" y="1001"/>
                  </a:cubicBezTo>
                  <a:cubicBezTo>
                    <a:pt x="0" y="1568"/>
                    <a:pt x="467" y="2002"/>
                    <a:pt x="1001" y="2002"/>
                  </a:cubicBezTo>
                  <a:cubicBezTo>
                    <a:pt x="1568" y="2002"/>
                    <a:pt x="2001" y="1568"/>
                    <a:pt x="2001" y="1001"/>
                  </a:cubicBezTo>
                  <a:cubicBezTo>
                    <a:pt x="2001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676500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34" y="1"/>
                    <a:pt x="1" y="468"/>
                    <a:pt x="1" y="1001"/>
                  </a:cubicBezTo>
                  <a:cubicBezTo>
                    <a:pt x="1" y="1568"/>
                    <a:pt x="434" y="2002"/>
                    <a:pt x="1001" y="2002"/>
                  </a:cubicBezTo>
                  <a:cubicBezTo>
                    <a:pt x="1568" y="2002"/>
                    <a:pt x="2002" y="1568"/>
                    <a:pt x="2002" y="1001"/>
                  </a:cubicBezTo>
                  <a:cubicBezTo>
                    <a:pt x="2002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6380550" y="4223475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0"/>
                  </a:moveTo>
                  <a:cubicBezTo>
                    <a:pt x="435" y="0"/>
                    <a:pt x="1" y="434"/>
                    <a:pt x="1" y="1001"/>
                  </a:cubicBezTo>
                  <a:cubicBezTo>
                    <a:pt x="1" y="1535"/>
                    <a:pt x="435" y="2002"/>
                    <a:pt x="1002" y="2002"/>
                  </a:cubicBezTo>
                  <a:cubicBezTo>
                    <a:pt x="1535" y="2002"/>
                    <a:pt x="2002" y="1535"/>
                    <a:pt x="2002" y="1001"/>
                  </a:cubicBezTo>
                  <a:cubicBezTo>
                    <a:pt x="2002" y="434"/>
                    <a:pt x="1535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6476475" y="4223475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0"/>
                  </a:moveTo>
                  <a:cubicBezTo>
                    <a:pt x="434" y="0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cubicBezTo>
                    <a:pt x="1534" y="2002"/>
                    <a:pt x="2001" y="1535"/>
                    <a:pt x="2001" y="1001"/>
                  </a:cubicBezTo>
                  <a:cubicBezTo>
                    <a:pt x="2001" y="434"/>
                    <a:pt x="1534" y="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65990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68" y="2002"/>
                    <a:pt x="2002" y="1535"/>
                    <a:pt x="2002" y="1002"/>
                  </a:cubicBezTo>
                  <a:cubicBezTo>
                    <a:pt x="2002" y="468"/>
                    <a:pt x="1568" y="34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66949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35" y="2002"/>
                    <a:pt x="2002" y="1535"/>
                    <a:pt x="2002" y="1002"/>
                  </a:cubicBezTo>
                  <a:cubicBezTo>
                    <a:pt x="2002" y="468"/>
                    <a:pt x="1602" y="34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6850900" y="4133400"/>
              <a:ext cx="49225" cy="50050"/>
            </a:xfrm>
            <a:custGeom>
              <a:avLst/>
              <a:gdLst/>
              <a:ahLst/>
              <a:cxnLst/>
              <a:rect l="l" t="t" r="r" b="b"/>
              <a:pathLst>
                <a:path w="1969" h="2002" extrusionOk="0">
                  <a:moveTo>
                    <a:pt x="1001" y="1"/>
                  </a:moveTo>
                  <a:cubicBezTo>
                    <a:pt x="434" y="1"/>
                    <a:pt x="0" y="468"/>
                    <a:pt x="0" y="1001"/>
                  </a:cubicBezTo>
                  <a:cubicBezTo>
                    <a:pt x="0" y="1568"/>
                    <a:pt x="434" y="2002"/>
                    <a:pt x="1001" y="2002"/>
                  </a:cubicBezTo>
                  <a:cubicBezTo>
                    <a:pt x="1535" y="2002"/>
                    <a:pt x="1968" y="1568"/>
                    <a:pt x="1968" y="1001"/>
                  </a:cubicBezTo>
                  <a:cubicBezTo>
                    <a:pt x="1968" y="468"/>
                    <a:pt x="1535" y="67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6935950" y="4133400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cubicBezTo>
                    <a:pt x="1535" y="2002"/>
                    <a:pt x="2002" y="1568"/>
                    <a:pt x="2002" y="1001"/>
                  </a:cubicBezTo>
                  <a:cubicBezTo>
                    <a:pt x="2002" y="468"/>
                    <a:pt x="1535" y="67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6088675" y="4133400"/>
              <a:ext cx="633825" cy="50050"/>
            </a:xfrm>
            <a:custGeom>
              <a:avLst/>
              <a:gdLst/>
              <a:ahLst/>
              <a:cxnLst/>
              <a:rect l="l" t="t" r="r" b="b"/>
              <a:pathLst>
                <a:path w="2535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35" y="2002"/>
                    <a:pt x="1002" y="2002"/>
                  </a:cubicBezTo>
                  <a:lnTo>
                    <a:pt x="24352" y="2002"/>
                  </a:lnTo>
                  <a:cubicBezTo>
                    <a:pt x="24885" y="2002"/>
                    <a:pt x="25319" y="1568"/>
                    <a:pt x="25352" y="1001"/>
                  </a:cubicBezTo>
                  <a:cubicBezTo>
                    <a:pt x="25352" y="468"/>
                    <a:pt x="24885" y="1"/>
                    <a:pt x="24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5923575" y="4311850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67" y="1"/>
                    <a:pt x="0" y="468"/>
                    <a:pt x="0" y="1002"/>
                  </a:cubicBezTo>
                  <a:cubicBezTo>
                    <a:pt x="0" y="1535"/>
                    <a:pt x="467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352" y="1535"/>
                    <a:pt x="25352" y="1002"/>
                  </a:cubicBezTo>
                  <a:cubicBezTo>
                    <a:pt x="25352" y="468"/>
                    <a:pt x="24885" y="1"/>
                    <a:pt x="2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5708425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285" y="1569"/>
                    <a:pt x="25352" y="1001"/>
                  </a:cubicBezTo>
                  <a:cubicBezTo>
                    <a:pt x="25352" y="434"/>
                    <a:pt x="24885" y="1"/>
                    <a:pt x="2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6584050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967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967" y="2002"/>
                  </a:cubicBezTo>
                  <a:lnTo>
                    <a:pt x="24317" y="2002"/>
                  </a:lnTo>
                  <a:cubicBezTo>
                    <a:pt x="24885" y="2002"/>
                    <a:pt x="25352" y="1569"/>
                    <a:pt x="25318" y="1001"/>
                  </a:cubicBezTo>
                  <a:cubicBezTo>
                    <a:pt x="25318" y="434"/>
                    <a:pt x="24885" y="1"/>
                    <a:pt x="24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70" r:id="rId5"/>
    <p:sldLayoutId id="2147483674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>
            <a:spLocks noGrp="1"/>
          </p:cNvSpPr>
          <p:nvPr>
            <p:ph type="ctrTitle"/>
          </p:nvPr>
        </p:nvSpPr>
        <p:spPr>
          <a:xfrm>
            <a:off x="715050" y="1993850"/>
            <a:ext cx="7713900" cy="1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0" dirty="0"/>
              <a:t>Cambrige</a:t>
            </a:r>
            <a:br>
              <a:rPr lang="fr" b="0" dirty="0"/>
            </a:br>
            <a:r>
              <a:rPr lang="fr" dirty="0"/>
              <a:t>ANALITICA</a:t>
            </a:r>
            <a:endParaRPr dirty="0"/>
          </a:p>
        </p:txBody>
      </p:sp>
      <p:grpSp>
        <p:nvGrpSpPr>
          <p:cNvPr id="407" name="Google Shape;407;p33"/>
          <p:cNvGrpSpPr/>
          <p:nvPr/>
        </p:nvGrpSpPr>
        <p:grpSpPr>
          <a:xfrm>
            <a:off x="3043200" y="166788"/>
            <a:ext cx="1270925" cy="1121025"/>
            <a:chOff x="3043200" y="166788"/>
            <a:chExt cx="1270925" cy="1121025"/>
          </a:xfrm>
        </p:grpSpPr>
        <p:grpSp>
          <p:nvGrpSpPr>
            <p:cNvPr id="408" name="Google Shape;408;p33"/>
            <p:cNvGrpSpPr/>
            <p:nvPr/>
          </p:nvGrpSpPr>
          <p:grpSpPr>
            <a:xfrm>
              <a:off x="3043200" y="166788"/>
              <a:ext cx="1270925" cy="999075"/>
              <a:chOff x="3043200" y="166788"/>
              <a:chExt cx="1270925" cy="999075"/>
            </a:xfrm>
          </p:grpSpPr>
          <p:sp>
            <p:nvSpPr>
              <p:cNvPr id="409" name="Google Shape;409;p33"/>
              <p:cNvSpPr/>
              <p:nvPr/>
            </p:nvSpPr>
            <p:spPr>
              <a:xfrm>
                <a:off x="3050700" y="246838"/>
                <a:ext cx="1263425" cy="919025"/>
              </a:xfrm>
              <a:custGeom>
                <a:avLst/>
                <a:gdLst/>
                <a:ahLst/>
                <a:cxnLst/>
                <a:rect l="l" t="t" r="r" b="b"/>
                <a:pathLst>
                  <a:path w="50537" h="36761" extrusionOk="0">
                    <a:moveTo>
                      <a:pt x="48302" y="1"/>
                    </a:moveTo>
                    <a:lnTo>
                      <a:pt x="1" y="4204"/>
                    </a:lnTo>
                    <a:lnTo>
                      <a:pt x="2836" y="36760"/>
                    </a:lnTo>
                    <a:lnTo>
                      <a:pt x="44532" y="33091"/>
                    </a:lnTo>
                    <a:lnTo>
                      <a:pt x="50537" y="25686"/>
                    </a:lnTo>
                    <a:lnTo>
                      <a:pt x="48302" y="1"/>
                    </a:lnTo>
                    <a:close/>
                  </a:path>
                </a:pathLst>
              </a:custGeom>
              <a:solidFill>
                <a:srgbClr val="55E5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3043200" y="166788"/>
                <a:ext cx="1215050" cy="185975"/>
              </a:xfrm>
              <a:custGeom>
                <a:avLst/>
                <a:gdLst/>
                <a:ahLst/>
                <a:cxnLst/>
                <a:rect l="l" t="t" r="r" b="b"/>
                <a:pathLst>
                  <a:path w="48602" h="7439" extrusionOk="0">
                    <a:moveTo>
                      <a:pt x="48302" y="0"/>
                    </a:moveTo>
                    <a:lnTo>
                      <a:pt x="0" y="4237"/>
                    </a:lnTo>
                    <a:lnTo>
                      <a:pt x="301" y="7439"/>
                    </a:lnTo>
                    <a:lnTo>
                      <a:pt x="48602" y="3203"/>
                    </a:lnTo>
                    <a:lnTo>
                      <a:pt x="48302" y="0"/>
                    </a:lnTo>
                    <a:close/>
                  </a:path>
                </a:pathLst>
              </a:custGeom>
              <a:solidFill>
                <a:srgbClr val="D9FF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4164000" y="888963"/>
                <a:ext cx="150125" cy="18515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7406" extrusionOk="0">
                    <a:moveTo>
                      <a:pt x="0" y="1"/>
                    </a:moveTo>
                    <a:lnTo>
                      <a:pt x="0" y="7406"/>
                    </a:lnTo>
                    <a:lnTo>
                      <a:pt x="6005" y="1"/>
                    </a:lnTo>
                    <a:close/>
                  </a:path>
                </a:pathLst>
              </a:custGeom>
              <a:solidFill>
                <a:srgbClr val="35AA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2" name="Google Shape;412;p33"/>
            <p:cNvSpPr/>
            <p:nvPr/>
          </p:nvSpPr>
          <p:spPr>
            <a:xfrm>
              <a:off x="3346750" y="331313"/>
              <a:ext cx="707200" cy="956500"/>
            </a:xfrm>
            <a:custGeom>
              <a:avLst/>
              <a:gdLst/>
              <a:ahLst/>
              <a:cxnLst/>
              <a:rect l="l" t="t" r="r" b="b"/>
              <a:pathLst>
                <a:path w="28288" h="38260" extrusionOk="0">
                  <a:moveTo>
                    <a:pt x="13712" y="1"/>
                  </a:moveTo>
                  <a:cubicBezTo>
                    <a:pt x="7248" y="1"/>
                    <a:pt x="1503" y="4628"/>
                    <a:pt x="367" y="11265"/>
                  </a:cubicBezTo>
                  <a:cubicBezTo>
                    <a:pt x="0" y="13500"/>
                    <a:pt x="167" y="15802"/>
                    <a:pt x="934" y="17937"/>
                  </a:cubicBezTo>
                  <a:lnTo>
                    <a:pt x="934" y="17970"/>
                  </a:lnTo>
                  <a:lnTo>
                    <a:pt x="1868" y="20639"/>
                  </a:lnTo>
                  <a:cubicBezTo>
                    <a:pt x="2969" y="23541"/>
                    <a:pt x="3269" y="26710"/>
                    <a:pt x="2702" y="29812"/>
                  </a:cubicBezTo>
                  <a:cubicBezTo>
                    <a:pt x="2602" y="30446"/>
                    <a:pt x="2769" y="31046"/>
                    <a:pt x="3103" y="31613"/>
                  </a:cubicBezTo>
                  <a:lnTo>
                    <a:pt x="2969" y="32280"/>
                  </a:lnTo>
                  <a:cubicBezTo>
                    <a:pt x="2602" y="34549"/>
                    <a:pt x="4103" y="36717"/>
                    <a:pt x="6372" y="37117"/>
                  </a:cubicBezTo>
                  <a:lnTo>
                    <a:pt x="12609" y="38185"/>
                  </a:lnTo>
                  <a:cubicBezTo>
                    <a:pt x="12826" y="38235"/>
                    <a:pt x="13051" y="38260"/>
                    <a:pt x="13277" y="38260"/>
                  </a:cubicBezTo>
                  <a:cubicBezTo>
                    <a:pt x="13502" y="38260"/>
                    <a:pt x="13727" y="38235"/>
                    <a:pt x="13944" y="38185"/>
                  </a:cubicBezTo>
                  <a:cubicBezTo>
                    <a:pt x="15678" y="37951"/>
                    <a:pt x="17146" y="36550"/>
                    <a:pt x="17446" y="34716"/>
                  </a:cubicBezTo>
                  <a:lnTo>
                    <a:pt x="17513" y="34148"/>
                  </a:lnTo>
                  <a:cubicBezTo>
                    <a:pt x="18047" y="33748"/>
                    <a:pt x="18414" y="33181"/>
                    <a:pt x="18547" y="32514"/>
                  </a:cubicBezTo>
                  <a:cubicBezTo>
                    <a:pt x="19114" y="29412"/>
                    <a:pt x="20448" y="26543"/>
                    <a:pt x="22383" y="24141"/>
                  </a:cubicBezTo>
                  <a:lnTo>
                    <a:pt x="24184" y="21973"/>
                  </a:lnTo>
                  <a:cubicBezTo>
                    <a:pt x="24184" y="21973"/>
                    <a:pt x="24184" y="21940"/>
                    <a:pt x="24218" y="21940"/>
                  </a:cubicBezTo>
                  <a:cubicBezTo>
                    <a:pt x="25652" y="20172"/>
                    <a:pt x="26553" y="18037"/>
                    <a:pt x="26986" y="15802"/>
                  </a:cubicBezTo>
                  <a:cubicBezTo>
                    <a:pt x="28287" y="8463"/>
                    <a:pt x="23350" y="1458"/>
                    <a:pt x="15978" y="191"/>
                  </a:cubicBezTo>
                  <a:cubicBezTo>
                    <a:pt x="15217" y="63"/>
                    <a:pt x="14460" y="1"/>
                    <a:pt x="13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9050" dir="2160000" algn="bl" rotWithShape="0">
                <a:srgbClr val="06135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3479350" y="1029213"/>
              <a:ext cx="261025" cy="194650"/>
            </a:xfrm>
            <a:custGeom>
              <a:avLst/>
              <a:gdLst/>
              <a:ahLst/>
              <a:cxnLst/>
              <a:rect l="l" t="t" r="r" b="b"/>
              <a:pathLst>
                <a:path w="10441" h="7786" extrusionOk="0">
                  <a:moveTo>
                    <a:pt x="2400" y="0"/>
                  </a:moveTo>
                  <a:cubicBezTo>
                    <a:pt x="1609" y="0"/>
                    <a:pt x="882" y="567"/>
                    <a:pt x="734" y="1396"/>
                  </a:cubicBezTo>
                  <a:lnTo>
                    <a:pt x="167" y="4731"/>
                  </a:lnTo>
                  <a:cubicBezTo>
                    <a:pt x="0" y="5632"/>
                    <a:pt x="634" y="6533"/>
                    <a:pt x="1535" y="6699"/>
                  </a:cubicBezTo>
                  <a:lnTo>
                    <a:pt x="7739" y="7767"/>
                  </a:lnTo>
                  <a:cubicBezTo>
                    <a:pt x="7826" y="7779"/>
                    <a:pt x="7913" y="7785"/>
                    <a:pt x="7999" y="7785"/>
                  </a:cubicBezTo>
                  <a:cubicBezTo>
                    <a:pt x="8829" y="7785"/>
                    <a:pt x="9556" y="7216"/>
                    <a:pt x="9707" y="6399"/>
                  </a:cubicBezTo>
                  <a:lnTo>
                    <a:pt x="10274" y="3064"/>
                  </a:lnTo>
                  <a:cubicBezTo>
                    <a:pt x="10441" y="2130"/>
                    <a:pt x="9841" y="1262"/>
                    <a:pt x="8907" y="1095"/>
                  </a:cubicBezTo>
                  <a:lnTo>
                    <a:pt x="2702" y="28"/>
                  </a:lnTo>
                  <a:cubicBezTo>
                    <a:pt x="2601" y="9"/>
                    <a:pt x="2500" y="0"/>
                    <a:pt x="2400" y="0"/>
                  </a:cubicBezTo>
                  <a:close/>
                </a:path>
              </a:pathLst>
            </a:custGeom>
            <a:solidFill>
              <a:srgbClr val="061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3409300" y="393738"/>
              <a:ext cx="576250" cy="737925"/>
            </a:xfrm>
            <a:custGeom>
              <a:avLst/>
              <a:gdLst/>
              <a:ahLst/>
              <a:cxnLst/>
              <a:rect l="l" t="t" r="r" b="b"/>
              <a:pathLst>
                <a:path w="23050" h="29517" extrusionOk="0">
                  <a:moveTo>
                    <a:pt x="11177" y="1"/>
                  </a:moveTo>
                  <a:cubicBezTo>
                    <a:pt x="5948" y="1"/>
                    <a:pt x="1259" y="3794"/>
                    <a:pt x="334" y="9135"/>
                  </a:cubicBezTo>
                  <a:cubicBezTo>
                    <a:pt x="0" y="11003"/>
                    <a:pt x="200" y="12871"/>
                    <a:pt x="767" y="14539"/>
                  </a:cubicBezTo>
                  <a:lnTo>
                    <a:pt x="1701" y="17208"/>
                  </a:lnTo>
                  <a:cubicBezTo>
                    <a:pt x="2936" y="20544"/>
                    <a:pt x="3269" y="24179"/>
                    <a:pt x="2669" y="27682"/>
                  </a:cubicBezTo>
                  <a:lnTo>
                    <a:pt x="8139" y="28616"/>
                  </a:lnTo>
                  <a:lnTo>
                    <a:pt x="13610" y="29517"/>
                  </a:lnTo>
                  <a:cubicBezTo>
                    <a:pt x="14177" y="26014"/>
                    <a:pt x="15711" y="22712"/>
                    <a:pt x="17980" y="19976"/>
                  </a:cubicBezTo>
                  <a:lnTo>
                    <a:pt x="19781" y="17808"/>
                  </a:lnTo>
                  <a:cubicBezTo>
                    <a:pt x="20915" y="16474"/>
                    <a:pt x="21716" y="14773"/>
                    <a:pt x="22016" y="12871"/>
                  </a:cubicBezTo>
                  <a:cubicBezTo>
                    <a:pt x="23050" y="6867"/>
                    <a:pt x="19014" y="1196"/>
                    <a:pt x="13043" y="162"/>
                  </a:cubicBezTo>
                  <a:cubicBezTo>
                    <a:pt x="12417" y="53"/>
                    <a:pt x="11793" y="1"/>
                    <a:pt x="11177" y="1"/>
                  </a:cubicBezTo>
                  <a:close/>
                </a:path>
              </a:pathLst>
            </a:custGeom>
            <a:solidFill>
              <a:srgbClr val="F7A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3445975" y="457938"/>
              <a:ext cx="484550" cy="450125"/>
            </a:xfrm>
            <a:custGeom>
              <a:avLst/>
              <a:gdLst/>
              <a:ahLst/>
              <a:cxnLst/>
              <a:rect l="l" t="t" r="r" b="b"/>
              <a:pathLst>
                <a:path w="19382" h="18005" extrusionOk="0">
                  <a:moveTo>
                    <a:pt x="9689" y="1"/>
                  </a:moveTo>
                  <a:cubicBezTo>
                    <a:pt x="5381" y="1"/>
                    <a:pt x="1582" y="3105"/>
                    <a:pt x="835" y="7468"/>
                  </a:cubicBezTo>
                  <a:cubicBezTo>
                    <a:pt x="1" y="12405"/>
                    <a:pt x="3303" y="17042"/>
                    <a:pt x="8173" y="17875"/>
                  </a:cubicBezTo>
                  <a:cubicBezTo>
                    <a:pt x="8684" y="17962"/>
                    <a:pt x="9192" y="18004"/>
                    <a:pt x="9693" y="18004"/>
                  </a:cubicBezTo>
                  <a:cubicBezTo>
                    <a:pt x="14002" y="18004"/>
                    <a:pt x="17800" y="14900"/>
                    <a:pt x="18547" y="10537"/>
                  </a:cubicBezTo>
                  <a:cubicBezTo>
                    <a:pt x="19381" y="5633"/>
                    <a:pt x="16079" y="963"/>
                    <a:pt x="11209" y="129"/>
                  </a:cubicBezTo>
                  <a:cubicBezTo>
                    <a:pt x="10698" y="43"/>
                    <a:pt x="10190" y="1"/>
                    <a:pt x="9689" y="1"/>
                  </a:cubicBezTo>
                  <a:close/>
                </a:path>
              </a:pathLst>
            </a:custGeom>
            <a:solidFill>
              <a:srgbClr val="E5D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3526050" y="826363"/>
              <a:ext cx="229350" cy="296125"/>
            </a:xfrm>
            <a:custGeom>
              <a:avLst/>
              <a:gdLst/>
              <a:ahLst/>
              <a:cxnLst/>
              <a:rect l="l" t="t" r="r" b="b"/>
              <a:pathLst>
                <a:path w="9174" h="11845" extrusionOk="0">
                  <a:moveTo>
                    <a:pt x="5171" y="1571"/>
                  </a:moveTo>
                  <a:cubicBezTo>
                    <a:pt x="5537" y="2071"/>
                    <a:pt x="5704" y="2671"/>
                    <a:pt x="5604" y="3372"/>
                  </a:cubicBezTo>
                  <a:cubicBezTo>
                    <a:pt x="5471" y="4239"/>
                    <a:pt x="5171" y="4640"/>
                    <a:pt x="5004" y="4706"/>
                  </a:cubicBezTo>
                  <a:cubicBezTo>
                    <a:pt x="4986" y="4711"/>
                    <a:pt x="4969" y="4713"/>
                    <a:pt x="4952" y="4713"/>
                  </a:cubicBezTo>
                  <a:cubicBezTo>
                    <a:pt x="4844" y="4713"/>
                    <a:pt x="4761" y="4626"/>
                    <a:pt x="4704" y="4539"/>
                  </a:cubicBezTo>
                  <a:cubicBezTo>
                    <a:pt x="4370" y="4139"/>
                    <a:pt x="4270" y="3172"/>
                    <a:pt x="4704" y="2238"/>
                  </a:cubicBezTo>
                  <a:cubicBezTo>
                    <a:pt x="4837" y="2004"/>
                    <a:pt x="5004" y="1804"/>
                    <a:pt x="5171" y="1571"/>
                  </a:cubicBezTo>
                  <a:close/>
                  <a:moveTo>
                    <a:pt x="3383" y="0"/>
                  </a:moveTo>
                  <a:cubicBezTo>
                    <a:pt x="2293" y="0"/>
                    <a:pt x="1047" y="720"/>
                    <a:pt x="634" y="2872"/>
                  </a:cubicBezTo>
                  <a:cubicBezTo>
                    <a:pt x="0" y="6174"/>
                    <a:pt x="867" y="9476"/>
                    <a:pt x="1368" y="11011"/>
                  </a:cubicBezTo>
                  <a:lnTo>
                    <a:pt x="2035" y="11144"/>
                  </a:lnTo>
                  <a:cubicBezTo>
                    <a:pt x="1601" y="9810"/>
                    <a:pt x="601" y="6374"/>
                    <a:pt x="1201" y="3005"/>
                  </a:cubicBezTo>
                  <a:cubicBezTo>
                    <a:pt x="1556" y="1228"/>
                    <a:pt x="2517" y="608"/>
                    <a:pt x="3381" y="608"/>
                  </a:cubicBezTo>
                  <a:cubicBezTo>
                    <a:pt x="3490" y="608"/>
                    <a:pt x="3598" y="618"/>
                    <a:pt x="3703" y="637"/>
                  </a:cubicBezTo>
                  <a:cubicBezTo>
                    <a:pt x="4136" y="703"/>
                    <a:pt x="4503" y="870"/>
                    <a:pt x="4837" y="1170"/>
                  </a:cubicBezTo>
                  <a:cubicBezTo>
                    <a:pt x="4603" y="1371"/>
                    <a:pt x="4370" y="1671"/>
                    <a:pt x="4203" y="2004"/>
                  </a:cubicBezTo>
                  <a:cubicBezTo>
                    <a:pt x="3636" y="3172"/>
                    <a:pt x="3803" y="4339"/>
                    <a:pt x="4270" y="4906"/>
                  </a:cubicBezTo>
                  <a:cubicBezTo>
                    <a:pt x="4464" y="5184"/>
                    <a:pt x="4729" y="5323"/>
                    <a:pt x="5004" y="5323"/>
                  </a:cubicBezTo>
                  <a:cubicBezTo>
                    <a:pt x="5059" y="5323"/>
                    <a:pt x="5115" y="5318"/>
                    <a:pt x="5171" y="5307"/>
                  </a:cubicBezTo>
                  <a:cubicBezTo>
                    <a:pt x="5504" y="5207"/>
                    <a:pt x="6004" y="4806"/>
                    <a:pt x="6171" y="3505"/>
                  </a:cubicBezTo>
                  <a:cubicBezTo>
                    <a:pt x="6305" y="2638"/>
                    <a:pt x="6105" y="1871"/>
                    <a:pt x="5671" y="1304"/>
                  </a:cubicBezTo>
                  <a:cubicBezTo>
                    <a:pt x="5911" y="1151"/>
                    <a:pt x="6180" y="1084"/>
                    <a:pt x="6449" y="1084"/>
                  </a:cubicBezTo>
                  <a:cubicBezTo>
                    <a:pt x="6591" y="1084"/>
                    <a:pt x="6734" y="1102"/>
                    <a:pt x="6872" y="1137"/>
                  </a:cubicBezTo>
                  <a:cubicBezTo>
                    <a:pt x="7572" y="1304"/>
                    <a:pt x="8473" y="2004"/>
                    <a:pt x="8506" y="3472"/>
                  </a:cubicBezTo>
                  <a:cubicBezTo>
                    <a:pt x="8573" y="6007"/>
                    <a:pt x="7472" y="8742"/>
                    <a:pt x="5171" y="11711"/>
                  </a:cubicBezTo>
                  <a:lnTo>
                    <a:pt x="5838" y="11845"/>
                  </a:lnTo>
                  <a:cubicBezTo>
                    <a:pt x="8073" y="8876"/>
                    <a:pt x="9173" y="6074"/>
                    <a:pt x="9107" y="3472"/>
                  </a:cubicBezTo>
                  <a:cubicBezTo>
                    <a:pt x="9107" y="1904"/>
                    <a:pt x="8306" y="803"/>
                    <a:pt x="7039" y="503"/>
                  </a:cubicBezTo>
                  <a:cubicBezTo>
                    <a:pt x="6867" y="465"/>
                    <a:pt x="6693" y="446"/>
                    <a:pt x="6520" y="446"/>
                  </a:cubicBezTo>
                  <a:cubicBezTo>
                    <a:pt x="6087" y="446"/>
                    <a:pt x="5661" y="565"/>
                    <a:pt x="5304" y="803"/>
                  </a:cubicBezTo>
                  <a:cubicBezTo>
                    <a:pt x="4870" y="370"/>
                    <a:pt x="4337" y="136"/>
                    <a:pt x="3803" y="36"/>
                  </a:cubicBezTo>
                  <a:cubicBezTo>
                    <a:pt x="3667" y="13"/>
                    <a:pt x="3526" y="0"/>
                    <a:pt x="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3"/>
          <p:cNvGrpSpPr/>
          <p:nvPr/>
        </p:nvGrpSpPr>
        <p:grpSpPr>
          <a:xfrm rot="816911">
            <a:off x="7623394" y="354508"/>
            <a:ext cx="1215877" cy="907326"/>
            <a:chOff x="5772650" y="400725"/>
            <a:chExt cx="1215875" cy="907325"/>
          </a:xfrm>
        </p:grpSpPr>
        <p:sp>
          <p:nvSpPr>
            <p:cNvPr id="418" name="Google Shape;418;p33"/>
            <p:cNvSpPr/>
            <p:nvPr/>
          </p:nvSpPr>
          <p:spPr>
            <a:xfrm>
              <a:off x="5773475" y="479925"/>
              <a:ext cx="1215050" cy="828125"/>
            </a:xfrm>
            <a:custGeom>
              <a:avLst/>
              <a:gdLst/>
              <a:ahLst/>
              <a:cxnLst/>
              <a:rect l="l" t="t" r="r" b="b"/>
              <a:pathLst>
                <a:path w="48602" h="33125" extrusionOk="0">
                  <a:moveTo>
                    <a:pt x="48135" y="1"/>
                  </a:moveTo>
                  <a:lnTo>
                    <a:pt x="0" y="701"/>
                  </a:lnTo>
                  <a:lnTo>
                    <a:pt x="467" y="33125"/>
                  </a:lnTo>
                  <a:lnTo>
                    <a:pt x="48602" y="32424"/>
                  </a:lnTo>
                  <a:lnTo>
                    <a:pt x="48135" y="1"/>
                  </a:ln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5772650" y="400725"/>
              <a:ext cx="1205050" cy="97575"/>
            </a:xfrm>
            <a:custGeom>
              <a:avLst/>
              <a:gdLst/>
              <a:ahLst/>
              <a:cxnLst/>
              <a:rect l="l" t="t" r="r" b="b"/>
              <a:pathLst>
                <a:path w="48202" h="3903" extrusionOk="0">
                  <a:moveTo>
                    <a:pt x="48134" y="0"/>
                  </a:moveTo>
                  <a:lnTo>
                    <a:pt x="0" y="701"/>
                  </a:lnTo>
                  <a:lnTo>
                    <a:pt x="33" y="3903"/>
                  </a:lnTo>
                  <a:lnTo>
                    <a:pt x="48201" y="3202"/>
                  </a:lnTo>
                  <a:lnTo>
                    <a:pt x="48134" y="0"/>
                  </a:lnTo>
                  <a:close/>
                </a:path>
              </a:pathLst>
            </a:custGeom>
            <a:solidFill>
              <a:srgbClr val="9CC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5892725" y="504750"/>
              <a:ext cx="982400" cy="663200"/>
            </a:xfrm>
            <a:custGeom>
              <a:avLst/>
              <a:gdLst/>
              <a:ahLst/>
              <a:cxnLst/>
              <a:rect l="l" t="t" r="r" b="b"/>
              <a:pathLst>
                <a:path w="39296" h="26528" extrusionOk="0">
                  <a:moveTo>
                    <a:pt x="32782" y="0"/>
                  </a:moveTo>
                  <a:cubicBezTo>
                    <a:pt x="32685" y="0"/>
                    <a:pt x="32588" y="3"/>
                    <a:pt x="32490" y="9"/>
                  </a:cubicBezTo>
                  <a:lnTo>
                    <a:pt x="4103" y="2977"/>
                  </a:lnTo>
                  <a:cubicBezTo>
                    <a:pt x="1702" y="3211"/>
                    <a:pt x="1" y="5346"/>
                    <a:pt x="267" y="7714"/>
                  </a:cubicBezTo>
                  <a:lnTo>
                    <a:pt x="1768" y="22225"/>
                  </a:lnTo>
                  <a:cubicBezTo>
                    <a:pt x="1988" y="24478"/>
                    <a:pt x="3881" y="26115"/>
                    <a:pt x="6071" y="26115"/>
                  </a:cubicBezTo>
                  <a:cubicBezTo>
                    <a:pt x="6215" y="26115"/>
                    <a:pt x="6359" y="26108"/>
                    <a:pt x="6505" y="26094"/>
                  </a:cubicBezTo>
                  <a:lnTo>
                    <a:pt x="28321" y="23792"/>
                  </a:lnTo>
                  <a:lnTo>
                    <a:pt x="32891" y="26094"/>
                  </a:lnTo>
                  <a:cubicBezTo>
                    <a:pt x="33524" y="26361"/>
                    <a:pt x="34192" y="26528"/>
                    <a:pt x="34859" y="26528"/>
                  </a:cubicBezTo>
                  <a:cubicBezTo>
                    <a:pt x="35726" y="26528"/>
                    <a:pt x="36560" y="26294"/>
                    <a:pt x="37327" y="25794"/>
                  </a:cubicBezTo>
                  <a:cubicBezTo>
                    <a:pt x="38561" y="24927"/>
                    <a:pt x="39295" y="23425"/>
                    <a:pt x="39128" y="21824"/>
                  </a:cubicBezTo>
                  <a:lnTo>
                    <a:pt x="37227" y="3878"/>
                  </a:lnTo>
                  <a:cubicBezTo>
                    <a:pt x="37127" y="2777"/>
                    <a:pt x="36560" y="1710"/>
                    <a:pt x="35659" y="976"/>
                  </a:cubicBezTo>
                  <a:cubicBezTo>
                    <a:pt x="34865" y="334"/>
                    <a:pt x="33846" y="0"/>
                    <a:pt x="32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28575" dir="2040000" algn="bl" rotWithShape="0">
                <a:srgbClr val="06135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5958600" y="568225"/>
              <a:ext cx="853275" cy="538700"/>
            </a:xfrm>
            <a:custGeom>
              <a:avLst/>
              <a:gdLst/>
              <a:ahLst/>
              <a:cxnLst/>
              <a:rect l="l" t="t" r="r" b="b"/>
              <a:pathLst>
                <a:path w="34131" h="21548" extrusionOk="0">
                  <a:moveTo>
                    <a:pt x="30258" y="0"/>
                  </a:moveTo>
                  <a:cubicBezTo>
                    <a:pt x="30213" y="0"/>
                    <a:pt x="30168" y="2"/>
                    <a:pt x="30122" y="5"/>
                  </a:cubicBezTo>
                  <a:lnTo>
                    <a:pt x="1735" y="2974"/>
                  </a:lnTo>
                  <a:cubicBezTo>
                    <a:pt x="735" y="3074"/>
                    <a:pt x="1" y="3941"/>
                    <a:pt x="134" y="4942"/>
                  </a:cubicBezTo>
                  <a:lnTo>
                    <a:pt x="1635" y="19452"/>
                  </a:lnTo>
                  <a:cubicBezTo>
                    <a:pt x="1699" y="20409"/>
                    <a:pt x="2555" y="21091"/>
                    <a:pt x="3505" y="21091"/>
                  </a:cubicBezTo>
                  <a:cubicBezTo>
                    <a:pt x="3549" y="21091"/>
                    <a:pt x="3593" y="21090"/>
                    <a:pt x="3637" y="21087"/>
                  </a:cubicBezTo>
                  <a:lnTo>
                    <a:pt x="25652" y="18785"/>
                  </a:lnTo>
                  <a:cubicBezTo>
                    <a:pt x="25710" y="18779"/>
                    <a:pt x="25768" y="18776"/>
                    <a:pt x="25827" y="18776"/>
                  </a:cubicBezTo>
                  <a:cubicBezTo>
                    <a:pt x="26110" y="18776"/>
                    <a:pt x="26404" y="18841"/>
                    <a:pt x="26653" y="18952"/>
                  </a:cubicBezTo>
                  <a:lnTo>
                    <a:pt x="31390" y="21353"/>
                  </a:lnTo>
                  <a:cubicBezTo>
                    <a:pt x="31664" y="21487"/>
                    <a:pt x="31945" y="21548"/>
                    <a:pt x="32218" y="21548"/>
                  </a:cubicBezTo>
                  <a:cubicBezTo>
                    <a:pt x="33238" y="21548"/>
                    <a:pt x="34130" y="20691"/>
                    <a:pt x="34025" y="19586"/>
                  </a:cubicBezTo>
                  <a:lnTo>
                    <a:pt x="33858" y="17951"/>
                  </a:lnTo>
                  <a:lnTo>
                    <a:pt x="33525" y="14749"/>
                  </a:lnTo>
                  <a:lnTo>
                    <a:pt x="32157" y="1639"/>
                  </a:lnTo>
                  <a:cubicBezTo>
                    <a:pt x="32061" y="683"/>
                    <a:pt x="31234" y="0"/>
                    <a:pt x="30258" y="0"/>
                  </a:cubicBezTo>
                  <a:close/>
                </a:path>
              </a:pathLst>
            </a:custGeom>
            <a:solidFill>
              <a:srgbClr val="744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082025" y="700100"/>
              <a:ext cx="561250" cy="104250"/>
            </a:xfrm>
            <a:custGeom>
              <a:avLst/>
              <a:gdLst/>
              <a:ahLst/>
              <a:cxnLst/>
              <a:rect l="l" t="t" r="r" b="b"/>
              <a:pathLst>
                <a:path w="22450" h="4170" extrusionOk="0">
                  <a:moveTo>
                    <a:pt x="22250" y="0"/>
                  </a:moveTo>
                  <a:lnTo>
                    <a:pt x="1" y="2435"/>
                  </a:lnTo>
                  <a:lnTo>
                    <a:pt x="167" y="4170"/>
                  </a:lnTo>
                  <a:lnTo>
                    <a:pt x="22450" y="1735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237975" y="782650"/>
              <a:ext cx="413650" cy="89250"/>
            </a:xfrm>
            <a:custGeom>
              <a:avLst/>
              <a:gdLst/>
              <a:ahLst/>
              <a:cxnLst/>
              <a:rect l="l" t="t" r="r" b="b"/>
              <a:pathLst>
                <a:path w="16546" h="3570" extrusionOk="0">
                  <a:moveTo>
                    <a:pt x="16345" y="1"/>
                  </a:moveTo>
                  <a:lnTo>
                    <a:pt x="0" y="1802"/>
                  </a:lnTo>
                  <a:lnTo>
                    <a:pt x="167" y="3570"/>
                  </a:lnTo>
                  <a:lnTo>
                    <a:pt x="16546" y="1735"/>
                  </a:lnTo>
                  <a:lnTo>
                    <a:pt x="16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159575" y="866050"/>
              <a:ext cx="501225" cy="97600"/>
            </a:xfrm>
            <a:custGeom>
              <a:avLst/>
              <a:gdLst/>
              <a:ahLst/>
              <a:cxnLst/>
              <a:rect l="l" t="t" r="r" b="b"/>
              <a:pathLst>
                <a:path w="20049" h="3904" extrusionOk="0">
                  <a:moveTo>
                    <a:pt x="19848" y="0"/>
                  </a:moveTo>
                  <a:lnTo>
                    <a:pt x="1" y="2169"/>
                  </a:lnTo>
                  <a:lnTo>
                    <a:pt x="201" y="3903"/>
                  </a:lnTo>
                  <a:lnTo>
                    <a:pt x="20048" y="1735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33"/>
          <p:cNvGrpSpPr/>
          <p:nvPr/>
        </p:nvGrpSpPr>
        <p:grpSpPr>
          <a:xfrm>
            <a:off x="4853250" y="3822400"/>
            <a:ext cx="1425200" cy="1217575"/>
            <a:chOff x="6217325" y="1962975"/>
            <a:chExt cx="1425200" cy="1217575"/>
          </a:xfrm>
        </p:grpSpPr>
        <p:sp>
          <p:nvSpPr>
            <p:cNvPr id="426" name="Google Shape;426;p33"/>
            <p:cNvSpPr/>
            <p:nvPr/>
          </p:nvSpPr>
          <p:spPr>
            <a:xfrm>
              <a:off x="6217325" y="2040525"/>
              <a:ext cx="1400175" cy="1140025"/>
            </a:xfrm>
            <a:custGeom>
              <a:avLst/>
              <a:gdLst/>
              <a:ahLst/>
              <a:cxnLst/>
              <a:rect l="l" t="t" r="r" b="b"/>
              <a:pathLst>
                <a:path w="56007" h="45601" extrusionOk="0">
                  <a:moveTo>
                    <a:pt x="9707" y="1"/>
                  </a:moveTo>
                  <a:lnTo>
                    <a:pt x="0" y="31156"/>
                  </a:lnTo>
                  <a:lnTo>
                    <a:pt x="46300" y="45600"/>
                  </a:lnTo>
                  <a:lnTo>
                    <a:pt x="56007" y="14411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rgbClr val="E5D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773550" y="2616775"/>
              <a:ext cx="79250" cy="60900"/>
            </a:xfrm>
            <a:custGeom>
              <a:avLst/>
              <a:gdLst/>
              <a:ahLst/>
              <a:cxnLst/>
              <a:rect l="l" t="t" r="r" b="b"/>
              <a:pathLst>
                <a:path w="3170" h="2436" fill="none" extrusionOk="0">
                  <a:moveTo>
                    <a:pt x="3169" y="501"/>
                  </a:moveTo>
                  <a:lnTo>
                    <a:pt x="734" y="1"/>
                  </a:lnTo>
                  <a:lnTo>
                    <a:pt x="0" y="2436"/>
                  </a:lnTo>
                </a:path>
              </a:pathLst>
            </a:custGeom>
            <a:noFill/>
            <a:ln w="31700" cap="rnd" cmpd="sng">
              <a:solidFill>
                <a:srgbClr val="98AEF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495425" y="2219788"/>
              <a:ext cx="818100" cy="735000"/>
            </a:xfrm>
            <a:custGeom>
              <a:avLst/>
              <a:gdLst/>
              <a:ahLst/>
              <a:cxnLst/>
              <a:rect l="l" t="t" r="r" b="b"/>
              <a:pathLst>
                <a:path w="32724" h="29400" extrusionOk="0">
                  <a:moveTo>
                    <a:pt x="9830" y="1"/>
                  </a:moveTo>
                  <a:cubicBezTo>
                    <a:pt x="9557" y="1"/>
                    <a:pt x="9278" y="48"/>
                    <a:pt x="9007" y="146"/>
                  </a:cubicBezTo>
                  <a:cubicBezTo>
                    <a:pt x="3637" y="2247"/>
                    <a:pt x="1" y="7484"/>
                    <a:pt x="1" y="13255"/>
                  </a:cubicBezTo>
                  <a:cubicBezTo>
                    <a:pt x="1" y="13722"/>
                    <a:pt x="34" y="14122"/>
                    <a:pt x="67" y="14589"/>
                  </a:cubicBezTo>
                  <a:cubicBezTo>
                    <a:pt x="134" y="15223"/>
                    <a:pt x="468" y="15757"/>
                    <a:pt x="901" y="16124"/>
                  </a:cubicBezTo>
                  <a:cubicBezTo>
                    <a:pt x="1335" y="16457"/>
                    <a:pt x="1835" y="16657"/>
                    <a:pt x="2369" y="16657"/>
                  </a:cubicBezTo>
                  <a:lnTo>
                    <a:pt x="2569" y="16657"/>
                  </a:lnTo>
                  <a:lnTo>
                    <a:pt x="2869" y="16624"/>
                  </a:lnTo>
                  <a:cubicBezTo>
                    <a:pt x="3003" y="17892"/>
                    <a:pt x="3236" y="19093"/>
                    <a:pt x="3703" y="20260"/>
                  </a:cubicBezTo>
                  <a:cubicBezTo>
                    <a:pt x="5004" y="23763"/>
                    <a:pt x="7639" y="26565"/>
                    <a:pt x="11042" y="28099"/>
                  </a:cubicBezTo>
                  <a:cubicBezTo>
                    <a:pt x="12910" y="28966"/>
                    <a:pt x="14911" y="29400"/>
                    <a:pt x="16913" y="29400"/>
                  </a:cubicBezTo>
                  <a:cubicBezTo>
                    <a:pt x="18547" y="29400"/>
                    <a:pt x="20215" y="29100"/>
                    <a:pt x="21783" y="28533"/>
                  </a:cubicBezTo>
                  <a:cubicBezTo>
                    <a:pt x="29021" y="25931"/>
                    <a:pt x="32724" y="17792"/>
                    <a:pt x="30022" y="10553"/>
                  </a:cubicBezTo>
                  <a:cubicBezTo>
                    <a:pt x="27920" y="4904"/>
                    <a:pt x="22569" y="1387"/>
                    <a:pt x="16886" y="1387"/>
                  </a:cubicBezTo>
                  <a:cubicBezTo>
                    <a:pt x="15355" y="1387"/>
                    <a:pt x="13799" y="1642"/>
                    <a:pt x="12276" y="2180"/>
                  </a:cubicBezTo>
                  <a:lnTo>
                    <a:pt x="12009" y="1480"/>
                  </a:lnTo>
                  <a:cubicBezTo>
                    <a:pt x="11648" y="551"/>
                    <a:pt x="10767" y="1"/>
                    <a:pt x="98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460825" y="1962975"/>
              <a:ext cx="1181700" cy="437850"/>
            </a:xfrm>
            <a:custGeom>
              <a:avLst/>
              <a:gdLst/>
              <a:ahLst/>
              <a:cxnLst/>
              <a:rect l="l" t="t" r="r" b="b"/>
              <a:pathLst>
                <a:path w="47268" h="17514" extrusionOk="0">
                  <a:moveTo>
                    <a:pt x="968" y="1"/>
                  </a:moveTo>
                  <a:lnTo>
                    <a:pt x="0" y="3069"/>
                  </a:lnTo>
                  <a:lnTo>
                    <a:pt x="46300" y="17513"/>
                  </a:lnTo>
                  <a:lnTo>
                    <a:pt x="47267" y="1444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F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6495000" y="2220025"/>
              <a:ext cx="818950" cy="734525"/>
            </a:xfrm>
            <a:custGeom>
              <a:avLst/>
              <a:gdLst/>
              <a:ahLst/>
              <a:cxnLst/>
              <a:rect l="l" t="t" r="r" b="b"/>
              <a:pathLst>
                <a:path w="32758" h="29381" extrusionOk="0">
                  <a:moveTo>
                    <a:pt x="9864" y="1"/>
                  </a:moveTo>
                  <a:cubicBezTo>
                    <a:pt x="9581" y="1"/>
                    <a:pt x="9292" y="52"/>
                    <a:pt x="9007" y="159"/>
                  </a:cubicBezTo>
                  <a:cubicBezTo>
                    <a:pt x="3637" y="2228"/>
                    <a:pt x="1" y="7498"/>
                    <a:pt x="1" y="13235"/>
                  </a:cubicBezTo>
                  <a:cubicBezTo>
                    <a:pt x="1" y="13702"/>
                    <a:pt x="68" y="14136"/>
                    <a:pt x="101" y="14570"/>
                  </a:cubicBezTo>
                  <a:cubicBezTo>
                    <a:pt x="134" y="15203"/>
                    <a:pt x="468" y="15737"/>
                    <a:pt x="935" y="16137"/>
                  </a:cubicBezTo>
                  <a:cubicBezTo>
                    <a:pt x="1335" y="16471"/>
                    <a:pt x="1836" y="16671"/>
                    <a:pt x="2403" y="16671"/>
                  </a:cubicBezTo>
                  <a:lnTo>
                    <a:pt x="2603" y="16671"/>
                  </a:lnTo>
                  <a:lnTo>
                    <a:pt x="2903" y="16638"/>
                  </a:lnTo>
                  <a:cubicBezTo>
                    <a:pt x="3003" y="17872"/>
                    <a:pt x="3270" y="19106"/>
                    <a:pt x="3737" y="20274"/>
                  </a:cubicBezTo>
                  <a:cubicBezTo>
                    <a:pt x="5005" y="23776"/>
                    <a:pt x="7640" y="26545"/>
                    <a:pt x="11076" y="28113"/>
                  </a:cubicBezTo>
                  <a:cubicBezTo>
                    <a:pt x="12944" y="28980"/>
                    <a:pt x="14945" y="29380"/>
                    <a:pt x="16946" y="29380"/>
                  </a:cubicBezTo>
                  <a:cubicBezTo>
                    <a:pt x="18581" y="29380"/>
                    <a:pt x="20249" y="29080"/>
                    <a:pt x="21783" y="28513"/>
                  </a:cubicBezTo>
                  <a:cubicBezTo>
                    <a:pt x="29055" y="25945"/>
                    <a:pt x="32758" y="17805"/>
                    <a:pt x="30056" y="10533"/>
                  </a:cubicBezTo>
                  <a:cubicBezTo>
                    <a:pt x="27952" y="4878"/>
                    <a:pt x="22570" y="1380"/>
                    <a:pt x="16872" y="1380"/>
                  </a:cubicBezTo>
                  <a:cubicBezTo>
                    <a:pt x="15344" y="1380"/>
                    <a:pt x="13793" y="1632"/>
                    <a:pt x="12276" y="2161"/>
                  </a:cubicBezTo>
                  <a:lnTo>
                    <a:pt x="12010" y="1494"/>
                  </a:lnTo>
                  <a:cubicBezTo>
                    <a:pt x="11676" y="569"/>
                    <a:pt x="10809" y="1"/>
                    <a:pt x="9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9050" dir="2040000" algn="bl" rotWithShape="0">
                <a:srgbClr val="06135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6623425" y="2313100"/>
              <a:ext cx="624650" cy="587025"/>
            </a:xfrm>
            <a:custGeom>
              <a:avLst/>
              <a:gdLst/>
              <a:ahLst/>
              <a:cxnLst/>
              <a:rect l="l" t="t" r="r" b="b"/>
              <a:pathLst>
                <a:path w="24986" h="23481" extrusionOk="0">
                  <a:moveTo>
                    <a:pt x="11702" y="0"/>
                  </a:moveTo>
                  <a:cubicBezTo>
                    <a:pt x="10348" y="0"/>
                    <a:pt x="8975" y="238"/>
                    <a:pt x="7640" y="739"/>
                  </a:cubicBezTo>
                  <a:lnTo>
                    <a:pt x="11743" y="11747"/>
                  </a:lnTo>
                  <a:lnTo>
                    <a:pt x="1" y="12781"/>
                  </a:lnTo>
                  <a:cubicBezTo>
                    <a:pt x="134" y="13816"/>
                    <a:pt x="335" y="14816"/>
                    <a:pt x="735" y="15817"/>
                  </a:cubicBezTo>
                  <a:cubicBezTo>
                    <a:pt x="2478" y="20552"/>
                    <a:pt x="7000" y="23481"/>
                    <a:pt x="11771" y="23481"/>
                  </a:cubicBezTo>
                  <a:cubicBezTo>
                    <a:pt x="13117" y="23481"/>
                    <a:pt x="14483" y="23247"/>
                    <a:pt x="15812" y="22755"/>
                  </a:cubicBezTo>
                  <a:cubicBezTo>
                    <a:pt x="21850" y="20487"/>
                    <a:pt x="24985" y="13715"/>
                    <a:pt x="22751" y="7644"/>
                  </a:cubicBezTo>
                  <a:cubicBezTo>
                    <a:pt x="20984" y="2942"/>
                    <a:pt x="16466" y="0"/>
                    <a:pt x="11702" y="0"/>
                  </a:cubicBezTo>
                  <a:close/>
                </a:path>
              </a:pathLst>
            </a:custGeom>
            <a:solidFill>
              <a:srgbClr val="744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6553375" y="2278200"/>
              <a:ext cx="293575" cy="302750"/>
            </a:xfrm>
            <a:custGeom>
              <a:avLst/>
              <a:gdLst/>
              <a:ahLst/>
              <a:cxnLst/>
              <a:rect l="l" t="t" r="r" b="b"/>
              <a:pathLst>
                <a:path w="11743" h="12110" extrusionOk="0">
                  <a:moveTo>
                    <a:pt x="7506" y="1"/>
                  </a:moveTo>
                  <a:cubicBezTo>
                    <a:pt x="3003" y="1769"/>
                    <a:pt x="1" y="6138"/>
                    <a:pt x="1" y="10975"/>
                  </a:cubicBezTo>
                  <a:cubicBezTo>
                    <a:pt x="1" y="11342"/>
                    <a:pt x="1" y="11709"/>
                    <a:pt x="68" y="12109"/>
                  </a:cubicBezTo>
                  <a:lnTo>
                    <a:pt x="11743" y="1097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F28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33"/>
          <p:cNvGrpSpPr/>
          <p:nvPr/>
        </p:nvGrpSpPr>
        <p:grpSpPr>
          <a:xfrm>
            <a:off x="1061425" y="4156550"/>
            <a:ext cx="1509425" cy="228525"/>
            <a:chOff x="5708425" y="4133400"/>
            <a:chExt cx="1509425" cy="228525"/>
          </a:xfrm>
        </p:grpSpPr>
        <p:sp>
          <p:nvSpPr>
            <p:cNvPr id="434" name="Google Shape;434;p33"/>
            <p:cNvSpPr/>
            <p:nvPr/>
          </p:nvSpPr>
          <p:spPr>
            <a:xfrm>
              <a:off x="597445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67" y="1"/>
                    <a:pt x="0" y="468"/>
                    <a:pt x="0" y="1001"/>
                  </a:cubicBezTo>
                  <a:cubicBezTo>
                    <a:pt x="0" y="1568"/>
                    <a:pt x="467" y="2002"/>
                    <a:pt x="1001" y="2002"/>
                  </a:cubicBezTo>
                  <a:cubicBezTo>
                    <a:pt x="1568" y="2002"/>
                    <a:pt x="2001" y="1568"/>
                    <a:pt x="2001" y="1001"/>
                  </a:cubicBezTo>
                  <a:cubicBezTo>
                    <a:pt x="2001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76500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34" y="1"/>
                    <a:pt x="1" y="468"/>
                    <a:pt x="1" y="1001"/>
                  </a:cubicBezTo>
                  <a:cubicBezTo>
                    <a:pt x="1" y="1568"/>
                    <a:pt x="434" y="2002"/>
                    <a:pt x="1001" y="2002"/>
                  </a:cubicBezTo>
                  <a:cubicBezTo>
                    <a:pt x="1568" y="2002"/>
                    <a:pt x="2002" y="1568"/>
                    <a:pt x="2002" y="1001"/>
                  </a:cubicBezTo>
                  <a:cubicBezTo>
                    <a:pt x="2002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380550" y="4223475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0"/>
                  </a:moveTo>
                  <a:cubicBezTo>
                    <a:pt x="435" y="0"/>
                    <a:pt x="1" y="434"/>
                    <a:pt x="1" y="1001"/>
                  </a:cubicBezTo>
                  <a:cubicBezTo>
                    <a:pt x="1" y="1535"/>
                    <a:pt x="435" y="2002"/>
                    <a:pt x="1002" y="2002"/>
                  </a:cubicBezTo>
                  <a:cubicBezTo>
                    <a:pt x="1535" y="2002"/>
                    <a:pt x="2002" y="1535"/>
                    <a:pt x="2002" y="1001"/>
                  </a:cubicBezTo>
                  <a:cubicBezTo>
                    <a:pt x="2002" y="434"/>
                    <a:pt x="1535" y="0"/>
                    <a:pt x="1002" y="0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476475" y="4223475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0"/>
                  </a:moveTo>
                  <a:cubicBezTo>
                    <a:pt x="434" y="0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cubicBezTo>
                    <a:pt x="1534" y="2002"/>
                    <a:pt x="2001" y="1535"/>
                    <a:pt x="2001" y="1001"/>
                  </a:cubicBezTo>
                  <a:cubicBezTo>
                    <a:pt x="2001" y="434"/>
                    <a:pt x="1534" y="0"/>
                    <a:pt x="1001" y="0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65990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68" y="2002"/>
                    <a:pt x="2002" y="1535"/>
                    <a:pt x="2002" y="1002"/>
                  </a:cubicBezTo>
                  <a:cubicBezTo>
                    <a:pt x="2002" y="468"/>
                    <a:pt x="1568" y="34"/>
                    <a:pt x="1001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66949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35" y="2002"/>
                    <a:pt x="2002" y="1535"/>
                    <a:pt x="2002" y="1002"/>
                  </a:cubicBezTo>
                  <a:cubicBezTo>
                    <a:pt x="2002" y="468"/>
                    <a:pt x="1602" y="34"/>
                    <a:pt x="1001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6850900" y="4133400"/>
              <a:ext cx="49225" cy="50050"/>
            </a:xfrm>
            <a:custGeom>
              <a:avLst/>
              <a:gdLst/>
              <a:ahLst/>
              <a:cxnLst/>
              <a:rect l="l" t="t" r="r" b="b"/>
              <a:pathLst>
                <a:path w="1969" h="2002" extrusionOk="0">
                  <a:moveTo>
                    <a:pt x="1001" y="1"/>
                  </a:moveTo>
                  <a:cubicBezTo>
                    <a:pt x="434" y="1"/>
                    <a:pt x="0" y="468"/>
                    <a:pt x="0" y="1001"/>
                  </a:cubicBezTo>
                  <a:cubicBezTo>
                    <a:pt x="0" y="1568"/>
                    <a:pt x="434" y="2002"/>
                    <a:pt x="1001" y="2002"/>
                  </a:cubicBezTo>
                  <a:cubicBezTo>
                    <a:pt x="1535" y="2002"/>
                    <a:pt x="1968" y="1568"/>
                    <a:pt x="1968" y="1001"/>
                  </a:cubicBezTo>
                  <a:cubicBezTo>
                    <a:pt x="1968" y="468"/>
                    <a:pt x="1535" y="67"/>
                    <a:pt x="1001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6935950" y="4133400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cubicBezTo>
                    <a:pt x="1535" y="2002"/>
                    <a:pt x="2002" y="1568"/>
                    <a:pt x="2002" y="1001"/>
                  </a:cubicBezTo>
                  <a:cubicBezTo>
                    <a:pt x="2002" y="468"/>
                    <a:pt x="1535" y="67"/>
                    <a:pt x="1002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6088675" y="4133400"/>
              <a:ext cx="633825" cy="50050"/>
            </a:xfrm>
            <a:custGeom>
              <a:avLst/>
              <a:gdLst/>
              <a:ahLst/>
              <a:cxnLst/>
              <a:rect l="l" t="t" r="r" b="b"/>
              <a:pathLst>
                <a:path w="2535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35" y="2002"/>
                    <a:pt x="1002" y="2002"/>
                  </a:cubicBezTo>
                  <a:lnTo>
                    <a:pt x="24352" y="2002"/>
                  </a:lnTo>
                  <a:cubicBezTo>
                    <a:pt x="24885" y="2002"/>
                    <a:pt x="25319" y="1568"/>
                    <a:pt x="25352" y="1001"/>
                  </a:cubicBezTo>
                  <a:cubicBezTo>
                    <a:pt x="25352" y="468"/>
                    <a:pt x="24885" y="1"/>
                    <a:pt x="24352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5923575" y="4311850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67" y="1"/>
                    <a:pt x="0" y="468"/>
                    <a:pt x="0" y="1002"/>
                  </a:cubicBezTo>
                  <a:cubicBezTo>
                    <a:pt x="0" y="1535"/>
                    <a:pt x="467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352" y="1535"/>
                    <a:pt x="25352" y="1002"/>
                  </a:cubicBezTo>
                  <a:cubicBezTo>
                    <a:pt x="25352" y="468"/>
                    <a:pt x="24885" y="1"/>
                    <a:pt x="24351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5708425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285" y="1569"/>
                    <a:pt x="25352" y="1001"/>
                  </a:cubicBezTo>
                  <a:cubicBezTo>
                    <a:pt x="25352" y="434"/>
                    <a:pt x="24885" y="1"/>
                    <a:pt x="24351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6584050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967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967" y="2002"/>
                  </a:cubicBezTo>
                  <a:lnTo>
                    <a:pt x="24317" y="2002"/>
                  </a:lnTo>
                  <a:cubicBezTo>
                    <a:pt x="24885" y="2002"/>
                    <a:pt x="25352" y="1569"/>
                    <a:pt x="25318" y="1001"/>
                  </a:cubicBezTo>
                  <a:cubicBezTo>
                    <a:pt x="25318" y="434"/>
                    <a:pt x="24885" y="1"/>
                    <a:pt x="24317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7"/>
          <p:cNvSpPr/>
          <p:nvPr/>
        </p:nvSpPr>
        <p:spPr>
          <a:xfrm rot="-335647">
            <a:off x="560763" y="1122046"/>
            <a:ext cx="14862" cy="1492383"/>
          </a:xfrm>
          <a:custGeom>
            <a:avLst/>
            <a:gdLst/>
            <a:ahLst/>
            <a:cxnLst/>
            <a:rect l="l" t="t" r="r" b="b"/>
            <a:pathLst>
              <a:path w="1735" h="19715" fill="none" extrusionOk="0">
                <a:moveTo>
                  <a:pt x="0" y="19714"/>
                </a:moveTo>
                <a:lnTo>
                  <a:pt x="1735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7"/>
          <p:cNvSpPr txBox="1">
            <a:spLocks noGrp="1"/>
          </p:cNvSpPr>
          <p:nvPr>
            <p:ph type="title"/>
          </p:nvPr>
        </p:nvSpPr>
        <p:spPr>
          <a:xfrm>
            <a:off x="1842900" y="2593038"/>
            <a:ext cx="54582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COSA E’ E COSA FA</a:t>
            </a:r>
            <a:endParaRPr dirty="0"/>
          </a:p>
        </p:txBody>
      </p:sp>
      <p:sp>
        <p:nvSpPr>
          <p:cNvPr id="656" name="Google Shape;656;p37"/>
          <p:cNvSpPr txBox="1">
            <a:spLocks noGrp="1"/>
          </p:cNvSpPr>
          <p:nvPr>
            <p:ph type="title" idx="2"/>
          </p:nvPr>
        </p:nvSpPr>
        <p:spPr>
          <a:xfrm>
            <a:off x="2996550" y="1595600"/>
            <a:ext cx="31509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657" name="Google Shape;657;p37"/>
          <p:cNvSpPr/>
          <p:nvPr/>
        </p:nvSpPr>
        <p:spPr>
          <a:xfrm rot="10098348" flipH="1">
            <a:off x="-1442199" y="166630"/>
            <a:ext cx="5902067" cy="882376"/>
          </a:xfrm>
          <a:custGeom>
            <a:avLst/>
            <a:gdLst/>
            <a:ahLst/>
            <a:cxnLst/>
            <a:rect l="l" t="t" r="r" b="b"/>
            <a:pathLst>
              <a:path w="236069" h="35293" fill="none" extrusionOk="0">
                <a:moveTo>
                  <a:pt x="0" y="7073"/>
                </a:moveTo>
                <a:lnTo>
                  <a:pt x="99238" y="32524"/>
                </a:lnTo>
                <a:cubicBezTo>
                  <a:pt x="109912" y="35293"/>
                  <a:pt x="121153" y="35026"/>
                  <a:pt x="131728" y="31824"/>
                </a:cubicBezTo>
                <a:lnTo>
                  <a:pt x="236069" y="1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4777378" y="487225"/>
            <a:ext cx="3575100" cy="490375"/>
          </a:xfrm>
          <a:custGeom>
            <a:avLst/>
            <a:gdLst/>
            <a:ahLst/>
            <a:cxnLst/>
            <a:rect l="l" t="t" r="r" b="b"/>
            <a:pathLst>
              <a:path w="143004" h="19615" fill="none" extrusionOk="0">
                <a:moveTo>
                  <a:pt x="1" y="167"/>
                </a:moveTo>
                <a:lnTo>
                  <a:pt x="83260" y="19614"/>
                </a:lnTo>
                <a:lnTo>
                  <a:pt x="143003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8411653" y="448025"/>
            <a:ext cx="60075" cy="19200"/>
          </a:xfrm>
          <a:custGeom>
            <a:avLst/>
            <a:gdLst/>
            <a:ahLst/>
            <a:cxnLst/>
            <a:rect l="l" t="t" r="r" b="b"/>
            <a:pathLst>
              <a:path w="2403" h="768" fill="none" extrusionOk="0">
                <a:moveTo>
                  <a:pt x="0" y="768"/>
                </a:moveTo>
                <a:lnTo>
                  <a:pt x="2402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635803" y="3006800"/>
            <a:ext cx="3490025" cy="1970600"/>
          </a:xfrm>
          <a:custGeom>
            <a:avLst/>
            <a:gdLst/>
            <a:ahLst/>
            <a:cxnLst/>
            <a:rect l="l" t="t" r="r" b="b"/>
            <a:pathLst>
              <a:path w="139601" h="78824" fill="none" extrusionOk="0">
                <a:moveTo>
                  <a:pt x="139600" y="43431"/>
                </a:moveTo>
                <a:lnTo>
                  <a:pt x="135130" y="58475"/>
                </a:lnTo>
                <a:cubicBezTo>
                  <a:pt x="133396" y="64379"/>
                  <a:pt x="128259" y="68683"/>
                  <a:pt x="122121" y="69316"/>
                </a:cubicBezTo>
                <a:lnTo>
                  <a:pt x="38828" y="78189"/>
                </a:lnTo>
                <a:cubicBezTo>
                  <a:pt x="32991" y="78823"/>
                  <a:pt x="27420" y="75354"/>
                  <a:pt x="25419" y="69850"/>
                </a:cubicBezTo>
                <a:lnTo>
                  <a:pt x="1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37"/>
          <p:cNvGrpSpPr/>
          <p:nvPr/>
        </p:nvGrpSpPr>
        <p:grpSpPr>
          <a:xfrm flipH="1">
            <a:off x="6773453" y="4075375"/>
            <a:ext cx="1509425" cy="228525"/>
            <a:chOff x="5708425" y="4133400"/>
            <a:chExt cx="1509425" cy="228525"/>
          </a:xfrm>
        </p:grpSpPr>
        <p:sp>
          <p:nvSpPr>
            <p:cNvPr id="662" name="Google Shape;662;p37"/>
            <p:cNvSpPr/>
            <p:nvPr/>
          </p:nvSpPr>
          <p:spPr>
            <a:xfrm>
              <a:off x="597445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67" y="1"/>
                    <a:pt x="0" y="468"/>
                    <a:pt x="0" y="1001"/>
                  </a:cubicBezTo>
                  <a:cubicBezTo>
                    <a:pt x="0" y="1568"/>
                    <a:pt x="467" y="2002"/>
                    <a:pt x="1001" y="2002"/>
                  </a:cubicBezTo>
                  <a:cubicBezTo>
                    <a:pt x="1568" y="2002"/>
                    <a:pt x="2001" y="1568"/>
                    <a:pt x="2001" y="1001"/>
                  </a:cubicBezTo>
                  <a:cubicBezTo>
                    <a:pt x="2001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676500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34" y="1"/>
                    <a:pt x="1" y="468"/>
                    <a:pt x="1" y="1001"/>
                  </a:cubicBezTo>
                  <a:cubicBezTo>
                    <a:pt x="1" y="1568"/>
                    <a:pt x="434" y="2002"/>
                    <a:pt x="1001" y="2002"/>
                  </a:cubicBezTo>
                  <a:cubicBezTo>
                    <a:pt x="1568" y="2002"/>
                    <a:pt x="2002" y="1568"/>
                    <a:pt x="2002" y="1001"/>
                  </a:cubicBezTo>
                  <a:cubicBezTo>
                    <a:pt x="2002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6380550" y="4223475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0"/>
                  </a:moveTo>
                  <a:cubicBezTo>
                    <a:pt x="435" y="0"/>
                    <a:pt x="1" y="434"/>
                    <a:pt x="1" y="1001"/>
                  </a:cubicBezTo>
                  <a:cubicBezTo>
                    <a:pt x="1" y="1535"/>
                    <a:pt x="435" y="2002"/>
                    <a:pt x="1002" y="2002"/>
                  </a:cubicBezTo>
                  <a:cubicBezTo>
                    <a:pt x="1535" y="2002"/>
                    <a:pt x="2002" y="1535"/>
                    <a:pt x="2002" y="1001"/>
                  </a:cubicBezTo>
                  <a:cubicBezTo>
                    <a:pt x="2002" y="434"/>
                    <a:pt x="1535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6476475" y="4223475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0"/>
                  </a:moveTo>
                  <a:cubicBezTo>
                    <a:pt x="434" y="0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cubicBezTo>
                    <a:pt x="1534" y="2002"/>
                    <a:pt x="2001" y="1535"/>
                    <a:pt x="2001" y="1001"/>
                  </a:cubicBezTo>
                  <a:cubicBezTo>
                    <a:pt x="2001" y="434"/>
                    <a:pt x="1534" y="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65990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68" y="2002"/>
                    <a:pt x="2002" y="1535"/>
                    <a:pt x="2002" y="1002"/>
                  </a:cubicBezTo>
                  <a:cubicBezTo>
                    <a:pt x="2002" y="468"/>
                    <a:pt x="1568" y="34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66949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35" y="2002"/>
                    <a:pt x="2002" y="1535"/>
                    <a:pt x="2002" y="1002"/>
                  </a:cubicBezTo>
                  <a:cubicBezTo>
                    <a:pt x="2002" y="468"/>
                    <a:pt x="1602" y="34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6850900" y="4133400"/>
              <a:ext cx="49225" cy="50050"/>
            </a:xfrm>
            <a:custGeom>
              <a:avLst/>
              <a:gdLst/>
              <a:ahLst/>
              <a:cxnLst/>
              <a:rect l="l" t="t" r="r" b="b"/>
              <a:pathLst>
                <a:path w="1969" h="2002" extrusionOk="0">
                  <a:moveTo>
                    <a:pt x="1001" y="1"/>
                  </a:moveTo>
                  <a:cubicBezTo>
                    <a:pt x="434" y="1"/>
                    <a:pt x="0" y="468"/>
                    <a:pt x="0" y="1001"/>
                  </a:cubicBezTo>
                  <a:cubicBezTo>
                    <a:pt x="0" y="1568"/>
                    <a:pt x="434" y="2002"/>
                    <a:pt x="1001" y="2002"/>
                  </a:cubicBezTo>
                  <a:cubicBezTo>
                    <a:pt x="1535" y="2002"/>
                    <a:pt x="1968" y="1568"/>
                    <a:pt x="1968" y="1001"/>
                  </a:cubicBezTo>
                  <a:cubicBezTo>
                    <a:pt x="1968" y="468"/>
                    <a:pt x="1535" y="67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935950" y="4133400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cubicBezTo>
                    <a:pt x="1535" y="2002"/>
                    <a:pt x="2002" y="1568"/>
                    <a:pt x="2002" y="1001"/>
                  </a:cubicBezTo>
                  <a:cubicBezTo>
                    <a:pt x="2002" y="468"/>
                    <a:pt x="1535" y="67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6088675" y="4133400"/>
              <a:ext cx="633825" cy="50050"/>
            </a:xfrm>
            <a:custGeom>
              <a:avLst/>
              <a:gdLst/>
              <a:ahLst/>
              <a:cxnLst/>
              <a:rect l="l" t="t" r="r" b="b"/>
              <a:pathLst>
                <a:path w="2535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35" y="2002"/>
                    <a:pt x="1002" y="2002"/>
                  </a:cubicBezTo>
                  <a:lnTo>
                    <a:pt x="24352" y="2002"/>
                  </a:lnTo>
                  <a:cubicBezTo>
                    <a:pt x="24885" y="2002"/>
                    <a:pt x="25319" y="1568"/>
                    <a:pt x="25352" y="1001"/>
                  </a:cubicBezTo>
                  <a:cubicBezTo>
                    <a:pt x="25352" y="468"/>
                    <a:pt x="24885" y="1"/>
                    <a:pt x="24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5923575" y="4311850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67" y="1"/>
                    <a:pt x="0" y="468"/>
                    <a:pt x="0" y="1002"/>
                  </a:cubicBezTo>
                  <a:cubicBezTo>
                    <a:pt x="0" y="1535"/>
                    <a:pt x="467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352" y="1535"/>
                    <a:pt x="25352" y="1002"/>
                  </a:cubicBezTo>
                  <a:cubicBezTo>
                    <a:pt x="25352" y="468"/>
                    <a:pt x="24885" y="1"/>
                    <a:pt x="2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5708425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285" y="1569"/>
                    <a:pt x="25352" y="1001"/>
                  </a:cubicBezTo>
                  <a:cubicBezTo>
                    <a:pt x="25352" y="434"/>
                    <a:pt x="24885" y="1"/>
                    <a:pt x="2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6584050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967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967" y="2002"/>
                  </a:cubicBezTo>
                  <a:lnTo>
                    <a:pt x="24317" y="2002"/>
                  </a:lnTo>
                  <a:cubicBezTo>
                    <a:pt x="24885" y="2002"/>
                    <a:pt x="25352" y="1569"/>
                    <a:pt x="25318" y="1001"/>
                  </a:cubicBezTo>
                  <a:cubicBezTo>
                    <a:pt x="25318" y="434"/>
                    <a:pt x="24885" y="1"/>
                    <a:pt x="24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7"/>
          <p:cNvGrpSpPr/>
          <p:nvPr/>
        </p:nvGrpSpPr>
        <p:grpSpPr>
          <a:xfrm rot="1387311">
            <a:off x="-47588" y="305759"/>
            <a:ext cx="1215912" cy="907353"/>
            <a:chOff x="5772650" y="400725"/>
            <a:chExt cx="1215875" cy="907325"/>
          </a:xfrm>
        </p:grpSpPr>
        <p:sp>
          <p:nvSpPr>
            <p:cNvPr id="675" name="Google Shape;675;p37"/>
            <p:cNvSpPr/>
            <p:nvPr/>
          </p:nvSpPr>
          <p:spPr>
            <a:xfrm>
              <a:off x="5773475" y="479925"/>
              <a:ext cx="1215050" cy="828125"/>
            </a:xfrm>
            <a:custGeom>
              <a:avLst/>
              <a:gdLst/>
              <a:ahLst/>
              <a:cxnLst/>
              <a:rect l="l" t="t" r="r" b="b"/>
              <a:pathLst>
                <a:path w="48602" h="33125" extrusionOk="0">
                  <a:moveTo>
                    <a:pt x="48135" y="1"/>
                  </a:moveTo>
                  <a:lnTo>
                    <a:pt x="0" y="701"/>
                  </a:lnTo>
                  <a:lnTo>
                    <a:pt x="467" y="33125"/>
                  </a:lnTo>
                  <a:lnTo>
                    <a:pt x="48602" y="32424"/>
                  </a:lnTo>
                  <a:lnTo>
                    <a:pt x="48135" y="1"/>
                  </a:ln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5772650" y="400725"/>
              <a:ext cx="1205050" cy="97575"/>
            </a:xfrm>
            <a:custGeom>
              <a:avLst/>
              <a:gdLst/>
              <a:ahLst/>
              <a:cxnLst/>
              <a:rect l="l" t="t" r="r" b="b"/>
              <a:pathLst>
                <a:path w="48202" h="3903" extrusionOk="0">
                  <a:moveTo>
                    <a:pt x="48134" y="0"/>
                  </a:moveTo>
                  <a:lnTo>
                    <a:pt x="0" y="701"/>
                  </a:lnTo>
                  <a:lnTo>
                    <a:pt x="33" y="3903"/>
                  </a:lnTo>
                  <a:lnTo>
                    <a:pt x="48201" y="3202"/>
                  </a:lnTo>
                  <a:lnTo>
                    <a:pt x="48134" y="0"/>
                  </a:lnTo>
                  <a:close/>
                </a:path>
              </a:pathLst>
            </a:custGeom>
            <a:solidFill>
              <a:srgbClr val="9CC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5903575" y="515350"/>
              <a:ext cx="981550" cy="663450"/>
            </a:xfrm>
            <a:custGeom>
              <a:avLst/>
              <a:gdLst/>
              <a:ahLst/>
              <a:cxnLst/>
              <a:rect l="l" t="t" r="r" b="b"/>
              <a:pathLst>
                <a:path w="39262" h="26538" extrusionOk="0">
                  <a:moveTo>
                    <a:pt x="32863" y="1"/>
                  </a:moveTo>
                  <a:cubicBezTo>
                    <a:pt x="32728" y="1"/>
                    <a:pt x="32593" y="7"/>
                    <a:pt x="32457" y="18"/>
                  </a:cubicBezTo>
                  <a:lnTo>
                    <a:pt x="4070" y="2954"/>
                  </a:lnTo>
                  <a:cubicBezTo>
                    <a:pt x="1701" y="3221"/>
                    <a:pt x="0" y="5355"/>
                    <a:pt x="234" y="7724"/>
                  </a:cubicBezTo>
                  <a:lnTo>
                    <a:pt x="1735" y="22234"/>
                  </a:lnTo>
                  <a:cubicBezTo>
                    <a:pt x="1985" y="24457"/>
                    <a:pt x="3851" y="26092"/>
                    <a:pt x="6065" y="26092"/>
                  </a:cubicBezTo>
                  <a:cubicBezTo>
                    <a:pt x="6210" y="26092"/>
                    <a:pt x="6357" y="26085"/>
                    <a:pt x="6505" y="26070"/>
                  </a:cubicBezTo>
                  <a:lnTo>
                    <a:pt x="28287" y="23769"/>
                  </a:lnTo>
                  <a:lnTo>
                    <a:pt x="32890" y="26070"/>
                  </a:lnTo>
                  <a:cubicBezTo>
                    <a:pt x="33524" y="26371"/>
                    <a:pt x="34191" y="26537"/>
                    <a:pt x="34825" y="26537"/>
                  </a:cubicBezTo>
                  <a:cubicBezTo>
                    <a:pt x="35726" y="26537"/>
                    <a:pt x="36560" y="26270"/>
                    <a:pt x="37293" y="25770"/>
                  </a:cubicBezTo>
                  <a:cubicBezTo>
                    <a:pt x="38561" y="24903"/>
                    <a:pt x="39262" y="23402"/>
                    <a:pt x="39095" y="21801"/>
                  </a:cubicBezTo>
                  <a:lnTo>
                    <a:pt x="37227" y="3888"/>
                  </a:lnTo>
                  <a:cubicBezTo>
                    <a:pt x="37093" y="2754"/>
                    <a:pt x="36560" y="1720"/>
                    <a:pt x="35626" y="952"/>
                  </a:cubicBezTo>
                  <a:cubicBezTo>
                    <a:pt x="34859" y="333"/>
                    <a:pt x="33885" y="1"/>
                    <a:pt x="328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5892725" y="504750"/>
              <a:ext cx="982400" cy="663200"/>
            </a:xfrm>
            <a:custGeom>
              <a:avLst/>
              <a:gdLst/>
              <a:ahLst/>
              <a:cxnLst/>
              <a:rect l="l" t="t" r="r" b="b"/>
              <a:pathLst>
                <a:path w="39296" h="26528" extrusionOk="0">
                  <a:moveTo>
                    <a:pt x="32782" y="0"/>
                  </a:moveTo>
                  <a:cubicBezTo>
                    <a:pt x="32685" y="0"/>
                    <a:pt x="32588" y="3"/>
                    <a:pt x="32490" y="9"/>
                  </a:cubicBezTo>
                  <a:lnTo>
                    <a:pt x="4103" y="2977"/>
                  </a:lnTo>
                  <a:cubicBezTo>
                    <a:pt x="1702" y="3211"/>
                    <a:pt x="1" y="5346"/>
                    <a:pt x="267" y="7714"/>
                  </a:cubicBezTo>
                  <a:lnTo>
                    <a:pt x="1768" y="22225"/>
                  </a:lnTo>
                  <a:cubicBezTo>
                    <a:pt x="1988" y="24478"/>
                    <a:pt x="3881" y="26115"/>
                    <a:pt x="6071" y="26115"/>
                  </a:cubicBezTo>
                  <a:cubicBezTo>
                    <a:pt x="6215" y="26115"/>
                    <a:pt x="6359" y="26108"/>
                    <a:pt x="6505" y="26094"/>
                  </a:cubicBezTo>
                  <a:lnTo>
                    <a:pt x="28321" y="23792"/>
                  </a:lnTo>
                  <a:lnTo>
                    <a:pt x="32891" y="26094"/>
                  </a:lnTo>
                  <a:cubicBezTo>
                    <a:pt x="33524" y="26361"/>
                    <a:pt x="34192" y="26528"/>
                    <a:pt x="34859" y="26528"/>
                  </a:cubicBezTo>
                  <a:cubicBezTo>
                    <a:pt x="35726" y="26528"/>
                    <a:pt x="36560" y="26294"/>
                    <a:pt x="37327" y="25794"/>
                  </a:cubicBezTo>
                  <a:cubicBezTo>
                    <a:pt x="38561" y="24927"/>
                    <a:pt x="39295" y="23425"/>
                    <a:pt x="39128" y="21824"/>
                  </a:cubicBezTo>
                  <a:lnTo>
                    <a:pt x="37227" y="3878"/>
                  </a:lnTo>
                  <a:cubicBezTo>
                    <a:pt x="37127" y="2777"/>
                    <a:pt x="36560" y="1710"/>
                    <a:pt x="35659" y="976"/>
                  </a:cubicBezTo>
                  <a:cubicBezTo>
                    <a:pt x="34865" y="334"/>
                    <a:pt x="33846" y="0"/>
                    <a:pt x="3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5958600" y="568225"/>
              <a:ext cx="853275" cy="538700"/>
            </a:xfrm>
            <a:custGeom>
              <a:avLst/>
              <a:gdLst/>
              <a:ahLst/>
              <a:cxnLst/>
              <a:rect l="l" t="t" r="r" b="b"/>
              <a:pathLst>
                <a:path w="34131" h="21548" extrusionOk="0">
                  <a:moveTo>
                    <a:pt x="30258" y="0"/>
                  </a:moveTo>
                  <a:cubicBezTo>
                    <a:pt x="30213" y="0"/>
                    <a:pt x="30168" y="2"/>
                    <a:pt x="30122" y="5"/>
                  </a:cubicBezTo>
                  <a:lnTo>
                    <a:pt x="1735" y="2974"/>
                  </a:lnTo>
                  <a:cubicBezTo>
                    <a:pt x="735" y="3074"/>
                    <a:pt x="1" y="3941"/>
                    <a:pt x="134" y="4942"/>
                  </a:cubicBezTo>
                  <a:lnTo>
                    <a:pt x="1635" y="19452"/>
                  </a:lnTo>
                  <a:cubicBezTo>
                    <a:pt x="1699" y="20409"/>
                    <a:pt x="2555" y="21091"/>
                    <a:pt x="3505" y="21091"/>
                  </a:cubicBezTo>
                  <a:cubicBezTo>
                    <a:pt x="3549" y="21091"/>
                    <a:pt x="3593" y="21090"/>
                    <a:pt x="3637" y="21087"/>
                  </a:cubicBezTo>
                  <a:lnTo>
                    <a:pt x="25652" y="18785"/>
                  </a:lnTo>
                  <a:cubicBezTo>
                    <a:pt x="25710" y="18779"/>
                    <a:pt x="25768" y="18776"/>
                    <a:pt x="25827" y="18776"/>
                  </a:cubicBezTo>
                  <a:cubicBezTo>
                    <a:pt x="26110" y="18776"/>
                    <a:pt x="26404" y="18841"/>
                    <a:pt x="26653" y="18952"/>
                  </a:cubicBezTo>
                  <a:lnTo>
                    <a:pt x="31390" y="21353"/>
                  </a:lnTo>
                  <a:cubicBezTo>
                    <a:pt x="31664" y="21487"/>
                    <a:pt x="31945" y="21548"/>
                    <a:pt x="32218" y="21548"/>
                  </a:cubicBezTo>
                  <a:cubicBezTo>
                    <a:pt x="33238" y="21548"/>
                    <a:pt x="34130" y="20691"/>
                    <a:pt x="34025" y="19586"/>
                  </a:cubicBezTo>
                  <a:lnTo>
                    <a:pt x="33858" y="17951"/>
                  </a:lnTo>
                  <a:lnTo>
                    <a:pt x="33525" y="14749"/>
                  </a:lnTo>
                  <a:lnTo>
                    <a:pt x="32157" y="1639"/>
                  </a:lnTo>
                  <a:cubicBezTo>
                    <a:pt x="32061" y="683"/>
                    <a:pt x="31234" y="0"/>
                    <a:pt x="30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6082025" y="700100"/>
              <a:ext cx="561250" cy="104250"/>
            </a:xfrm>
            <a:custGeom>
              <a:avLst/>
              <a:gdLst/>
              <a:ahLst/>
              <a:cxnLst/>
              <a:rect l="l" t="t" r="r" b="b"/>
              <a:pathLst>
                <a:path w="22450" h="4170" extrusionOk="0">
                  <a:moveTo>
                    <a:pt x="22250" y="0"/>
                  </a:moveTo>
                  <a:lnTo>
                    <a:pt x="1" y="2435"/>
                  </a:lnTo>
                  <a:lnTo>
                    <a:pt x="167" y="4170"/>
                  </a:lnTo>
                  <a:lnTo>
                    <a:pt x="22450" y="1735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237975" y="782650"/>
              <a:ext cx="413650" cy="89250"/>
            </a:xfrm>
            <a:custGeom>
              <a:avLst/>
              <a:gdLst/>
              <a:ahLst/>
              <a:cxnLst/>
              <a:rect l="l" t="t" r="r" b="b"/>
              <a:pathLst>
                <a:path w="16546" h="3570" extrusionOk="0">
                  <a:moveTo>
                    <a:pt x="16345" y="1"/>
                  </a:moveTo>
                  <a:lnTo>
                    <a:pt x="0" y="1802"/>
                  </a:lnTo>
                  <a:lnTo>
                    <a:pt x="167" y="3570"/>
                  </a:lnTo>
                  <a:lnTo>
                    <a:pt x="16546" y="1735"/>
                  </a:lnTo>
                  <a:lnTo>
                    <a:pt x="163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6159575" y="866050"/>
              <a:ext cx="501225" cy="97600"/>
            </a:xfrm>
            <a:custGeom>
              <a:avLst/>
              <a:gdLst/>
              <a:ahLst/>
              <a:cxnLst/>
              <a:rect l="l" t="t" r="r" b="b"/>
              <a:pathLst>
                <a:path w="20049" h="3904" extrusionOk="0">
                  <a:moveTo>
                    <a:pt x="19848" y="0"/>
                  </a:moveTo>
                  <a:lnTo>
                    <a:pt x="1" y="2169"/>
                  </a:lnTo>
                  <a:lnTo>
                    <a:pt x="201" y="3903"/>
                  </a:lnTo>
                  <a:lnTo>
                    <a:pt x="20048" y="1735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7"/>
          <p:cNvGrpSpPr/>
          <p:nvPr/>
        </p:nvGrpSpPr>
        <p:grpSpPr>
          <a:xfrm>
            <a:off x="4096100" y="135850"/>
            <a:ext cx="1425200" cy="1217575"/>
            <a:chOff x="4096100" y="135850"/>
            <a:chExt cx="1425200" cy="1217575"/>
          </a:xfrm>
        </p:grpSpPr>
        <p:sp>
          <p:nvSpPr>
            <p:cNvPr id="684" name="Google Shape;684;p37"/>
            <p:cNvSpPr/>
            <p:nvPr/>
          </p:nvSpPr>
          <p:spPr>
            <a:xfrm>
              <a:off x="4096100" y="213400"/>
              <a:ext cx="1400175" cy="1140025"/>
            </a:xfrm>
            <a:custGeom>
              <a:avLst/>
              <a:gdLst/>
              <a:ahLst/>
              <a:cxnLst/>
              <a:rect l="l" t="t" r="r" b="b"/>
              <a:pathLst>
                <a:path w="56007" h="45601" extrusionOk="0">
                  <a:moveTo>
                    <a:pt x="9707" y="1"/>
                  </a:moveTo>
                  <a:lnTo>
                    <a:pt x="0" y="31156"/>
                  </a:lnTo>
                  <a:lnTo>
                    <a:pt x="46300" y="45600"/>
                  </a:lnTo>
                  <a:lnTo>
                    <a:pt x="56007" y="14411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4652325" y="789650"/>
              <a:ext cx="79250" cy="60900"/>
            </a:xfrm>
            <a:custGeom>
              <a:avLst/>
              <a:gdLst/>
              <a:ahLst/>
              <a:cxnLst/>
              <a:rect l="l" t="t" r="r" b="b"/>
              <a:pathLst>
                <a:path w="3170" h="2436" fill="none" extrusionOk="0">
                  <a:moveTo>
                    <a:pt x="3169" y="501"/>
                  </a:moveTo>
                  <a:lnTo>
                    <a:pt x="734" y="1"/>
                  </a:lnTo>
                  <a:lnTo>
                    <a:pt x="0" y="2436"/>
                  </a:lnTo>
                </a:path>
              </a:pathLst>
            </a:custGeom>
            <a:noFill/>
            <a:ln w="31700" cap="rnd" cmpd="sng">
              <a:solidFill>
                <a:srgbClr val="98AEF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4339600" y="135850"/>
              <a:ext cx="1181700" cy="437850"/>
            </a:xfrm>
            <a:custGeom>
              <a:avLst/>
              <a:gdLst/>
              <a:ahLst/>
              <a:cxnLst/>
              <a:rect l="l" t="t" r="r" b="b"/>
              <a:pathLst>
                <a:path w="47268" h="17514" extrusionOk="0">
                  <a:moveTo>
                    <a:pt x="968" y="1"/>
                  </a:moveTo>
                  <a:lnTo>
                    <a:pt x="0" y="3069"/>
                  </a:lnTo>
                  <a:lnTo>
                    <a:pt x="46300" y="17513"/>
                  </a:lnTo>
                  <a:lnTo>
                    <a:pt x="47267" y="1444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F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4373775" y="392900"/>
              <a:ext cx="818950" cy="734525"/>
            </a:xfrm>
            <a:custGeom>
              <a:avLst/>
              <a:gdLst/>
              <a:ahLst/>
              <a:cxnLst/>
              <a:rect l="l" t="t" r="r" b="b"/>
              <a:pathLst>
                <a:path w="32758" h="29381" extrusionOk="0">
                  <a:moveTo>
                    <a:pt x="9864" y="1"/>
                  </a:moveTo>
                  <a:cubicBezTo>
                    <a:pt x="9581" y="1"/>
                    <a:pt x="9292" y="52"/>
                    <a:pt x="9007" y="159"/>
                  </a:cubicBezTo>
                  <a:cubicBezTo>
                    <a:pt x="3637" y="2228"/>
                    <a:pt x="1" y="7498"/>
                    <a:pt x="1" y="13235"/>
                  </a:cubicBezTo>
                  <a:cubicBezTo>
                    <a:pt x="1" y="13702"/>
                    <a:pt x="68" y="14136"/>
                    <a:pt x="101" y="14570"/>
                  </a:cubicBezTo>
                  <a:cubicBezTo>
                    <a:pt x="134" y="15203"/>
                    <a:pt x="468" y="15737"/>
                    <a:pt x="935" y="16137"/>
                  </a:cubicBezTo>
                  <a:cubicBezTo>
                    <a:pt x="1335" y="16471"/>
                    <a:pt x="1836" y="16671"/>
                    <a:pt x="2403" y="16671"/>
                  </a:cubicBezTo>
                  <a:lnTo>
                    <a:pt x="2603" y="16671"/>
                  </a:lnTo>
                  <a:lnTo>
                    <a:pt x="2903" y="16638"/>
                  </a:lnTo>
                  <a:cubicBezTo>
                    <a:pt x="3003" y="17872"/>
                    <a:pt x="3270" y="19106"/>
                    <a:pt x="3737" y="20274"/>
                  </a:cubicBezTo>
                  <a:cubicBezTo>
                    <a:pt x="5005" y="23776"/>
                    <a:pt x="7640" y="26545"/>
                    <a:pt x="11076" y="28113"/>
                  </a:cubicBezTo>
                  <a:cubicBezTo>
                    <a:pt x="12944" y="28980"/>
                    <a:pt x="14945" y="29380"/>
                    <a:pt x="16946" y="29380"/>
                  </a:cubicBezTo>
                  <a:cubicBezTo>
                    <a:pt x="18581" y="29380"/>
                    <a:pt x="20249" y="29080"/>
                    <a:pt x="21783" y="28513"/>
                  </a:cubicBezTo>
                  <a:cubicBezTo>
                    <a:pt x="29055" y="25945"/>
                    <a:pt x="32758" y="17805"/>
                    <a:pt x="30056" y="10533"/>
                  </a:cubicBezTo>
                  <a:cubicBezTo>
                    <a:pt x="27952" y="4878"/>
                    <a:pt x="22570" y="1380"/>
                    <a:pt x="16872" y="1380"/>
                  </a:cubicBezTo>
                  <a:cubicBezTo>
                    <a:pt x="15344" y="1380"/>
                    <a:pt x="13793" y="1632"/>
                    <a:pt x="12276" y="2161"/>
                  </a:cubicBezTo>
                  <a:lnTo>
                    <a:pt x="12010" y="1494"/>
                  </a:lnTo>
                  <a:cubicBezTo>
                    <a:pt x="11676" y="569"/>
                    <a:pt x="10809" y="1"/>
                    <a:pt x="9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28575" dir="180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4502200" y="485975"/>
              <a:ext cx="624650" cy="587025"/>
            </a:xfrm>
            <a:custGeom>
              <a:avLst/>
              <a:gdLst/>
              <a:ahLst/>
              <a:cxnLst/>
              <a:rect l="l" t="t" r="r" b="b"/>
              <a:pathLst>
                <a:path w="24986" h="23481" extrusionOk="0">
                  <a:moveTo>
                    <a:pt x="11702" y="0"/>
                  </a:moveTo>
                  <a:cubicBezTo>
                    <a:pt x="10348" y="0"/>
                    <a:pt x="8975" y="238"/>
                    <a:pt x="7640" y="739"/>
                  </a:cubicBezTo>
                  <a:lnTo>
                    <a:pt x="11743" y="11747"/>
                  </a:lnTo>
                  <a:lnTo>
                    <a:pt x="1" y="12781"/>
                  </a:lnTo>
                  <a:cubicBezTo>
                    <a:pt x="134" y="13816"/>
                    <a:pt x="335" y="14816"/>
                    <a:pt x="735" y="15817"/>
                  </a:cubicBezTo>
                  <a:cubicBezTo>
                    <a:pt x="2478" y="20552"/>
                    <a:pt x="7000" y="23481"/>
                    <a:pt x="11771" y="23481"/>
                  </a:cubicBezTo>
                  <a:cubicBezTo>
                    <a:pt x="13117" y="23481"/>
                    <a:pt x="14483" y="23247"/>
                    <a:pt x="15812" y="22755"/>
                  </a:cubicBezTo>
                  <a:cubicBezTo>
                    <a:pt x="21850" y="20487"/>
                    <a:pt x="24985" y="13715"/>
                    <a:pt x="22751" y="7644"/>
                  </a:cubicBezTo>
                  <a:cubicBezTo>
                    <a:pt x="20984" y="2942"/>
                    <a:pt x="16466" y="0"/>
                    <a:pt x="11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4432150" y="451075"/>
              <a:ext cx="293575" cy="302750"/>
            </a:xfrm>
            <a:custGeom>
              <a:avLst/>
              <a:gdLst/>
              <a:ahLst/>
              <a:cxnLst/>
              <a:rect l="l" t="t" r="r" b="b"/>
              <a:pathLst>
                <a:path w="11743" h="12110" extrusionOk="0">
                  <a:moveTo>
                    <a:pt x="7506" y="1"/>
                  </a:moveTo>
                  <a:cubicBezTo>
                    <a:pt x="3003" y="1769"/>
                    <a:pt x="1" y="6138"/>
                    <a:pt x="1" y="10975"/>
                  </a:cubicBezTo>
                  <a:cubicBezTo>
                    <a:pt x="1" y="11342"/>
                    <a:pt x="1" y="11709"/>
                    <a:pt x="68" y="12109"/>
                  </a:cubicBezTo>
                  <a:lnTo>
                    <a:pt x="11743" y="1097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37"/>
          <p:cNvSpPr/>
          <p:nvPr/>
        </p:nvSpPr>
        <p:spPr>
          <a:xfrm rot="-3455262">
            <a:off x="4120002" y="3982499"/>
            <a:ext cx="60074" cy="19200"/>
          </a:xfrm>
          <a:custGeom>
            <a:avLst/>
            <a:gdLst/>
            <a:ahLst/>
            <a:cxnLst/>
            <a:rect l="l" t="t" r="r" b="b"/>
            <a:pathLst>
              <a:path w="2403" h="768" fill="none" extrusionOk="0">
                <a:moveTo>
                  <a:pt x="0" y="768"/>
                </a:moveTo>
                <a:lnTo>
                  <a:pt x="2402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" name="Google Shape;691;p37"/>
          <p:cNvGrpSpPr/>
          <p:nvPr/>
        </p:nvGrpSpPr>
        <p:grpSpPr>
          <a:xfrm>
            <a:off x="164525" y="2401763"/>
            <a:ext cx="1270925" cy="1121025"/>
            <a:chOff x="3043200" y="166788"/>
            <a:chExt cx="1270925" cy="1121025"/>
          </a:xfrm>
        </p:grpSpPr>
        <p:grpSp>
          <p:nvGrpSpPr>
            <p:cNvPr id="692" name="Google Shape;692;p37"/>
            <p:cNvGrpSpPr/>
            <p:nvPr/>
          </p:nvGrpSpPr>
          <p:grpSpPr>
            <a:xfrm>
              <a:off x="3043200" y="166788"/>
              <a:ext cx="1270925" cy="999075"/>
              <a:chOff x="3043200" y="166788"/>
              <a:chExt cx="1270925" cy="999075"/>
            </a:xfrm>
          </p:grpSpPr>
          <p:sp>
            <p:nvSpPr>
              <p:cNvPr id="693" name="Google Shape;693;p37"/>
              <p:cNvSpPr/>
              <p:nvPr/>
            </p:nvSpPr>
            <p:spPr>
              <a:xfrm>
                <a:off x="3050700" y="246838"/>
                <a:ext cx="1263425" cy="919025"/>
              </a:xfrm>
              <a:custGeom>
                <a:avLst/>
                <a:gdLst/>
                <a:ahLst/>
                <a:cxnLst/>
                <a:rect l="l" t="t" r="r" b="b"/>
                <a:pathLst>
                  <a:path w="50537" h="36761" extrusionOk="0">
                    <a:moveTo>
                      <a:pt x="48302" y="1"/>
                    </a:moveTo>
                    <a:lnTo>
                      <a:pt x="1" y="4204"/>
                    </a:lnTo>
                    <a:lnTo>
                      <a:pt x="2836" y="36760"/>
                    </a:lnTo>
                    <a:lnTo>
                      <a:pt x="44532" y="33091"/>
                    </a:lnTo>
                    <a:lnTo>
                      <a:pt x="50537" y="25686"/>
                    </a:lnTo>
                    <a:lnTo>
                      <a:pt x="4830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7"/>
              <p:cNvSpPr/>
              <p:nvPr/>
            </p:nvSpPr>
            <p:spPr>
              <a:xfrm>
                <a:off x="3043200" y="166788"/>
                <a:ext cx="1215050" cy="185975"/>
              </a:xfrm>
              <a:custGeom>
                <a:avLst/>
                <a:gdLst/>
                <a:ahLst/>
                <a:cxnLst/>
                <a:rect l="l" t="t" r="r" b="b"/>
                <a:pathLst>
                  <a:path w="48602" h="7439" extrusionOk="0">
                    <a:moveTo>
                      <a:pt x="48302" y="0"/>
                    </a:moveTo>
                    <a:lnTo>
                      <a:pt x="0" y="4237"/>
                    </a:lnTo>
                    <a:lnTo>
                      <a:pt x="301" y="7439"/>
                    </a:lnTo>
                    <a:lnTo>
                      <a:pt x="48602" y="3203"/>
                    </a:lnTo>
                    <a:lnTo>
                      <a:pt x="48302" y="0"/>
                    </a:lnTo>
                    <a:close/>
                  </a:path>
                </a:pathLst>
              </a:custGeom>
              <a:solidFill>
                <a:srgbClr val="D9FF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7"/>
              <p:cNvSpPr/>
              <p:nvPr/>
            </p:nvSpPr>
            <p:spPr>
              <a:xfrm>
                <a:off x="4164000" y="888963"/>
                <a:ext cx="150125" cy="18515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7406" extrusionOk="0">
                    <a:moveTo>
                      <a:pt x="0" y="1"/>
                    </a:moveTo>
                    <a:lnTo>
                      <a:pt x="0" y="7406"/>
                    </a:lnTo>
                    <a:lnTo>
                      <a:pt x="6005" y="1"/>
                    </a:lnTo>
                    <a:close/>
                  </a:path>
                </a:pathLst>
              </a:custGeom>
              <a:solidFill>
                <a:srgbClr val="35AA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6" name="Google Shape;696;p37"/>
            <p:cNvSpPr/>
            <p:nvPr/>
          </p:nvSpPr>
          <p:spPr>
            <a:xfrm>
              <a:off x="3346750" y="331313"/>
              <a:ext cx="707200" cy="956500"/>
            </a:xfrm>
            <a:custGeom>
              <a:avLst/>
              <a:gdLst/>
              <a:ahLst/>
              <a:cxnLst/>
              <a:rect l="l" t="t" r="r" b="b"/>
              <a:pathLst>
                <a:path w="28288" h="38260" extrusionOk="0">
                  <a:moveTo>
                    <a:pt x="13712" y="1"/>
                  </a:moveTo>
                  <a:cubicBezTo>
                    <a:pt x="7248" y="1"/>
                    <a:pt x="1503" y="4628"/>
                    <a:pt x="367" y="11265"/>
                  </a:cubicBezTo>
                  <a:cubicBezTo>
                    <a:pt x="0" y="13500"/>
                    <a:pt x="167" y="15802"/>
                    <a:pt x="934" y="17937"/>
                  </a:cubicBezTo>
                  <a:lnTo>
                    <a:pt x="934" y="17970"/>
                  </a:lnTo>
                  <a:lnTo>
                    <a:pt x="1868" y="20639"/>
                  </a:lnTo>
                  <a:cubicBezTo>
                    <a:pt x="2969" y="23541"/>
                    <a:pt x="3269" y="26710"/>
                    <a:pt x="2702" y="29812"/>
                  </a:cubicBezTo>
                  <a:cubicBezTo>
                    <a:pt x="2602" y="30446"/>
                    <a:pt x="2769" y="31046"/>
                    <a:pt x="3103" y="31613"/>
                  </a:cubicBezTo>
                  <a:lnTo>
                    <a:pt x="2969" y="32280"/>
                  </a:lnTo>
                  <a:cubicBezTo>
                    <a:pt x="2602" y="34549"/>
                    <a:pt x="4103" y="36717"/>
                    <a:pt x="6372" y="37117"/>
                  </a:cubicBezTo>
                  <a:lnTo>
                    <a:pt x="12609" y="38185"/>
                  </a:lnTo>
                  <a:cubicBezTo>
                    <a:pt x="12826" y="38235"/>
                    <a:pt x="13051" y="38260"/>
                    <a:pt x="13277" y="38260"/>
                  </a:cubicBezTo>
                  <a:cubicBezTo>
                    <a:pt x="13502" y="38260"/>
                    <a:pt x="13727" y="38235"/>
                    <a:pt x="13944" y="38185"/>
                  </a:cubicBezTo>
                  <a:cubicBezTo>
                    <a:pt x="15678" y="37951"/>
                    <a:pt x="17146" y="36550"/>
                    <a:pt x="17446" y="34716"/>
                  </a:cubicBezTo>
                  <a:lnTo>
                    <a:pt x="17513" y="34148"/>
                  </a:lnTo>
                  <a:cubicBezTo>
                    <a:pt x="18047" y="33748"/>
                    <a:pt x="18414" y="33181"/>
                    <a:pt x="18547" y="32514"/>
                  </a:cubicBezTo>
                  <a:cubicBezTo>
                    <a:pt x="19114" y="29412"/>
                    <a:pt x="20448" y="26543"/>
                    <a:pt x="22383" y="24141"/>
                  </a:cubicBezTo>
                  <a:lnTo>
                    <a:pt x="24184" y="21973"/>
                  </a:lnTo>
                  <a:cubicBezTo>
                    <a:pt x="24184" y="21973"/>
                    <a:pt x="24184" y="21940"/>
                    <a:pt x="24218" y="21940"/>
                  </a:cubicBezTo>
                  <a:cubicBezTo>
                    <a:pt x="25652" y="20172"/>
                    <a:pt x="26553" y="18037"/>
                    <a:pt x="26986" y="15802"/>
                  </a:cubicBezTo>
                  <a:cubicBezTo>
                    <a:pt x="28287" y="8463"/>
                    <a:pt x="23350" y="1458"/>
                    <a:pt x="15978" y="191"/>
                  </a:cubicBezTo>
                  <a:cubicBezTo>
                    <a:pt x="15217" y="63"/>
                    <a:pt x="14460" y="1"/>
                    <a:pt x="13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216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3479350" y="1029213"/>
              <a:ext cx="261025" cy="194650"/>
            </a:xfrm>
            <a:custGeom>
              <a:avLst/>
              <a:gdLst/>
              <a:ahLst/>
              <a:cxnLst/>
              <a:rect l="l" t="t" r="r" b="b"/>
              <a:pathLst>
                <a:path w="10441" h="7786" extrusionOk="0">
                  <a:moveTo>
                    <a:pt x="2400" y="0"/>
                  </a:moveTo>
                  <a:cubicBezTo>
                    <a:pt x="1609" y="0"/>
                    <a:pt x="882" y="567"/>
                    <a:pt x="734" y="1396"/>
                  </a:cubicBezTo>
                  <a:lnTo>
                    <a:pt x="167" y="4731"/>
                  </a:lnTo>
                  <a:cubicBezTo>
                    <a:pt x="0" y="5632"/>
                    <a:pt x="634" y="6533"/>
                    <a:pt x="1535" y="6699"/>
                  </a:cubicBezTo>
                  <a:lnTo>
                    <a:pt x="7739" y="7767"/>
                  </a:lnTo>
                  <a:cubicBezTo>
                    <a:pt x="7826" y="7779"/>
                    <a:pt x="7913" y="7785"/>
                    <a:pt x="7999" y="7785"/>
                  </a:cubicBezTo>
                  <a:cubicBezTo>
                    <a:pt x="8829" y="7785"/>
                    <a:pt x="9556" y="7216"/>
                    <a:pt x="9707" y="6399"/>
                  </a:cubicBezTo>
                  <a:lnTo>
                    <a:pt x="10274" y="3064"/>
                  </a:lnTo>
                  <a:cubicBezTo>
                    <a:pt x="10441" y="2130"/>
                    <a:pt x="9841" y="1262"/>
                    <a:pt x="8907" y="1095"/>
                  </a:cubicBezTo>
                  <a:lnTo>
                    <a:pt x="2702" y="28"/>
                  </a:lnTo>
                  <a:cubicBezTo>
                    <a:pt x="2601" y="9"/>
                    <a:pt x="2500" y="0"/>
                    <a:pt x="2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3409300" y="393738"/>
              <a:ext cx="576250" cy="737925"/>
            </a:xfrm>
            <a:custGeom>
              <a:avLst/>
              <a:gdLst/>
              <a:ahLst/>
              <a:cxnLst/>
              <a:rect l="l" t="t" r="r" b="b"/>
              <a:pathLst>
                <a:path w="23050" h="29517" extrusionOk="0">
                  <a:moveTo>
                    <a:pt x="11177" y="1"/>
                  </a:moveTo>
                  <a:cubicBezTo>
                    <a:pt x="5948" y="1"/>
                    <a:pt x="1259" y="3794"/>
                    <a:pt x="334" y="9135"/>
                  </a:cubicBezTo>
                  <a:cubicBezTo>
                    <a:pt x="0" y="11003"/>
                    <a:pt x="200" y="12871"/>
                    <a:pt x="767" y="14539"/>
                  </a:cubicBezTo>
                  <a:lnTo>
                    <a:pt x="1701" y="17208"/>
                  </a:lnTo>
                  <a:cubicBezTo>
                    <a:pt x="2936" y="20544"/>
                    <a:pt x="3269" y="24179"/>
                    <a:pt x="2669" y="27682"/>
                  </a:cubicBezTo>
                  <a:lnTo>
                    <a:pt x="8139" y="28616"/>
                  </a:lnTo>
                  <a:lnTo>
                    <a:pt x="13610" y="29517"/>
                  </a:lnTo>
                  <a:cubicBezTo>
                    <a:pt x="14177" y="26014"/>
                    <a:pt x="15711" y="22712"/>
                    <a:pt x="17980" y="19976"/>
                  </a:cubicBezTo>
                  <a:lnTo>
                    <a:pt x="19781" y="17808"/>
                  </a:lnTo>
                  <a:cubicBezTo>
                    <a:pt x="20915" y="16474"/>
                    <a:pt x="21716" y="14773"/>
                    <a:pt x="22016" y="12871"/>
                  </a:cubicBezTo>
                  <a:cubicBezTo>
                    <a:pt x="23050" y="6867"/>
                    <a:pt x="19014" y="1196"/>
                    <a:pt x="13043" y="162"/>
                  </a:cubicBezTo>
                  <a:cubicBezTo>
                    <a:pt x="12417" y="53"/>
                    <a:pt x="11793" y="1"/>
                    <a:pt x="11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3445975" y="457938"/>
              <a:ext cx="484550" cy="450125"/>
            </a:xfrm>
            <a:custGeom>
              <a:avLst/>
              <a:gdLst/>
              <a:ahLst/>
              <a:cxnLst/>
              <a:rect l="l" t="t" r="r" b="b"/>
              <a:pathLst>
                <a:path w="19382" h="18005" extrusionOk="0">
                  <a:moveTo>
                    <a:pt x="9689" y="1"/>
                  </a:moveTo>
                  <a:cubicBezTo>
                    <a:pt x="5381" y="1"/>
                    <a:pt x="1582" y="3105"/>
                    <a:pt x="835" y="7468"/>
                  </a:cubicBezTo>
                  <a:cubicBezTo>
                    <a:pt x="1" y="12405"/>
                    <a:pt x="3303" y="17042"/>
                    <a:pt x="8173" y="17875"/>
                  </a:cubicBezTo>
                  <a:cubicBezTo>
                    <a:pt x="8684" y="17962"/>
                    <a:pt x="9192" y="18004"/>
                    <a:pt x="9693" y="18004"/>
                  </a:cubicBezTo>
                  <a:cubicBezTo>
                    <a:pt x="14002" y="18004"/>
                    <a:pt x="17800" y="14900"/>
                    <a:pt x="18547" y="10537"/>
                  </a:cubicBezTo>
                  <a:cubicBezTo>
                    <a:pt x="19381" y="5633"/>
                    <a:pt x="16079" y="963"/>
                    <a:pt x="11209" y="129"/>
                  </a:cubicBezTo>
                  <a:cubicBezTo>
                    <a:pt x="10698" y="43"/>
                    <a:pt x="10190" y="1"/>
                    <a:pt x="9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3526050" y="826363"/>
              <a:ext cx="229350" cy="296125"/>
            </a:xfrm>
            <a:custGeom>
              <a:avLst/>
              <a:gdLst/>
              <a:ahLst/>
              <a:cxnLst/>
              <a:rect l="l" t="t" r="r" b="b"/>
              <a:pathLst>
                <a:path w="9174" h="11845" extrusionOk="0">
                  <a:moveTo>
                    <a:pt x="5171" y="1571"/>
                  </a:moveTo>
                  <a:cubicBezTo>
                    <a:pt x="5537" y="2071"/>
                    <a:pt x="5704" y="2671"/>
                    <a:pt x="5604" y="3372"/>
                  </a:cubicBezTo>
                  <a:cubicBezTo>
                    <a:pt x="5471" y="4239"/>
                    <a:pt x="5171" y="4640"/>
                    <a:pt x="5004" y="4706"/>
                  </a:cubicBezTo>
                  <a:cubicBezTo>
                    <a:pt x="4986" y="4711"/>
                    <a:pt x="4969" y="4713"/>
                    <a:pt x="4952" y="4713"/>
                  </a:cubicBezTo>
                  <a:cubicBezTo>
                    <a:pt x="4844" y="4713"/>
                    <a:pt x="4761" y="4626"/>
                    <a:pt x="4704" y="4539"/>
                  </a:cubicBezTo>
                  <a:cubicBezTo>
                    <a:pt x="4370" y="4139"/>
                    <a:pt x="4270" y="3172"/>
                    <a:pt x="4704" y="2238"/>
                  </a:cubicBezTo>
                  <a:cubicBezTo>
                    <a:pt x="4837" y="2004"/>
                    <a:pt x="5004" y="1804"/>
                    <a:pt x="5171" y="1571"/>
                  </a:cubicBezTo>
                  <a:close/>
                  <a:moveTo>
                    <a:pt x="3383" y="0"/>
                  </a:moveTo>
                  <a:cubicBezTo>
                    <a:pt x="2293" y="0"/>
                    <a:pt x="1047" y="720"/>
                    <a:pt x="634" y="2872"/>
                  </a:cubicBezTo>
                  <a:cubicBezTo>
                    <a:pt x="0" y="6174"/>
                    <a:pt x="867" y="9476"/>
                    <a:pt x="1368" y="11011"/>
                  </a:cubicBezTo>
                  <a:lnTo>
                    <a:pt x="2035" y="11144"/>
                  </a:lnTo>
                  <a:cubicBezTo>
                    <a:pt x="1601" y="9810"/>
                    <a:pt x="601" y="6374"/>
                    <a:pt x="1201" y="3005"/>
                  </a:cubicBezTo>
                  <a:cubicBezTo>
                    <a:pt x="1556" y="1228"/>
                    <a:pt x="2517" y="608"/>
                    <a:pt x="3381" y="608"/>
                  </a:cubicBezTo>
                  <a:cubicBezTo>
                    <a:pt x="3490" y="608"/>
                    <a:pt x="3598" y="618"/>
                    <a:pt x="3703" y="637"/>
                  </a:cubicBezTo>
                  <a:cubicBezTo>
                    <a:pt x="4136" y="703"/>
                    <a:pt x="4503" y="870"/>
                    <a:pt x="4837" y="1170"/>
                  </a:cubicBezTo>
                  <a:cubicBezTo>
                    <a:pt x="4603" y="1371"/>
                    <a:pt x="4370" y="1671"/>
                    <a:pt x="4203" y="2004"/>
                  </a:cubicBezTo>
                  <a:cubicBezTo>
                    <a:pt x="3636" y="3172"/>
                    <a:pt x="3803" y="4339"/>
                    <a:pt x="4270" y="4906"/>
                  </a:cubicBezTo>
                  <a:cubicBezTo>
                    <a:pt x="4464" y="5184"/>
                    <a:pt x="4729" y="5323"/>
                    <a:pt x="5004" y="5323"/>
                  </a:cubicBezTo>
                  <a:cubicBezTo>
                    <a:pt x="5059" y="5323"/>
                    <a:pt x="5115" y="5318"/>
                    <a:pt x="5171" y="5307"/>
                  </a:cubicBezTo>
                  <a:cubicBezTo>
                    <a:pt x="5504" y="5207"/>
                    <a:pt x="6004" y="4806"/>
                    <a:pt x="6171" y="3505"/>
                  </a:cubicBezTo>
                  <a:cubicBezTo>
                    <a:pt x="6305" y="2638"/>
                    <a:pt x="6105" y="1871"/>
                    <a:pt x="5671" y="1304"/>
                  </a:cubicBezTo>
                  <a:cubicBezTo>
                    <a:pt x="5911" y="1151"/>
                    <a:pt x="6180" y="1084"/>
                    <a:pt x="6449" y="1084"/>
                  </a:cubicBezTo>
                  <a:cubicBezTo>
                    <a:pt x="6591" y="1084"/>
                    <a:pt x="6734" y="1102"/>
                    <a:pt x="6872" y="1137"/>
                  </a:cubicBezTo>
                  <a:cubicBezTo>
                    <a:pt x="7572" y="1304"/>
                    <a:pt x="8473" y="2004"/>
                    <a:pt x="8506" y="3472"/>
                  </a:cubicBezTo>
                  <a:cubicBezTo>
                    <a:pt x="8573" y="6007"/>
                    <a:pt x="7472" y="8742"/>
                    <a:pt x="5171" y="11711"/>
                  </a:cubicBezTo>
                  <a:lnTo>
                    <a:pt x="5838" y="11845"/>
                  </a:lnTo>
                  <a:cubicBezTo>
                    <a:pt x="8073" y="8876"/>
                    <a:pt x="9173" y="6074"/>
                    <a:pt x="9107" y="3472"/>
                  </a:cubicBezTo>
                  <a:cubicBezTo>
                    <a:pt x="9107" y="1904"/>
                    <a:pt x="8306" y="803"/>
                    <a:pt x="7039" y="503"/>
                  </a:cubicBezTo>
                  <a:cubicBezTo>
                    <a:pt x="6867" y="465"/>
                    <a:pt x="6693" y="446"/>
                    <a:pt x="6520" y="446"/>
                  </a:cubicBezTo>
                  <a:cubicBezTo>
                    <a:pt x="6087" y="446"/>
                    <a:pt x="5661" y="565"/>
                    <a:pt x="5304" y="803"/>
                  </a:cubicBezTo>
                  <a:cubicBezTo>
                    <a:pt x="4870" y="370"/>
                    <a:pt x="4337" y="136"/>
                    <a:pt x="3803" y="36"/>
                  </a:cubicBezTo>
                  <a:cubicBezTo>
                    <a:pt x="3667" y="13"/>
                    <a:pt x="3526" y="0"/>
                    <a:pt x="3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0"/>
          <p:cNvSpPr txBox="1">
            <a:spLocks noGrp="1"/>
          </p:cNvSpPr>
          <p:nvPr>
            <p:ph type="subTitle" idx="1"/>
          </p:nvPr>
        </p:nvSpPr>
        <p:spPr>
          <a:xfrm>
            <a:off x="1381425" y="1917882"/>
            <a:ext cx="6227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App sviluppata per votare a distanza in modo semplice e rapido</a:t>
            </a:r>
            <a:endParaRPr dirty="0"/>
          </a:p>
        </p:txBody>
      </p:sp>
      <p:grpSp>
        <p:nvGrpSpPr>
          <p:cNvPr id="847" name="Google Shape;847;p40"/>
          <p:cNvGrpSpPr/>
          <p:nvPr/>
        </p:nvGrpSpPr>
        <p:grpSpPr>
          <a:xfrm>
            <a:off x="3043200" y="166788"/>
            <a:ext cx="1270925" cy="1121025"/>
            <a:chOff x="3043200" y="166788"/>
            <a:chExt cx="1270925" cy="1121025"/>
          </a:xfrm>
        </p:grpSpPr>
        <p:grpSp>
          <p:nvGrpSpPr>
            <p:cNvPr id="848" name="Google Shape;848;p40"/>
            <p:cNvGrpSpPr/>
            <p:nvPr/>
          </p:nvGrpSpPr>
          <p:grpSpPr>
            <a:xfrm>
              <a:off x="3043200" y="166788"/>
              <a:ext cx="1270925" cy="999075"/>
              <a:chOff x="3043200" y="166788"/>
              <a:chExt cx="1270925" cy="999075"/>
            </a:xfrm>
          </p:grpSpPr>
          <p:sp>
            <p:nvSpPr>
              <p:cNvPr id="849" name="Google Shape;849;p40"/>
              <p:cNvSpPr/>
              <p:nvPr/>
            </p:nvSpPr>
            <p:spPr>
              <a:xfrm>
                <a:off x="3050700" y="246838"/>
                <a:ext cx="1263425" cy="919025"/>
              </a:xfrm>
              <a:custGeom>
                <a:avLst/>
                <a:gdLst/>
                <a:ahLst/>
                <a:cxnLst/>
                <a:rect l="l" t="t" r="r" b="b"/>
                <a:pathLst>
                  <a:path w="50537" h="36761" extrusionOk="0">
                    <a:moveTo>
                      <a:pt x="48302" y="1"/>
                    </a:moveTo>
                    <a:lnTo>
                      <a:pt x="1" y="4204"/>
                    </a:lnTo>
                    <a:lnTo>
                      <a:pt x="2836" y="36760"/>
                    </a:lnTo>
                    <a:lnTo>
                      <a:pt x="44532" y="33091"/>
                    </a:lnTo>
                    <a:lnTo>
                      <a:pt x="50537" y="25686"/>
                    </a:lnTo>
                    <a:lnTo>
                      <a:pt x="4830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0"/>
              <p:cNvSpPr/>
              <p:nvPr/>
            </p:nvSpPr>
            <p:spPr>
              <a:xfrm>
                <a:off x="3043200" y="166788"/>
                <a:ext cx="1215050" cy="185975"/>
              </a:xfrm>
              <a:custGeom>
                <a:avLst/>
                <a:gdLst/>
                <a:ahLst/>
                <a:cxnLst/>
                <a:rect l="l" t="t" r="r" b="b"/>
                <a:pathLst>
                  <a:path w="48602" h="7439" extrusionOk="0">
                    <a:moveTo>
                      <a:pt x="48302" y="0"/>
                    </a:moveTo>
                    <a:lnTo>
                      <a:pt x="0" y="4237"/>
                    </a:lnTo>
                    <a:lnTo>
                      <a:pt x="301" y="7439"/>
                    </a:lnTo>
                    <a:lnTo>
                      <a:pt x="48602" y="3203"/>
                    </a:lnTo>
                    <a:lnTo>
                      <a:pt x="48302" y="0"/>
                    </a:lnTo>
                    <a:close/>
                  </a:path>
                </a:pathLst>
              </a:custGeom>
              <a:solidFill>
                <a:srgbClr val="D9FF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0"/>
              <p:cNvSpPr/>
              <p:nvPr/>
            </p:nvSpPr>
            <p:spPr>
              <a:xfrm>
                <a:off x="4164000" y="888963"/>
                <a:ext cx="150125" cy="18515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7406" extrusionOk="0">
                    <a:moveTo>
                      <a:pt x="0" y="1"/>
                    </a:moveTo>
                    <a:lnTo>
                      <a:pt x="0" y="7406"/>
                    </a:lnTo>
                    <a:lnTo>
                      <a:pt x="6005" y="1"/>
                    </a:lnTo>
                    <a:close/>
                  </a:path>
                </a:pathLst>
              </a:custGeom>
              <a:solidFill>
                <a:srgbClr val="35AA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2" name="Google Shape;852;p40"/>
            <p:cNvSpPr/>
            <p:nvPr/>
          </p:nvSpPr>
          <p:spPr>
            <a:xfrm>
              <a:off x="3346750" y="331313"/>
              <a:ext cx="707200" cy="956500"/>
            </a:xfrm>
            <a:custGeom>
              <a:avLst/>
              <a:gdLst/>
              <a:ahLst/>
              <a:cxnLst/>
              <a:rect l="l" t="t" r="r" b="b"/>
              <a:pathLst>
                <a:path w="28288" h="38260" extrusionOk="0">
                  <a:moveTo>
                    <a:pt x="13712" y="1"/>
                  </a:moveTo>
                  <a:cubicBezTo>
                    <a:pt x="7248" y="1"/>
                    <a:pt x="1503" y="4628"/>
                    <a:pt x="367" y="11265"/>
                  </a:cubicBezTo>
                  <a:cubicBezTo>
                    <a:pt x="0" y="13500"/>
                    <a:pt x="167" y="15802"/>
                    <a:pt x="934" y="17937"/>
                  </a:cubicBezTo>
                  <a:lnTo>
                    <a:pt x="934" y="17970"/>
                  </a:lnTo>
                  <a:lnTo>
                    <a:pt x="1868" y="20639"/>
                  </a:lnTo>
                  <a:cubicBezTo>
                    <a:pt x="2969" y="23541"/>
                    <a:pt x="3269" y="26710"/>
                    <a:pt x="2702" y="29812"/>
                  </a:cubicBezTo>
                  <a:cubicBezTo>
                    <a:pt x="2602" y="30446"/>
                    <a:pt x="2769" y="31046"/>
                    <a:pt x="3103" y="31613"/>
                  </a:cubicBezTo>
                  <a:lnTo>
                    <a:pt x="2969" y="32280"/>
                  </a:lnTo>
                  <a:cubicBezTo>
                    <a:pt x="2602" y="34549"/>
                    <a:pt x="4103" y="36717"/>
                    <a:pt x="6372" y="37117"/>
                  </a:cubicBezTo>
                  <a:lnTo>
                    <a:pt x="12609" y="38185"/>
                  </a:lnTo>
                  <a:cubicBezTo>
                    <a:pt x="12826" y="38235"/>
                    <a:pt x="13051" y="38260"/>
                    <a:pt x="13277" y="38260"/>
                  </a:cubicBezTo>
                  <a:cubicBezTo>
                    <a:pt x="13502" y="38260"/>
                    <a:pt x="13727" y="38235"/>
                    <a:pt x="13944" y="38185"/>
                  </a:cubicBezTo>
                  <a:cubicBezTo>
                    <a:pt x="15678" y="37951"/>
                    <a:pt x="17146" y="36550"/>
                    <a:pt x="17446" y="34716"/>
                  </a:cubicBezTo>
                  <a:lnTo>
                    <a:pt x="17513" y="34148"/>
                  </a:lnTo>
                  <a:cubicBezTo>
                    <a:pt x="18047" y="33748"/>
                    <a:pt x="18414" y="33181"/>
                    <a:pt x="18547" y="32514"/>
                  </a:cubicBezTo>
                  <a:cubicBezTo>
                    <a:pt x="19114" y="29412"/>
                    <a:pt x="20448" y="26543"/>
                    <a:pt x="22383" y="24141"/>
                  </a:cubicBezTo>
                  <a:lnTo>
                    <a:pt x="24184" y="21973"/>
                  </a:lnTo>
                  <a:cubicBezTo>
                    <a:pt x="24184" y="21973"/>
                    <a:pt x="24184" y="21940"/>
                    <a:pt x="24218" y="21940"/>
                  </a:cubicBezTo>
                  <a:cubicBezTo>
                    <a:pt x="25652" y="20172"/>
                    <a:pt x="26553" y="18037"/>
                    <a:pt x="26986" y="15802"/>
                  </a:cubicBezTo>
                  <a:cubicBezTo>
                    <a:pt x="28287" y="8463"/>
                    <a:pt x="23350" y="1458"/>
                    <a:pt x="15978" y="191"/>
                  </a:cubicBezTo>
                  <a:cubicBezTo>
                    <a:pt x="15217" y="63"/>
                    <a:pt x="14460" y="1"/>
                    <a:pt x="13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216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3479350" y="1029213"/>
              <a:ext cx="261025" cy="194650"/>
            </a:xfrm>
            <a:custGeom>
              <a:avLst/>
              <a:gdLst/>
              <a:ahLst/>
              <a:cxnLst/>
              <a:rect l="l" t="t" r="r" b="b"/>
              <a:pathLst>
                <a:path w="10441" h="7786" extrusionOk="0">
                  <a:moveTo>
                    <a:pt x="2400" y="0"/>
                  </a:moveTo>
                  <a:cubicBezTo>
                    <a:pt x="1609" y="0"/>
                    <a:pt x="882" y="567"/>
                    <a:pt x="734" y="1396"/>
                  </a:cubicBezTo>
                  <a:lnTo>
                    <a:pt x="167" y="4731"/>
                  </a:lnTo>
                  <a:cubicBezTo>
                    <a:pt x="0" y="5632"/>
                    <a:pt x="634" y="6533"/>
                    <a:pt x="1535" y="6699"/>
                  </a:cubicBezTo>
                  <a:lnTo>
                    <a:pt x="7739" y="7767"/>
                  </a:lnTo>
                  <a:cubicBezTo>
                    <a:pt x="7826" y="7779"/>
                    <a:pt x="7913" y="7785"/>
                    <a:pt x="7999" y="7785"/>
                  </a:cubicBezTo>
                  <a:cubicBezTo>
                    <a:pt x="8829" y="7785"/>
                    <a:pt x="9556" y="7216"/>
                    <a:pt x="9707" y="6399"/>
                  </a:cubicBezTo>
                  <a:lnTo>
                    <a:pt x="10274" y="3064"/>
                  </a:lnTo>
                  <a:cubicBezTo>
                    <a:pt x="10441" y="2130"/>
                    <a:pt x="9841" y="1262"/>
                    <a:pt x="8907" y="1095"/>
                  </a:cubicBezTo>
                  <a:lnTo>
                    <a:pt x="2702" y="28"/>
                  </a:lnTo>
                  <a:cubicBezTo>
                    <a:pt x="2601" y="9"/>
                    <a:pt x="2500" y="0"/>
                    <a:pt x="2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3409300" y="393738"/>
              <a:ext cx="576250" cy="737925"/>
            </a:xfrm>
            <a:custGeom>
              <a:avLst/>
              <a:gdLst/>
              <a:ahLst/>
              <a:cxnLst/>
              <a:rect l="l" t="t" r="r" b="b"/>
              <a:pathLst>
                <a:path w="23050" h="29517" extrusionOk="0">
                  <a:moveTo>
                    <a:pt x="11177" y="1"/>
                  </a:moveTo>
                  <a:cubicBezTo>
                    <a:pt x="5948" y="1"/>
                    <a:pt x="1259" y="3794"/>
                    <a:pt x="334" y="9135"/>
                  </a:cubicBezTo>
                  <a:cubicBezTo>
                    <a:pt x="0" y="11003"/>
                    <a:pt x="200" y="12871"/>
                    <a:pt x="767" y="14539"/>
                  </a:cubicBezTo>
                  <a:lnTo>
                    <a:pt x="1701" y="17208"/>
                  </a:lnTo>
                  <a:cubicBezTo>
                    <a:pt x="2936" y="20544"/>
                    <a:pt x="3269" y="24179"/>
                    <a:pt x="2669" y="27682"/>
                  </a:cubicBezTo>
                  <a:lnTo>
                    <a:pt x="8139" y="28616"/>
                  </a:lnTo>
                  <a:lnTo>
                    <a:pt x="13610" y="29517"/>
                  </a:lnTo>
                  <a:cubicBezTo>
                    <a:pt x="14177" y="26014"/>
                    <a:pt x="15711" y="22712"/>
                    <a:pt x="17980" y="19976"/>
                  </a:cubicBezTo>
                  <a:lnTo>
                    <a:pt x="19781" y="17808"/>
                  </a:lnTo>
                  <a:cubicBezTo>
                    <a:pt x="20915" y="16474"/>
                    <a:pt x="21716" y="14773"/>
                    <a:pt x="22016" y="12871"/>
                  </a:cubicBezTo>
                  <a:cubicBezTo>
                    <a:pt x="23050" y="6867"/>
                    <a:pt x="19014" y="1196"/>
                    <a:pt x="13043" y="162"/>
                  </a:cubicBezTo>
                  <a:cubicBezTo>
                    <a:pt x="12417" y="53"/>
                    <a:pt x="11793" y="1"/>
                    <a:pt x="11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3445975" y="457938"/>
              <a:ext cx="484550" cy="450125"/>
            </a:xfrm>
            <a:custGeom>
              <a:avLst/>
              <a:gdLst/>
              <a:ahLst/>
              <a:cxnLst/>
              <a:rect l="l" t="t" r="r" b="b"/>
              <a:pathLst>
                <a:path w="19382" h="18005" extrusionOk="0">
                  <a:moveTo>
                    <a:pt x="9689" y="1"/>
                  </a:moveTo>
                  <a:cubicBezTo>
                    <a:pt x="5381" y="1"/>
                    <a:pt x="1582" y="3105"/>
                    <a:pt x="835" y="7468"/>
                  </a:cubicBezTo>
                  <a:cubicBezTo>
                    <a:pt x="1" y="12405"/>
                    <a:pt x="3303" y="17042"/>
                    <a:pt x="8173" y="17875"/>
                  </a:cubicBezTo>
                  <a:cubicBezTo>
                    <a:pt x="8684" y="17962"/>
                    <a:pt x="9192" y="18004"/>
                    <a:pt x="9693" y="18004"/>
                  </a:cubicBezTo>
                  <a:cubicBezTo>
                    <a:pt x="14002" y="18004"/>
                    <a:pt x="17800" y="14900"/>
                    <a:pt x="18547" y="10537"/>
                  </a:cubicBezTo>
                  <a:cubicBezTo>
                    <a:pt x="19381" y="5633"/>
                    <a:pt x="16079" y="963"/>
                    <a:pt x="11209" y="129"/>
                  </a:cubicBezTo>
                  <a:cubicBezTo>
                    <a:pt x="10698" y="43"/>
                    <a:pt x="10190" y="1"/>
                    <a:pt x="9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3526050" y="826363"/>
              <a:ext cx="229350" cy="296125"/>
            </a:xfrm>
            <a:custGeom>
              <a:avLst/>
              <a:gdLst/>
              <a:ahLst/>
              <a:cxnLst/>
              <a:rect l="l" t="t" r="r" b="b"/>
              <a:pathLst>
                <a:path w="9174" h="11845" extrusionOk="0">
                  <a:moveTo>
                    <a:pt x="5171" y="1571"/>
                  </a:moveTo>
                  <a:cubicBezTo>
                    <a:pt x="5537" y="2071"/>
                    <a:pt x="5704" y="2671"/>
                    <a:pt x="5604" y="3372"/>
                  </a:cubicBezTo>
                  <a:cubicBezTo>
                    <a:pt x="5471" y="4239"/>
                    <a:pt x="5171" y="4640"/>
                    <a:pt x="5004" y="4706"/>
                  </a:cubicBezTo>
                  <a:cubicBezTo>
                    <a:pt x="4986" y="4711"/>
                    <a:pt x="4969" y="4713"/>
                    <a:pt x="4952" y="4713"/>
                  </a:cubicBezTo>
                  <a:cubicBezTo>
                    <a:pt x="4844" y="4713"/>
                    <a:pt x="4761" y="4626"/>
                    <a:pt x="4704" y="4539"/>
                  </a:cubicBezTo>
                  <a:cubicBezTo>
                    <a:pt x="4370" y="4139"/>
                    <a:pt x="4270" y="3172"/>
                    <a:pt x="4704" y="2238"/>
                  </a:cubicBezTo>
                  <a:cubicBezTo>
                    <a:pt x="4837" y="2004"/>
                    <a:pt x="5004" y="1804"/>
                    <a:pt x="5171" y="1571"/>
                  </a:cubicBezTo>
                  <a:close/>
                  <a:moveTo>
                    <a:pt x="3383" y="0"/>
                  </a:moveTo>
                  <a:cubicBezTo>
                    <a:pt x="2293" y="0"/>
                    <a:pt x="1047" y="720"/>
                    <a:pt x="634" y="2872"/>
                  </a:cubicBezTo>
                  <a:cubicBezTo>
                    <a:pt x="0" y="6174"/>
                    <a:pt x="867" y="9476"/>
                    <a:pt x="1368" y="11011"/>
                  </a:cubicBezTo>
                  <a:lnTo>
                    <a:pt x="2035" y="11144"/>
                  </a:lnTo>
                  <a:cubicBezTo>
                    <a:pt x="1601" y="9810"/>
                    <a:pt x="601" y="6374"/>
                    <a:pt x="1201" y="3005"/>
                  </a:cubicBezTo>
                  <a:cubicBezTo>
                    <a:pt x="1556" y="1228"/>
                    <a:pt x="2517" y="608"/>
                    <a:pt x="3381" y="608"/>
                  </a:cubicBezTo>
                  <a:cubicBezTo>
                    <a:pt x="3490" y="608"/>
                    <a:pt x="3598" y="618"/>
                    <a:pt x="3703" y="637"/>
                  </a:cubicBezTo>
                  <a:cubicBezTo>
                    <a:pt x="4136" y="703"/>
                    <a:pt x="4503" y="870"/>
                    <a:pt x="4837" y="1170"/>
                  </a:cubicBezTo>
                  <a:cubicBezTo>
                    <a:pt x="4603" y="1371"/>
                    <a:pt x="4370" y="1671"/>
                    <a:pt x="4203" y="2004"/>
                  </a:cubicBezTo>
                  <a:cubicBezTo>
                    <a:pt x="3636" y="3172"/>
                    <a:pt x="3803" y="4339"/>
                    <a:pt x="4270" y="4906"/>
                  </a:cubicBezTo>
                  <a:cubicBezTo>
                    <a:pt x="4464" y="5184"/>
                    <a:pt x="4729" y="5323"/>
                    <a:pt x="5004" y="5323"/>
                  </a:cubicBezTo>
                  <a:cubicBezTo>
                    <a:pt x="5059" y="5323"/>
                    <a:pt x="5115" y="5318"/>
                    <a:pt x="5171" y="5307"/>
                  </a:cubicBezTo>
                  <a:cubicBezTo>
                    <a:pt x="5504" y="5207"/>
                    <a:pt x="6004" y="4806"/>
                    <a:pt x="6171" y="3505"/>
                  </a:cubicBezTo>
                  <a:cubicBezTo>
                    <a:pt x="6305" y="2638"/>
                    <a:pt x="6105" y="1871"/>
                    <a:pt x="5671" y="1304"/>
                  </a:cubicBezTo>
                  <a:cubicBezTo>
                    <a:pt x="5911" y="1151"/>
                    <a:pt x="6180" y="1084"/>
                    <a:pt x="6449" y="1084"/>
                  </a:cubicBezTo>
                  <a:cubicBezTo>
                    <a:pt x="6591" y="1084"/>
                    <a:pt x="6734" y="1102"/>
                    <a:pt x="6872" y="1137"/>
                  </a:cubicBezTo>
                  <a:cubicBezTo>
                    <a:pt x="7572" y="1304"/>
                    <a:pt x="8473" y="2004"/>
                    <a:pt x="8506" y="3472"/>
                  </a:cubicBezTo>
                  <a:cubicBezTo>
                    <a:pt x="8573" y="6007"/>
                    <a:pt x="7472" y="8742"/>
                    <a:pt x="5171" y="11711"/>
                  </a:cubicBezTo>
                  <a:lnTo>
                    <a:pt x="5838" y="11845"/>
                  </a:lnTo>
                  <a:cubicBezTo>
                    <a:pt x="8073" y="8876"/>
                    <a:pt x="9173" y="6074"/>
                    <a:pt x="9107" y="3472"/>
                  </a:cubicBezTo>
                  <a:cubicBezTo>
                    <a:pt x="9107" y="1904"/>
                    <a:pt x="8306" y="803"/>
                    <a:pt x="7039" y="503"/>
                  </a:cubicBezTo>
                  <a:cubicBezTo>
                    <a:pt x="6867" y="465"/>
                    <a:pt x="6693" y="446"/>
                    <a:pt x="6520" y="446"/>
                  </a:cubicBezTo>
                  <a:cubicBezTo>
                    <a:pt x="6087" y="446"/>
                    <a:pt x="5661" y="565"/>
                    <a:pt x="5304" y="803"/>
                  </a:cubicBezTo>
                  <a:cubicBezTo>
                    <a:pt x="4870" y="370"/>
                    <a:pt x="4337" y="136"/>
                    <a:pt x="3803" y="36"/>
                  </a:cubicBezTo>
                  <a:cubicBezTo>
                    <a:pt x="3667" y="13"/>
                    <a:pt x="3526" y="0"/>
                    <a:pt x="3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0"/>
          <p:cNvGrpSpPr/>
          <p:nvPr/>
        </p:nvGrpSpPr>
        <p:grpSpPr>
          <a:xfrm rot="816911">
            <a:off x="7623394" y="354508"/>
            <a:ext cx="1215877" cy="907326"/>
            <a:chOff x="5772650" y="400725"/>
            <a:chExt cx="1215875" cy="907325"/>
          </a:xfrm>
        </p:grpSpPr>
        <p:sp>
          <p:nvSpPr>
            <p:cNvPr id="858" name="Google Shape;858;p40"/>
            <p:cNvSpPr/>
            <p:nvPr/>
          </p:nvSpPr>
          <p:spPr>
            <a:xfrm>
              <a:off x="5773475" y="479925"/>
              <a:ext cx="1215050" cy="828125"/>
            </a:xfrm>
            <a:custGeom>
              <a:avLst/>
              <a:gdLst/>
              <a:ahLst/>
              <a:cxnLst/>
              <a:rect l="l" t="t" r="r" b="b"/>
              <a:pathLst>
                <a:path w="48602" h="33125" extrusionOk="0">
                  <a:moveTo>
                    <a:pt x="48135" y="1"/>
                  </a:moveTo>
                  <a:lnTo>
                    <a:pt x="0" y="701"/>
                  </a:lnTo>
                  <a:lnTo>
                    <a:pt x="467" y="33125"/>
                  </a:lnTo>
                  <a:lnTo>
                    <a:pt x="48602" y="32424"/>
                  </a:lnTo>
                  <a:lnTo>
                    <a:pt x="48135" y="1"/>
                  </a:ln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5772650" y="400725"/>
              <a:ext cx="1205050" cy="97575"/>
            </a:xfrm>
            <a:custGeom>
              <a:avLst/>
              <a:gdLst/>
              <a:ahLst/>
              <a:cxnLst/>
              <a:rect l="l" t="t" r="r" b="b"/>
              <a:pathLst>
                <a:path w="48202" h="3903" extrusionOk="0">
                  <a:moveTo>
                    <a:pt x="48134" y="0"/>
                  </a:moveTo>
                  <a:lnTo>
                    <a:pt x="0" y="701"/>
                  </a:lnTo>
                  <a:lnTo>
                    <a:pt x="33" y="3903"/>
                  </a:lnTo>
                  <a:lnTo>
                    <a:pt x="48201" y="3202"/>
                  </a:lnTo>
                  <a:lnTo>
                    <a:pt x="48134" y="0"/>
                  </a:lnTo>
                  <a:close/>
                </a:path>
              </a:pathLst>
            </a:custGeom>
            <a:solidFill>
              <a:srgbClr val="9CC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5892725" y="504750"/>
              <a:ext cx="982400" cy="663200"/>
            </a:xfrm>
            <a:custGeom>
              <a:avLst/>
              <a:gdLst/>
              <a:ahLst/>
              <a:cxnLst/>
              <a:rect l="l" t="t" r="r" b="b"/>
              <a:pathLst>
                <a:path w="39296" h="26528" extrusionOk="0">
                  <a:moveTo>
                    <a:pt x="32782" y="0"/>
                  </a:moveTo>
                  <a:cubicBezTo>
                    <a:pt x="32685" y="0"/>
                    <a:pt x="32588" y="3"/>
                    <a:pt x="32490" y="9"/>
                  </a:cubicBezTo>
                  <a:lnTo>
                    <a:pt x="4103" y="2977"/>
                  </a:lnTo>
                  <a:cubicBezTo>
                    <a:pt x="1702" y="3211"/>
                    <a:pt x="1" y="5346"/>
                    <a:pt x="267" y="7714"/>
                  </a:cubicBezTo>
                  <a:lnTo>
                    <a:pt x="1768" y="22225"/>
                  </a:lnTo>
                  <a:cubicBezTo>
                    <a:pt x="1988" y="24478"/>
                    <a:pt x="3881" y="26115"/>
                    <a:pt x="6071" y="26115"/>
                  </a:cubicBezTo>
                  <a:cubicBezTo>
                    <a:pt x="6215" y="26115"/>
                    <a:pt x="6359" y="26108"/>
                    <a:pt x="6505" y="26094"/>
                  </a:cubicBezTo>
                  <a:lnTo>
                    <a:pt x="28321" y="23792"/>
                  </a:lnTo>
                  <a:lnTo>
                    <a:pt x="32891" y="26094"/>
                  </a:lnTo>
                  <a:cubicBezTo>
                    <a:pt x="33524" y="26361"/>
                    <a:pt x="34192" y="26528"/>
                    <a:pt x="34859" y="26528"/>
                  </a:cubicBezTo>
                  <a:cubicBezTo>
                    <a:pt x="35726" y="26528"/>
                    <a:pt x="36560" y="26294"/>
                    <a:pt x="37327" y="25794"/>
                  </a:cubicBezTo>
                  <a:cubicBezTo>
                    <a:pt x="38561" y="24927"/>
                    <a:pt x="39295" y="23425"/>
                    <a:pt x="39128" y="21824"/>
                  </a:cubicBezTo>
                  <a:lnTo>
                    <a:pt x="37227" y="3878"/>
                  </a:lnTo>
                  <a:cubicBezTo>
                    <a:pt x="37127" y="2777"/>
                    <a:pt x="36560" y="1710"/>
                    <a:pt x="35659" y="976"/>
                  </a:cubicBezTo>
                  <a:cubicBezTo>
                    <a:pt x="34865" y="334"/>
                    <a:pt x="33846" y="0"/>
                    <a:pt x="3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28575" dir="204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5958600" y="568225"/>
              <a:ext cx="853275" cy="538700"/>
            </a:xfrm>
            <a:custGeom>
              <a:avLst/>
              <a:gdLst/>
              <a:ahLst/>
              <a:cxnLst/>
              <a:rect l="l" t="t" r="r" b="b"/>
              <a:pathLst>
                <a:path w="34131" h="21548" extrusionOk="0">
                  <a:moveTo>
                    <a:pt x="30258" y="0"/>
                  </a:moveTo>
                  <a:cubicBezTo>
                    <a:pt x="30213" y="0"/>
                    <a:pt x="30168" y="2"/>
                    <a:pt x="30122" y="5"/>
                  </a:cubicBezTo>
                  <a:lnTo>
                    <a:pt x="1735" y="2974"/>
                  </a:lnTo>
                  <a:cubicBezTo>
                    <a:pt x="735" y="3074"/>
                    <a:pt x="1" y="3941"/>
                    <a:pt x="134" y="4942"/>
                  </a:cubicBezTo>
                  <a:lnTo>
                    <a:pt x="1635" y="19452"/>
                  </a:lnTo>
                  <a:cubicBezTo>
                    <a:pt x="1699" y="20409"/>
                    <a:pt x="2555" y="21091"/>
                    <a:pt x="3505" y="21091"/>
                  </a:cubicBezTo>
                  <a:cubicBezTo>
                    <a:pt x="3549" y="21091"/>
                    <a:pt x="3593" y="21090"/>
                    <a:pt x="3637" y="21087"/>
                  </a:cubicBezTo>
                  <a:lnTo>
                    <a:pt x="25652" y="18785"/>
                  </a:lnTo>
                  <a:cubicBezTo>
                    <a:pt x="25710" y="18779"/>
                    <a:pt x="25768" y="18776"/>
                    <a:pt x="25827" y="18776"/>
                  </a:cubicBezTo>
                  <a:cubicBezTo>
                    <a:pt x="26110" y="18776"/>
                    <a:pt x="26404" y="18841"/>
                    <a:pt x="26653" y="18952"/>
                  </a:cubicBezTo>
                  <a:lnTo>
                    <a:pt x="31390" y="21353"/>
                  </a:lnTo>
                  <a:cubicBezTo>
                    <a:pt x="31664" y="21487"/>
                    <a:pt x="31945" y="21548"/>
                    <a:pt x="32218" y="21548"/>
                  </a:cubicBezTo>
                  <a:cubicBezTo>
                    <a:pt x="33238" y="21548"/>
                    <a:pt x="34130" y="20691"/>
                    <a:pt x="34025" y="19586"/>
                  </a:cubicBezTo>
                  <a:lnTo>
                    <a:pt x="33858" y="17951"/>
                  </a:lnTo>
                  <a:lnTo>
                    <a:pt x="33525" y="14749"/>
                  </a:lnTo>
                  <a:lnTo>
                    <a:pt x="32157" y="1639"/>
                  </a:lnTo>
                  <a:cubicBezTo>
                    <a:pt x="32061" y="683"/>
                    <a:pt x="31234" y="0"/>
                    <a:pt x="30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6082025" y="700100"/>
              <a:ext cx="561250" cy="104250"/>
            </a:xfrm>
            <a:custGeom>
              <a:avLst/>
              <a:gdLst/>
              <a:ahLst/>
              <a:cxnLst/>
              <a:rect l="l" t="t" r="r" b="b"/>
              <a:pathLst>
                <a:path w="22450" h="4170" extrusionOk="0">
                  <a:moveTo>
                    <a:pt x="22250" y="0"/>
                  </a:moveTo>
                  <a:lnTo>
                    <a:pt x="1" y="2435"/>
                  </a:lnTo>
                  <a:lnTo>
                    <a:pt x="167" y="4170"/>
                  </a:lnTo>
                  <a:lnTo>
                    <a:pt x="22450" y="1735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6237975" y="782650"/>
              <a:ext cx="413650" cy="89250"/>
            </a:xfrm>
            <a:custGeom>
              <a:avLst/>
              <a:gdLst/>
              <a:ahLst/>
              <a:cxnLst/>
              <a:rect l="l" t="t" r="r" b="b"/>
              <a:pathLst>
                <a:path w="16546" h="3570" extrusionOk="0">
                  <a:moveTo>
                    <a:pt x="16345" y="1"/>
                  </a:moveTo>
                  <a:lnTo>
                    <a:pt x="0" y="1802"/>
                  </a:lnTo>
                  <a:lnTo>
                    <a:pt x="167" y="3570"/>
                  </a:lnTo>
                  <a:lnTo>
                    <a:pt x="16546" y="1735"/>
                  </a:lnTo>
                  <a:lnTo>
                    <a:pt x="163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6159575" y="866050"/>
              <a:ext cx="501225" cy="97600"/>
            </a:xfrm>
            <a:custGeom>
              <a:avLst/>
              <a:gdLst/>
              <a:ahLst/>
              <a:cxnLst/>
              <a:rect l="l" t="t" r="r" b="b"/>
              <a:pathLst>
                <a:path w="20049" h="3904" extrusionOk="0">
                  <a:moveTo>
                    <a:pt x="19848" y="0"/>
                  </a:moveTo>
                  <a:lnTo>
                    <a:pt x="1" y="2169"/>
                  </a:lnTo>
                  <a:lnTo>
                    <a:pt x="201" y="3903"/>
                  </a:lnTo>
                  <a:lnTo>
                    <a:pt x="20048" y="1735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0"/>
          <p:cNvGrpSpPr/>
          <p:nvPr/>
        </p:nvGrpSpPr>
        <p:grpSpPr>
          <a:xfrm>
            <a:off x="4853250" y="3822400"/>
            <a:ext cx="1425200" cy="1217575"/>
            <a:chOff x="6217325" y="1962975"/>
            <a:chExt cx="1425200" cy="1217575"/>
          </a:xfrm>
        </p:grpSpPr>
        <p:sp>
          <p:nvSpPr>
            <p:cNvPr id="866" name="Google Shape;866;p40"/>
            <p:cNvSpPr/>
            <p:nvPr/>
          </p:nvSpPr>
          <p:spPr>
            <a:xfrm>
              <a:off x="6217325" y="2040525"/>
              <a:ext cx="1400175" cy="1140025"/>
            </a:xfrm>
            <a:custGeom>
              <a:avLst/>
              <a:gdLst/>
              <a:ahLst/>
              <a:cxnLst/>
              <a:rect l="l" t="t" r="r" b="b"/>
              <a:pathLst>
                <a:path w="56007" h="45601" extrusionOk="0">
                  <a:moveTo>
                    <a:pt x="9707" y="1"/>
                  </a:moveTo>
                  <a:lnTo>
                    <a:pt x="0" y="31156"/>
                  </a:lnTo>
                  <a:lnTo>
                    <a:pt x="46300" y="45600"/>
                  </a:lnTo>
                  <a:lnTo>
                    <a:pt x="56007" y="14411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6773550" y="2616775"/>
              <a:ext cx="79250" cy="60900"/>
            </a:xfrm>
            <a:custGeom>
              <a:avLst/>
              <a:gdLst/>
              <a:ahLst/>
              <a:cxnLst/>
              <a:rect l="l" t="t" r="r" b="b"/>
              <a:pathLst>
                <a:path w="3170" h="2436" fill="none" extrusionOk="0">
                  <a:moveTo>
                    <a:pt x="3169" y="501"/>
                  </a:moveTo>
                  <a:lnTo>
                    <a:pt x="734" y="1"/>
                  </a:lnTo>
                  <a:lnTo>
                    <a:pt x="0" y="2436"/>
                  </a:lnTo>
                </a:path>
              </a:pathLst>
            </a:custGeom>
            <a:noFill/>
            <a:ln w="31700" cap="rnd" cmpd="sng">
              <a:solidFill>
                <a:srgbClr val="98AEF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6495425" y="2219788"/>
              <a:ext cx="818100" cy="735000"/>
            </a:xfrm>
            <a:custGeom>
              <a:avLst/>
              <a:gdLst/>
              <a:ahLst/>
              <a:cxnLst/>
              <a:rect l="l" t="t" r="r" b="b"/>
              <a:pathLst>
                <a:path w="32724" h="29400" extrusionOk="0">
                  <a:moveTo>
                    <a:pt x="9830" y="1"/>
                  </a:moveTo>
                  <a:cubicBezTo>
                    <a:pt x="9557" y="1"/>
                    <a:pt x="9278" y="48"/>
                    <a:pt x="9007" y="146"/>
                  </a:cubicBezTo>
                  <a:cubicBezTo>
                    <a:pt x="3637" y="2247"/>
                    <a:pt x="1" y="7484"/>
                    <a:pt x="1" y="13255"/>
                  </a:cubicBezTo>
                  <a:cubicBezTo>
                    <a:pt x="1" y="13722"/>
                    <a:pt x="34" y="14122"/>
                    <a:pt x="67" y="14589"/>
                  </a:cubicBezTo>
                  <a:cubicBezTo>
                    <a:pt x="134" y="15223"/>
                    <a:pt x="468" y="15757"/>
                    <a:pt x="901" y="16124"/>
                  </a:cubicBezTo>
                  <a:cubicBezTo>
                    <a:pt x="1335" y="16457"/>
                    <a:pt x="1835" y="16657"/>
                    <a:pt x="2369" y="16657"/>
                  </a:cubicBezTo>
                  <a:lnTo>
                    <a:pt x="2569" y="16657"/>
                  </a:lnTo>
                  <a:lnTo>
                    <a:pt x="2869" y="16624"/>
                  </a:lnTo>
                  <a:cubicBezTo>
                    <a:pt x="3003" y="17892"/>
                    <a:pt x="3236" y="19093"/>
                    <a:pt x="3703" y="20260"/>
                  </a:cubicBezTo>
                  <a:cubicBezTo>
                    <a:pt x="5004" y="23763"/>
                    <a:pt x="7639" y="26565"/>
                    <a:pt x="11042" y="28099"/>
                  </a:cubicBezTo>
                  <a:cubicBezTo>
                    <a:pt x="12910" y="28966"/>
                    <a:pt x="14911" y="29400"/>
                    <a:pt x="16913" y="29400"/>
                  </a:cubicBezTo>
                  <a:cubicBezTo>
                    <a:pt x="18547" y="29400"/>
                    <a:pt x="20215" y="29100"/>
                    <a:pt x="21783" y="28533"/>
                  </a:cubicBezTo>
                  <a:cubicBezTo>
                    <a:pt x="29021" y="25931"/>
                    <a:pt x="32724" y="17792"/>
                    <a:pt x="30022" y="10553"/>
                  </a:cubicBezTo>
                  <a:cubicBezTo>
                    <a:pt x="27920" y="4904"/>
                    <a:pt x="22569" y="1387"/>
                    <a:pt x="16886" y="1387"/>
                  </a:cubicBezTo>
                  <a:cubicBezTo>
                    <a:pt x="15355" y="1387"/>
                    <a:pt x="13799" y="1642"/>
                    <a:pt x="12276" y="2180"/>
                  </a:cubicBezTo>
                  <a:lnTo>
                    <a:pt x="12009" y="1480"/>
                  </a:lnTo>
                  <a:cubicBezTo>
                    <a:pt x="11648" y="551"/>
                    <a:pt x="10767" y="1"/>
                    <a:pt x="98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6460825" y="1962975"/>
              <a:ext cx="1181700" cy="437850"/>
            </a:xfrm>
            <a:custGeom>
              <a:avLst/>
              <a:gdLst/>
              <a:ahLst/>
              <a:cxnLst/>
              <a:rect l="l" t="t" r="r" b="b"/>
              <a:pathLst>
                <a:path w="47268" h="17514" extrusionOk="0">
                  <a:moveTo>
                    <a:pt x="968" y="1"/>
                  </a:moveTo>
                  <a:lnTo>
                    <a:pt x="0" y="3069"/>
                  </a:lnTo>
                  <a:lnTo>
                    <a:pt x="46300" y="17513"/>
                  </a:lnTo>
                  <a:lnTo>
                    <a:pt x="47267" y="1444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F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6495000" y="2220025"/>
              <a:ext cx="818950" cy="734525"/>
            </a:xfrm>
            <a:custGeom>
              <a:avLst/>
              <a:gdLst/>
              <a:ahLst/>
              <a:cxnLst/>
              <a:rect l="l" t="t" r="r" b="b"/>
              <a:pathLst>
                <a:path w="32758" h="29381" extrusionOk="0">
                  <a:moveTo>
                    <a:pt x="9864" y="1"/>
                  </a:moveTo>
                  <a:cubicBezTo>
                    <a:pt x="9581" y="1"/>
                    <a:pt x="9292" y="52"/>
                    <a:pt x="9007" y="159"/>
                  </a:cubicBezTo>
                  <a:cubicBezTo>
                    <a:pt x="3637" y="2228"/>
                    <a:pt x="1" y="7498"/>
                    <a:pt x="1" y="13235"/>
                  </a:cubicBezTo>
                  <a:cubicBezTo>
                    <a:pt x="1" y="13702"/>
                    <a:pt x="68" y="14136"/>
                    <a:pt x="101" y="14570"/>
                  </a:cubicBezTo>
                  <a:cubicBezTo>
                    <a:pt x="134" y="15203"/>
                    <a:pt x="468" y="15737"/>
                    <a:pt x="935" y="16137"/>
                  </a:cubicBezTo>
                  <a:cubicBezTo>
                    <a:pt x="1335" y="16471"/>
                    <a:pt x="1836" y="16671"/>
                    <a:pt x="2403" y="16671"/>
                  </a:cubicBezTo>
                  <a:lnTo>
                    <a:pt x="2603" y="16671"/>
                  </a:lnTo>
                  <a:lnTo>
                    <a:pt x="2903" y="16638"/>
                  </a:lnTo>
                  <a:cubicBezTo>
                    <a:pt x="3003" y="17872"/>
                    <a:pt x="3270" y="19106"/>
                    <a:pt x="3737" y="20274"/>
                  </a:cubicBezTo>
                  <a:cubicBezTo>
                    <a:pt x="5005" y="23776"/>
                    <a:pt x="7640" y="26545"/>
                    <a:pt x="11076" y="28113"/>
                  </a:cubicBezTo>
                  <a:cubicBezTo>
                    <a:pt x="12944" y="28980"/>
                    <a:pt x="14945" y="29380"/>
                    <a:pt x="16946" y="29380"/>
                  </a:cubicBezTo>
                  <a:cubicBezTo>
                    <a:pt x="18581" y="29380"/>
                    <a:pt x="20249" y="29080"/>
                    <a:pt x="21783" y="28513"/>
                  </a:cubicBezTo>
                  <a:cubicBezTo>
                    <a:pt x="29055" y="25945"/>
                    <a:pt x="32758" y="17805"/>
                    <a:pt x="30056" y="10533"/>
                  </a:cubicBezTo>
                  <a:cubicBezTo>
                    <a:pt x="27952" y="4878"/>
                    <a:pt x="22570" y="1380"/>
                    <a:pt x="16872" y="1380"/>
                  </a:cubicBezTo>
                  <a:cubicBezTo>
                    <a:pt x="15344" y="1380"/>
                    <a:pt x="13793" y="1632"/>
                    <a:pt x="12276" y="2161"/>
                  </a:cubicBezTo>
                  <a:lnTo>
                    <a:pt x="12010" y="1494"/>
                  </a:lnTo>
                  <a:cubicBezTo>
                    <a:pt x="11676" y="569"/>
                    <a:pt x="10809" y="1"/>
                    <a:pt x="9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204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6623425" y="2313100"/>
              <a:ext cx="624650" cy="587025"/>
            </a:xfrm>
            <a:custGeom>
              <a:avLst/>
              <a:gdLst/>
              <a:ahLst/>
              <a:cxnLst/>
              <a:rect l="l" t="t" r="r" b="b"/>
              <a:pathLst>
                <a:path w="24986" h="23481" extrusionOk="0">
                  <a:moveTo>
                    <a:pt x="11702" y="0"/>
                  </a:moveTo>
                  <a:cubicBezTo>
                    <a:pt x="10348" y="0"/>
                    <a:pt x="8975" y="238"/>
                    <a:pt x="7640" y="739"/>
                  </a:cubicBezTo>
                  <a:lnTo>
                    <a:pt x="11743" y="11747"/>
                  </a:lnTo>
                  <a:lnTo>
                    <a:pt x="1" y="12781"/>
                  </a:lnTo>
                  <a:cubicBezTo>
                    <a:pt x="134" y="13816"/>
                    <a:pt x="335" y="14816"/>
                    <a:pt x="735" y="15817"/>
                  </a:cubicBezTo>
                  <a:cubicBezTo>
                    <a:pt x="2478" y="20552"/>
                    <a:pt x="7000" y="23481"/>
                    <a:pt x="11771" y="23481"/>
                  </a:cubicBezTo>
                  <a:cubicBezTo>
                    <a:pt x="13117" y="23481"/>
                    <a:pt x="14483" y="23247"/>
                    <a:pt x="15812" y="22755"/>
                  </a:cubicBezTo>
                  <a:cubicBezTo>
                    <a:pt x="21850" y="20487"/>
                    <a:pt x="24985" y="13715"/>
                    <a:pt x="22751" y="7644"/>
                  </a:cubicBezTo>
                  <a:cubicBezTo>
                    <a:pt x="20984" y="2942"/>
                    <a:pt x="16466" y="0"/>
                    <a:pt x="11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6553375" y="2278200"/>
              <a:ext cx="293575" cy="302750"/>
            </a:xfrm>
            <a:custGeom>
              <a:avLst/>
              <a:gdLst/>
              <a:ahLst/>
              <a:cxnLst/>
              <a:rect l="l" t="t" r="r" b="b"/>
              <a:pathLst>
                <a:path w="11743" h="12110" extrusionOk="0">
                  <a:moveTo>
                    <a:pt x="7506" y="1"/>
                  </a:moveTo>
                  <a:cubicBezTo>
                    <a:pt x="3003" y="1769"/>
                    <a:pt x="1" y="6138"/>
                    <a:pt x="1" y="10975"/>
                  </a:cubicBezTo>
                  <a:cubicBezTo>
                    <a:pt x="1" y="11342"/>
                    <a:pt x="1" y="11709"/>
                    <a:pt x="68" y="12109"/>
                  </a:cubicBezTo>
                  <a:lnTo>
                    <a:pt x="11743" y="1097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40"/>
          <p:cNvGrpSpPr/>
          <p:nvPr/>
        </p:nvGrpSpPr>
        <p:grpSpPr>
          <a:xfrm>
            <a:off x="3217675" y="4144200"/>
            <a:ext cx="1509425" cy="228525"/>
            <a:chOff x="5708425" y="4133400"/>
            <a:chExt cx="1509425" cy="228525"/>
          </a:xfrm>
        </p:grpSpPr>
        <p:sp>
          <p:nvSpPr>
            <p:cNvPr id="874" name="Google Shape;874;p40"/>
            <p:cNvSpPr/>
            <p:nvPr/>
          </p:nvSpPr>
          <p:spPr>
            <a:xfrm>
              <a:off x="597445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67" y="1"/>
                    <a:pt x="0" y="468"/>
                    <a:pt x="0" y="1001"/>
                  </a:cubicBezTo>
                  <a:cubicBezTo>
                    <a:pt x="0" y="1568"/>
                    <a:pt x="467" y="2002"/>
                    <a:pt x="1001" y="2002"/>
                  </a:cubicBezTo>
                  <a:cubicBezTo>
                    <a:pt x="1568" y="2002"/>
                    <a:pt x="2001" y="1568"/>
                    <a:pt x="2001" y="1001"/>
                  </a:cubicBezTo>
                  <a:cubicBezTo>
                    <a:pt x="2001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676500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34" y="1"/>
                    <a:pt x="1" y="468"/>
                    <a:pt x="1" y="1001"/>
                  </a:cubicBezTo>
                  <a:cubicBezTo>
                    <a:pt x="1" y="1568"/>
                    <a:pt x="434" y="2002"/>
                    <a:pt x="1001" y="2002"/>
                  </a:cubicBezTo>
                  <a:cubicBezTo>
                    <a:pt x="1568" y="2002"/>
                    <a:pt x="2002" y="1568"/>
                    <a:pt x="2002" y="1001"/>
                  </a:cubicBezTo>
                  <a:cubicBezTo>
                    <a:pt x="2002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6380550" y="4223475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0"/>
                  </a:moveTo>
                  <a:cubicBezTo>
                    <a:pt x="435" y="0"/>
                    <a:pt x="1" y="434"/>
                    <a:pt x="1" y="1001"/>
                  </a:cubicBezTo>
                  <a:cubicBezTo>
                    <a:pt x="1" y="1535"/>
                    <a:pt x="435" y="2002"/>
                    <a:pt x="1002" y="2002"/>
                  </a:cubicBezTo>
                  <a:cubicBezTo>
                    <a:pt x="1535" y="2002"/>
                    <a:pt x="2002" y="1535"/>
                    <a:pt x="2002" y="1001"/>
                  </a:cubicBezTo>
                  <a:cubicBezTo>
                    <a:pt x="2002" y="434"/>
                    <a:pt x="1535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6476475" y="4223475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0"/>
                  </a:moveTo>
                  <a:cubicBezTo>
                    <a:pt x="434" y="0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cubicBezTo>
                    <a:pt x="1534" y="2002"/>
                    <a:pt x="2001" y="1535"/>
                    <a:pt x="2001" y="1001"/>
                  </a:cubicBezTo>
                  <a:cubicBezTo>
                    <a:pt x="2001" y="434"/>
                    <a:pt x="1534" y="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65990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68" y="2002"/>
                    <a:pt x="2002" y="1535"/>
                    <a:pt x="2002" y="1002"/>
                  </a:cubicBezTo>
                  <a:cubicBezTo>
                    <a:pt x="2002" y="468"/>
                    <a:pt x="1568" y="34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66949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35" y="2002"/>
                    <a:pt x="2002" y="1535"/>
                    <a:pt x="2002" y="1002"/>
                  </a:cubicBezTo>
                  <a:cubicBezTo>
                    <a:pt x="2002" y="468"/>
                    <a:pt x="1602" y="34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6850900" y="4133400"/>
              <a:ext cx="49225" cy="50050"/>
            </a:xfrm>
            <a:custGeom>
              <a:avLst/>
              <a:gdLst/>
              <a:ahLst/>
              <a:cxnLst/>
              <a:rect l="l" t="t" r="r" b="b"/>
              <a:pathLst>
                <a:path w="1969" h="2002" extrusionOk="0">
                  <a:moveTo>
                    <a:pt x="1001" y="1"/>
                  </a:moveTo>
                  <a:cubicBezTo>
                    <a:pt x="434" y="1"/>
                    <a:pt x="0" y="468"/>
                    <a:pt x="0" y="1001"/>
                  </a:cubicBezTo>
                  <a:cubicBezTo>
                    <a:pt x="0" y="1568"/>
                    <a:pt x="434" y="2002"/>
                    <a:pt x="1001" y="2002"/>
                  </a:cubicBezTo>
                  <a:cubicBezTo>
                    <a:pt x="1535" y="2002"/>
                    <a:pt x="1968" y="1568"/>
                    <a:pt x="1968" y="1001"/>
                  </a:cubicBezTo>
                  <a:cubicBezTo>
                    <a:pt x="1968" y="468"/>
                    <a:pt x="1535" y="67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6935950" y="4133400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cubicBezTo>
                    <a:pt x="1535" y="2002"/>
                    <a:pt x="2002" y="1568"/>
                    <a:pt x="2002" y="1001"/>
                  </a:cubicBezTo>
                  <a:cubicBezTo>
                    <a:pt x="2002" y="468"/>
                    <a:pt x="1535" y="67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6088675" y="4133400"/>
              <a:ext cx="633825" cy="50050"/>
            </a:xfrm>
            <a:custGeom>
              <a:avLst/>
              <a:gdLst/>
              <a:ahLst/>
              <a:cxnLst/>
              <a:rect l="l" t="t" r="r" b="b"/>
              <a:pathLst>
                <a:path w="2535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35" y="2002"/>
                    <a:pt x="1002" y="2002"/>
                  </a:cubicBezTo>
                  <a:lnTo>
                    <a:pt x="24352" y="2002"/>
                  </a:lnTo>
                  <a:cubicBezTo>
                    <a:pt x="24885" y="2002"/>
                    <a:pt x="25319" y="1568"/>
                    <a:pt x="25352" y="1001"/>
                  </a:cubicBezTo>
                  <a:cubicBezTo>
                    <a:pt x="25352" y="468"/>
                    <a:pt x="24885" y="1"/>
                    <a:pt x="24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5923575" y="4311850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67" y="1"/>
                    <a:pt x="0" y="468"/>
                    <a:pt x="0" y="1002"/>
                  </a:cubicBezTo>
                  <a:cubicBezTo>
                    <a:pt x="0" y="1535"/>
                    <a:pt x="467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352" y="1535"/>
                    <a:pt x="25352" y="1002"/>
                  </a:cubicBezTo>
                  <a:cubicBezTo>
                    <a:pt x="25352" y="468"/>
                    <a:pt x="24885" y="1"/>
                    <a:pt x="2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5708425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285" y="1569"/>
                    <a:pt x="25352" y="1001"/>
                  </a:cubicBezTo>
                  <a:cubicBezTo>
                    <a:pt x="25352" y="434"/>
                    <a:pt x="24885" y="1"/>
                    <a:pt x="2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6584050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967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967" y="2002"/>
                  </a:cubicBezTo>
                  <a:lnTo>
                    <a:pt x="24317" y="2002"/>
                  </a:lnTo>
                  <a:cubicBezTo>
                    <a:pt x="24885" y="2002"/>
                    <a:pt x="25352" y="1569"/>
                    <a:pt x="25318" y="1001"/>
                  </a:cubicBezTo>
                  <a:cubicBezTo>
                    <a:pt x="25318" y="434"/>
                    <a:pt x="24885" y="1"/>
                    <a:pt x="24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7"/>
          <p:cNvSpPr/>
          <p:nvPr/>
        </p:nvSpPr>
        <p:spPr>
          <a:xfrm rot="-335647">
            <a:off x="560763" y="1122046"/>
            <a:ext cx="14862" cy="1492383"/>
          </a:xfrm>
          <a:custGeom>
            <a:avLst/>
            <a:gdLst/>
            <a:ahLst/>
            <a:cxnLst/>
            <a:rect l="l" t="t" r="r" b="b"/>
            <a:pathLst>
              <a:path w="1735" h="19715" fill="none" extrusionOk="0">
                <a:moveTo>
                  <a:pt x="0" y="19714"/>
                </a:moveTo>
                <a:lnTo>
                  <a:pt x="1735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7"/>
          <p:cNvSpPr txBox="1">
            <a:spLocks noGrp="1"/>
          </p:cNvSpPr>
          <p:nvPr>
            <p:ph type="title"/>
          </p:nvPr>
        </p:nvSpPr>
        <p:spPr>
          <a:xfrm>
            <a:off x="1842900" y="2593038"/>
            <a:ext cx="54582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DIMOSTRAZIONE</a:t>
            </a:r>
            <a:endParaRPr dirty="0"/>
          </a:p>
        </p:txBody>
      </p:sp>
      <p:sp>
        <p:nvSpPr>
          <p:cNvPr id="656" name="Google Shape;656;p37"/>
          <p:cNvSpPr txBox="1">
            <a:spLocks noGrp="1"/>
          </p:cNvSpPr>
          <p:nvPr>
            <p:ph type="title" idx="2"/>
          </p:nvPr>
        </p:nvSpPr>
        <p:spPr>
          <a:xfrm>
            <a:off x="2996550" y="1595600"/>
            <a:ext cx="31509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02</a:t>
            </a:r>
            <a:endParaRPr dirty="0"/>
          </a:p>
        </p:txBody>
      </p:sp>
      <p:sp>
        <p:nvSpPr>
          <p:cNvPr id="657" name="Google Shape;657;p37"/>
          <p:cNvSpPr/>
          <p:nvPr/>
        </p:nvSpPr>
        <p:spPr>
          <a:xfrm rot="10098348" flipH="1">
            <a:off x="-1442199" y="166630"/>
            <a:ext cx="5902067" cy="882376"/>
          </a:xfrm>
          <a:custGeom>
            <a:avLst/>
            <a:gdLst/>
            <a:ahLst/>
            <a:cxnLst/>
            <a:rect l="l" t="t" r="r" b="b"/>
            <a:pathLst>
              <a:path w="236069" h="35293" fill="none" extrusionOk="0">
                <a:moveTo>
                  <a:pt x="0" y="7073"/>
                </a:moveTo>
                <a:lnTo>
                  <a:pt x="99238" y="32524"/>
                </a:lnTo>
                <a:cubicBezTo>
                  <a:pt x="109912" y="35293"/>
                  <a:pt x="121153" y="35026"/>
                  <a:pt x="131728" y="31824"/>
                </a:cubicBezTo>
                <a:lnTo>
                  <a:pt x="236069" y="1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4777378" y="487225"/>
            <a:ext cx="3575100" cy="490375"/>
          </a:xfrm>
          <a:custGeom>
            <a:avLst/>
            <a:gdLst/>
            <a:ahLst/>
            <a:cxnLst/>
            <a:rect l="l" t="t" r="r" b="b"/>
            <a:pathLst>
              <a:path w="143004" h="19615" fill="none" extrusionOk="0">
                <a:moveTo>
                  <a:pt x="1" y="167"/>
                </a:moveTo>
                <a:lnTo>
                  <a:pt x="83260" y="19614"/>
                </a:lnTo>
                <a:lnTo>
                  <a:pt x="143003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8411653" y="448025"/>
            <a:ext cx="60075" cy="19200"/>
          </a:xfrm>
          <a:custGeom>
            <a:avLst/>
            <a:gdLst/>
            <a:ahLst/>
            <a:cxnLst/>
            <a:rect l="l" t="t" r="r" b="b"/>
            <a:pathLst>
              <a:path w="2403" h="768" fill="none" extrusionOk="0">
                <a:moveTo>
                  <a:pt x="0" y="768"/>
                </a:moveTo>
                <a:lnTo>
                  <a:pt x="2402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635803" y="3006800"/>
            <a:ext cx="3490025" cy="1970600"/>
          </a:xfrm>
          <a:custGeom>
            <a:avLst/>
            <a:gdLst/>
            <a:ahLst/>
            <a:cxnLst/>
            <a:rect l="l" t="t" r="r" b="b"/>
            <a:pathLst>
              <a:path w="139601" h="78824" fill="none" extrusionOk="0">
                <a:moveTo>
                  <a:pt x="139600" y="43431"/>
                </a:moveTo>
                <a:lnTo>
                  <a:pt x="135130" y="58475"/>
                </a:lnTo>
                <a:cubicBezTo>
                  <a:pt x="133396" y="64379"/>
                  <a:pt x="128259" y="68683"/>
                  <a:pt x="122121" y="69316"/>
                </a:cubicBezTo>
                <a:lnTo>
                  <a:pt x="38828" y="78189"/>
                </a:lnTo>
                <a:cubicBezTo>
                  <a:pt x="32991" y="78823"/>
                  <a:pt x="27420" y="75354"/>
                  <a:pt x="25419" y="69850"/>
                </a:cubicBezTo>
                <a:lnTo>
                  <a:pt x="1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37"/>
          <p:cNvGrpSpPr/>
          <p:nvPr/>
        </p:nvGrpSpPr>
        <p:grpSpPr>
          <a:xfrm flipH="1">
            <a:off x="6773453" y="4075375"/>
            <a:ext cx="1509425" cy="228525"/>
            <a:chOff x="5708425" y="4133400"/>
            <a:chExt cx="1509425" cy="228525"/>
          </a:xfrm>
        </p:grpSpPr>
        <p:sp>
          <p:nvSpPr>
            <p:cNvPr id="662" name="Google Shape;662;p37"/>
            <p:cNvSpPr/>
            <p:nvPr/>
          </p:nvSpPr>
          <p:spPr>
            <a:xfrm>
              <a:off x="597445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67" y="1"/>
                    <a:pt x="0" y="468"/>
                    <a:pt x="0" y="1001"/>
                  </a:cubicBezTo>
                  <a:cubicBezTo>
                    <a:pt x="0" y="1568"/>
                    <a:pt x="467" y="2002"/>
                    <a:pt x="1001" y="2002"/>
                  </a:cubicBezTo>
                  <a:cubicBezTo>
                    <a:pt x="1568" y="2002"/>
                    <a:pt x="2001" y="1568"/>
                    <a:pt x="2001" y="1001"/>
                  </a:cubicBezTo>
                  <a:cubicBezTo>
                    <a:pt x="2001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676500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34" y="1"/>
                    <a:pt x="1" y="468"/>
                    <a:pt x="1" y="1001"/>
                  </a:cubicBezTo>
                  <a:cubicBezTo>
                    <a:pt x="1" y="1568"/>
                    <a:pt x="434" y="2002"/>
                    <a:pt x="1001" y="2002"/>
                  </a:cubicBezTo>
                  <a:cubicBezTo>
                    <a:pt x="1568" y="2002"/>
                    <a:pt x="2002" y="1568"/>
                    <a:pt x="2002" y="1001"/>
                  </a:cubicBezTo>
                  <a:cubicBezTo>
                    <a:pt x="2002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6380550" y="4223475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0"/>
                  </a:moveTo>
                  <a:cubicBezTo>
                    <a:pt x="435" y="0"/>
                    <a:pt x="1" y="434"/>
                    <a:pt x="1" y="1001"/>
                  </a:cubicBezTo>
                  <a:cubicBezTo>
                    <a:pt x="1" y="1535"/>
                    <a:pt x="435" y="2002"/>
                    <a:pt x="1002" y="2002"/>
                  </a:cubicBezTo>
                  <a:cubicBezTo>
                    <a:pt x="1535" y="2002"/>
                    <a:pt x="2002" y="1535"/>
                    <a:pt x="2002" y="1001"/>
                  </a:cubicBezTo>
                  <a:cubicBezTo>
                    <a:pt x="2002" y="434"/>
                    <a:pt x="1535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6476475" y="4223475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0"/>
                  </a:moveTo>
                  <a:cubicBezTo>
                    <a:pt x="434" y="0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cubicBezTo>
                    <a:pt x="1534" y="2002"/>
                    <a:pt x="2001" y="1535"/>
                    <a:pt x="2001" y="1001"/>
                  </a:cubicBezTo>
                  <a:cubicBezTo>
                    <a:pt x="2001" y="434"/>
                    <a:pt x="1534" y="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65990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68" y="2002"/>
                    <a:pt x="2002" y="1535"/>
                    <a:pt x="2002" y="1002"/>
                  </a:cubicBezTo>
                  <a:cubicBezTo>
                    <a:pt x="2002" y="468"/>
                    <a:pt x="1568" y="34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66949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35" y="2002"/>
                    <a:pt x="2002" y="1535"/>
                    <a:pt x="2002" y="1002"/>
                  </a:cubicBezTo>
                  <a:cubicBezTo>
                    <a:pt x="2002" y="468"/>
                    <a:pt x="1602" y="34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6850900" y="4133400"/>
              <a:ext cx="49225" cy="50050"/>
            </a:xfrm>
            <a:custGeom>
              <a:avLst/>
              <a:gdLst/>
              <a:ahLst/>
              <a:cxnLst/>
              <a:rect l="l" t="t" r="r" b="b"/>
              <a:pathLst>
                <a:path w="1969" h="2002" extrusionOk="0">
                  <a:moveTo>
                    <a:pt x="1001" y="1"/>
                  </a:moveTo>
                  <a:cubicBezTo>
                    <a:pt x="434" y="1"/>
                    <a:pt x="0" y="468"/>
                    <a:pt x="0" y="1001"/>
                  </a:cubicBezTo>
                  <a:cubicBezTo>
                    <a:pt x="0" y="1568"/>
                    <a:pt x="434" y="2002"/>
                    <a:pt x="1001" y="2002"/>
                  </a:cubicBezTo>
                  <a:cubicBezTo>
                    <a:pt x="1535" y="2002"/>
                    <a:pt x="1968" y="1568"/>
                    <a:pt x="1968" y="1001"/>
                  </a:cubicBezTo>
                  <a:cubicBezTo>
                    <a:pt x="1968" y="468"/>
                    <a:pt x="1535" y="67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935950" y="4133400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cubicBezTo>
                    <a:pt x="1535" y="2002"/>
                    <a:pt x="2002" y="1568"/>
                    <a:pt x="2002" y="1001"/>
                  </a:cubicBezTo>
                  <a:cubicBezTo>
                    <a:pt x="2002" y="468"/>
                    <a:pt x="1535" y="67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6088675" y="4133400"/>
              <a:ext cx="633825" cy="50050"/>
            </a:xfrm>
            <a:custGeom>
              <a:avLst/>
              <a:gdLst/>
              <a:ahLst/>
              <a:cxnLst/>
              <a:rect l="l" t="t" r="r" b="b"/>
              <a:pathLst>
                <a:path w="2535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35" y="2002"/>
                    <a:pt x="1002" y="2002"/>
                  </a:cubicBezTo>
                  <a:lnTo>
                    <a:pt x="24352" y="2002"/>
                  </a:lnTo>
                  <a:cubicBezTo>
                    <a:pt x="24885" y="2002"/>
                    <a:pt x="25319" y="1568"/>
                    <a:pt x="25352" y="1001"/>
                  </a:cubicBezTo>
                  <a:cubicBezTo>
                    <a:pt x="25352" y="468"/>
                    <a:pt x="24885" y="1"/>
                    <a:pt x="24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5923575" y="4311850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67" y="1"/>
                    <a:pt x="0" y="468"/>
                    <a:pt x="0" y="1002"/>
                  </a:cubicBezTo>
                  <a:cubicBezTo>
                    <a:pt x="0" y="1535"/>
                    <a:pt x="467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352" y="1535"/>
                    <a:pt x="25352" y="1002"/>
                  </a:cubicBezTo>
                  <a:cubicBezTo>
                    <a:pt x="25352" y="468"/>
                    <a:pt x="24885" y="1"/>
                    <a:pt x="2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5708425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285" y="1569"/>
                    <a:pt x="25352" y="1001"/>
                  </a:cubicBezTo>
                  <a:cubicBezTo>
                    <a:pt x="25352" y="434"/>
                    <a:pt x="24885" y="1"/>
                    <a:pt x="2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6584050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967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967" y="2002"/>
                  </a:cubicBezTo>
                  <a:lnTo>
                    <a:pt x="24317" y="2002"/>
                  </a:lnTo>
                  <a:cubicBezTo>
                    <a:pt x="24885" y="2002"/>
                    <a:pt x="25352" y="1569"/>
                    <a:pt x="25318" y="1001"/>
                  </a:cubicBezTo>
                  <a:cubicBezTo>
                    <a:pt x="25318" y="434"/>
                    <a:pt x="24885" y="1"/>
                    <a:pt x="24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7"/>
          <p:cNvGrpSpPr/>
          <p:nvPr/>
        </p:nvGrpSpPr>
        <p:grpSpPr>
          <a:xfrm rot="1387311">
            <a:off x="-47588" y="305759"/>
            <a:ext cx="1215912" cy="907353"/>
            <a:chOff x="5772650" y="400725"/>
            <a:chExt cx="1215875" cy="907325"/>
          </a:xfrm>
        </p:grpSpPr>
        <p:sp>
          <p:nvSpPr>
            <p:cNvPr id="675" name="Google Shape;675;p37"/>
            <p:cNvSpPr/>
            <p:nvPr/>
          </p:nvSpPr>
          <p:spPr>
            <a:xfrm>
              <a:off x="5773475" y="479925"/>
              <a:ext cx="1215050" cy="828125"/>
            </a:xfrm>
            <a:custGeom>
              <a:avLst/>
              <a:gdLst/>
              <a:ahLst/>
              <a:cxnLst/>
              <a:rect l="l" t="t" r="r" b="b"/>
              <a:pathLst>
                <a:path w="48602" h="33125" extrusionOk="0">
                  <a:moveTo>
                    <a:pt x="48135" y="1"/>
                  </a:moveTo>
                  <a:lnTo>
                    <a:pt x="0" y="701"/>
                  </a:lnTo>
                  <a:lnTo>
                    <a:pt x="467" y="33125"/>
                  </a:lnTo>
                  <a:lnTo>
                    <a:pt x="48602" y="32424"/>
                  </a:lnTo>
                  <a:lnTo>
                    <a:pt x="48135" y="1"/>
                  </a:ln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5772650" y="400725"/>
              <a:ext cx="1205050" cy="97575"/>
            </a:xfrm>
            <a:custGeom>
              <a:avLst/>
              <a:gdLst/>
              <a:ahLst/>
              <a:cxnLst/>
              <a:rect l="l" t="t" r="r" b="b"/>
              <a:pathLst>
                <a:path w="48202" h="3903" extrusionOk="0">
                  <a:moveTo>
                    <a:pt x="48134" y="0"/>
                  </a:moveTo>
                  <a:lnTo>
                    <a:pt x="0" y="701"/>
                  </a:lnTo>
                  <a:lnTo>
                    <a:pt x="33" y="3903"/>
                  </a:lnTo>
                  <a:lnTo>
                    <a:pt x="48201" y="3202"/>
                  </a:lnTo>
                  <a:lnTo>
                    <a:pt x="48134" y="0"/>
                  </a:lnTo>
                  <a:close/>
                </a:path>
              </a:pathLst>
            </a:custGeom>
            <a:solidFill>
              <a:srgbClr val="9CC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5903575" y="515350"/>
              <a:ext cx="981550" cy="663450"/>
            </a:xfrm>
            <a:custGeom>
              <a:avLst/>
              <a:gdLst/>
              <a:ahLst/>
              <a:cxnLst/>
              <a:rect l="l" t="t" r="r" b="b"/>
              <a:pathLst>
                <a:path w="39262" h="26538" extrusionOk="0">
                  <a:moveTo>
                    <a:pt x="32863" y="1"/>
                  </a:moveTo>
                  <a:cubicBezTo>
                    <a:pt x="32728" y="1"/>
                    <a:pt x="32593" y="7"/>
                    <a:pt x="32457" y="18"/>
                  </a:cubicBezTo>
                  <a:lnTo>
                    <a:pt x="4070" y="2954"/>
                  </a:lnTo>
                  <a:cubicBezTo>
                    <a:pt x="1701" y="3221"/>
                    <a:pt x="0" y="5355"/>
                    <a:pt x="234" y="7724"/>
                  </a:cubicBezTo>
                  <a:lnTo>
                    <a:pt x="1735" y="22234"/>
                  </a:lnTo>
                  <a:cubicBezTo>
                    <a:pt x="1985" y="24457"/>
                    <a:pt x="3851" y="26092"/>
                    <a:pt x="6065" y="26092"/>
                  </a:cubicBezTo>
                  <a:cubicBezTo>
                    <a:pt x="6210" y="26092"/>
                    <a:pt x="6357" y="26085"/>
                    <a:pt x="6505" y="26070"/>
                  </a:cubicBezTo>
                  <a:lnTo>
                    <a:pt x="28287" y="23769"/>
                  </a:lnTo>
                  <a:lnTo>
                    <a:pt x="32890" y="26070"/>
                  </a:lnTo>
                  <a:cubicBezTo>
                    <a:pt x="33524" y="26371"/>
                    <a:pt x="34191" y="26537"/>
                    <a:pt x="34825" y="26537"/>
                  </a:cubicBezTo>
                  <a:cubicBezTo>
                    <a:pt x="35726" y="26537"/>
                    <a:pt x="36560" y="26270"/>
                    <a:pt x="37293" y="25770"/>
                  </a:cubicBezTo>
                  <a:cubicBezTo>
                    <a:pt x="38561" y="24903"/>
                    <a:pt x="39262" y="23402"/>
                    <a:pt x="39095" y="21801"/>
                  </a:cubicBezTo>
                  <a:lnTo>
                    <a:pt x="37227" y="3888"/>
                  </a:lnTo>
                  <a:cubicBezTo>
                    <a:pt x="37093" y="2754"/>
                    <a:pt x="36560" y="1720"/>
                    <a:pt x="35626" y="952"/>
                  </a:cubicBezTo>
                  <a:cubicBezTo>
                    <a:pt x="34859" y="333"/>
                    <a:pt x="33885" y="1"/>
                    <a:pt x="328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5892725" y="504750"/>
              <a:ext cx="982400" cy="663200"/>
            </a:xfrm>
            <a:custGeom>
              <a:avLst/>
              <a:gdLst/>
              <a:ahLst/>
              <a:cxnLst/>
              <a:rect l="l" t="t" r="r" b="b"/>
              <a:pathLst>
                <a:path w="39296" h="26528" extrusionOk="0">
                  <a:moveTo>
                    <a:pt x="32782" y="0"/>
                  </a:moveTo>
                  <a:cubicBezTo>
                    <a:pt x="32685" y="0"/>
                    <a:pt x="32588" y="3"/>
                    <a:pt x="32490" y="9"/>
                  </a:cubicBezTo>
                  <a:lnTo>
                    <a:pt x="4103" y="2977"/>
                  </a:lnTo>
                  <a:cubicBezTo>
                    <a:pt x="1702" y="3211"/>
                    <a:pt x="1" y="5346"/>
                    <a:pt x="267" y="7714"/>
                  </a:cubicBezTo>
                  <a:lnTo>
                    <a:pt x="1768" y="22225"/>
                  </a:lnTo>
                  <a:cubicBezTo>
                    <a:pt x="1988" y="24478"/>
                    <a:pt x="3881" y="26115"/>
                    <a:pt x="6071" y="26115"/>
                  </a:cubicBezTo>
                  <a:cubicBezTo>
                    <a:pt x="6215" y="26115"/>
                    <a:pt x="6359" y="26108"/>
                    <a:pt x="6505" y="26094"/>
                  </a:cubicBezTo>
                  <a:lnTo>
                    <a:pt x="28321" y="23792"/>
                  </a:lnTo>
                  <a:lnTo>
                    <a:pt x="32891" y="26094"/>
                  </a:lnTo>
                  <a:cubicBezTo>
                    <a:pt x="33524" y="26361"/>
                    <a:pt x="34192" y="26528"/>
                    <a:pt x="34859" y="26528"/>
                  </a:cubicBezTo>
                  <a:cubicBezTo>
                    <a:pt x="35726" y="26528"/>
                    <a:pt x="36560" y="26294"/>
                    <a:pt x="37327" y="25794"/>
                  </a:cubicBezTo>
                  <a:cubicBezTo>
                    <a:pt x="38561" y="24927"/>
                    <a:pt x="39295" y="23425"/>
                    <a:pt x="39128" y="21824"/>
                  </a:cubicBezTo>
                  <a:lnTo>
                    <a:pt x="37227" y="3878"/>
                  </a:lnTo>
                  <a:cubicBezTo>
                    <a:pt x="37127" y="2777"/>
                    <a:pt x="36560" y="1710"/>
                    <a:pt x="35659" y="976"/>
                  </a:cubicBezTo>
                  <a:cubicBezTo>
                    <a:pt x="34865" y="334"/>
                    <a:pt x="33846" y="0"/>
                    <a:pt x="3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5958600" y="568225"/>
              <a:ext cx="853275" cy="538700"/>
            </a:xfrm>
            <a:custGeom>
              <a:avLst/>
              <a:gdLst/>
              <a:ahLst/>
              <a:cxnLst/>
              <a:rect l="l" t="t" r="r" b="b"/>
              <a:pathLst>
                <a:path w="34131" h="21548" extrusionOk="0">
                  <a:moveTo>
                    <a:pt x="30258" y="0"/>
                  </a:moveTo>
                  <a:cubicBezTo>
                    <a:pt x="30213" y="0"/>
                    <a:pt x="30168" y="2"/>
                    <a:pt x="30122" y="5"/>
                  </a:cubicBezTo>
                  <a:lnTo>
                    <a:pt x="1735" y="2974"/>
                  </a:lnTo>
                  <a:cubicBezTo>
                    <a:pt x="735" y="3074"/>
                    <a:pt x="1" y="3941"/>
                    <a:pt x="134" y="4942"/>
                  </a:cubicBezTo>
                  <a:lnTo>
                    <a:pt x="1635" y="19452"/>
                  </a:lnTo>
                  <a:cubicBezTo>
                    <a:pt x="1699" y="20409"/>
                    <a:pt x="2555" y="21091"/>
                    <a:pt x="3505" y="21091"/>
                  </a:cubicBezTo>
                  <a:cubicBezTo>
                    <a:pt x="3549" y="21091"/>
                    <a:pt x="3593" y="21090"/>
                    <a:pt x="3637" y="21087"/>
                  </a:cubicBezTo>
                  <a:lnTo>
                    <a:pt x="25652" y="18785"/>
                  </a:lnTo>
                  <a:cubicBezTo>
                    <a:pt x="25710" y="18779"/>
                    <a:pt x="25768" y="18776"/>
                    <a:pt x="25827" y="18776"/>
                  </a:cubicBezTo>
                  <a:cubicBezTo>
                    <a:pt x="26110" y="18776"/>
                    <a:pt x="26404" y="18841"/>
                    <a:pt x="26653" y="18952"/>
                  </a:cubicBezTo>
                  <a:lnTo>
                    <a:pt x="31390" y="21353"/>
                  </a:lnTo>
                  <a:cubicBezTo>
                    <a:pt x="31664" y="21487"/>
                    <a:pt x="31945" y="21548"/>
                    <a:pt x="32218" y="21548"/>
                  </a:cubicBezTo>
                  <a:cubicBezTo>
                    <a:pt x="33238" y="21548"/>
                    <a:pt x="34130" y="20691"/>
                    <a:pt x="34025" y="19586"/>
                  </a:cubicBezTo>
                  <a:lnTo>
                    <a:pt x="33858" y="17951"/>
                  </a:lnTo>
                  <a:lnTo>
                    <a:pt x="33525" y="14749"/>
                  </a:lnTo>
                  <a:lnTo>
                    <a:pt x="32157" y="1639"/>
                  </a:lnTo>
                  <a:cubicBezTo>
                    <a:pt x="32061" y="683"/>
                    <a:pt x="31234" y="0"/>
                    <a:pt x="30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6082025" y="700100"/>
              <a:ext cx="561250" cy="104250"/>
            </a:xfrm>
            <a:custGeom>
              <a:avLst/>
              <a:gdLst/>
              <a:ahLst/>
              <a:cxnLst/>
              <a:rect l="l" t="t" r="r" b="b"/>
              <a:pathLst>
                <a:path w="22450" h="4170" extrusionOk="0">
                  <a:moveTo>
                    <a:pt x="22250" y="0"/>
                  </a:moveTo>
                  <a:lnTo>
                    <a:pt x="1" y="2435"/>
                  </a:lnTo>
                  <a:lnTo>
                    <a:pt x="167" y="4170"/>
                  </a:lnTo>
                  <a:lnTo>
                    <a:pt x="22450" y="1735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237975" y="782650"/>
              <a:ext cx="413650" cy="89250"/>
            </a:xfrm>
            <a:custGeom>
              <a:avLst/>
              <a:gdLst/>
              <a:ahLst/>
              <a:cxnLst/>
              <a:rect l="l" t="t" r="r" b="b"/>
              <a:pathLst>
                <a:path w="16546" h="3570" extrusionOk="0">
                  <a:moveTo>
                    <a:pt x="16345" y="1"/>
                  </a:moveTo>
                  <a:lnTo>
                    <a:pt x="0" y="1802"/>
                  </a:lnTo>
                  <a:lnTo>
                    <a:pt x="167" y="3570"/>
                  </a:lnTo>
                  <a:lnTo>
                    <a:pt x="16546" y="1735"/>
                  </a:lnTo>
                  <a:lnTo>
                    <a:pt x="163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6159575" y="866050"/>
              <a:ext cx="501225" cy="97600"/>
            </a:xfrm>
            <a:custGeom>
              <a:avLst/>
              <a:gdLst/>
              <a:ahLst/>
              <a:cxnLst/>
              <a:rect l="l" t="t" r="r" b="b"/>
              <a:pathLst>
                <a:path w="20049" h="3904" extrusionOk="0">
                  <a:moveTo>
                    <a:pt x="19848" y="0"/>
                  </a:moveTo>
                  <a:lnTo>
                    <a:pt x="1" y="2169"/>
                  </a:lnTo>
                  <a:lnTo>
                    <a:pt x="201" y="3903"/>
                  </a:lnTo>
                  <a:lnTo>
                    <a:pt x="20048" y="1735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7"/>
          <p:cNvGrpSpPr/>
          <p:nvPr/>
        </p:nvGrpSpPr>
        <p:grpSpPr>
          <a:xfrm>
            <a:off x="4096100" y="135850"/>
            <a:ext cx="1425200" cy="1217575"/>
            <a:chOff x="4096100" y="135850"/>
            <a:chExt cx="1425200" cy="1217575"/>
          </a:xfrm>
        </p:grpSpPr>
        <p:sp>
          <p:nvSpPr>
            <p:cNvPr id="684" name="Google Shape;684;p37"/>
            <p:cNvSpPr/>
            <p:nvPr/>
          </p:nvSpPr>
          <p:spPr>
            <a:xfrm>
              <a:off x="4096100" y="213400"/>
              <a:ext cx="1400175" cy="1140025"/>
            </a:xfrm>
            <a:custGeom>
              <a:avLst/>
              <a:gdLst/>
              <a:ahLst/>
              <a:cxnLst/>
              <a:rect l="l" t="t" r="r" b="b"/>
              <a:pathLst>
                <a:path w="56007" h="45601" extrusionOk="0">
                  <a:moveTo>
                    <a:pt x="9707" y="1"/>
                  </a:moveTo>
                  <a:lnTo>
                    <a:pt x="0" y="31156"/>
                  </a:lnTo>
                  <a:lnTo>
                    <a:pt x="46300" y="45600"/>
                  </a:lnTo>
                  <a:lnTo>
                    <a:pt x="56007" y="14411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4652325" y="789650"/>
              <a:ext cx="79250" cy="60900"/>
            </a:xfrm>
            <a:custGeom>
              <a:avLst/>
              <a:gdLst/>
              <a:ahLst/>
              <a:cxnLst/>
              <a:rect l="l" t="t" r="r" b="b"/>
              <a:pathLst>
                <a:path w="3170" h="2436" fill="none" extrusionOk="0">
                  <a:moveTo>
                    <a:pt x="3169" y="501"/>
                  </a:moveTo>
                  <a:lnTo>
                    <a:pt x="734" y="1"/>
                  </a:lnTo>
                  <a:lnTo>
                    <a:pt x="0" y="2436"/>
                  </a:lnTo>
                </a:path>
              </a:pathLst>
            </a:custGeom>
            <a:noFill/>
            <a:ln w="31700" cap="rnd" cmpd="sng">
              <a:solidFill>
                <a:srgbClr val="98AEF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4339600" y="135850"/>
              <a:ext cx="1181700" cy="437850"/>
            </a:xfrm>
            <a:custGeom>
              <a:avLst/>
              <a:gdLst/>
              <a:ahLst/>
              <a:cxnLst/>
              <a:rect l="l" t="t" r="r" b="b"/>
              <a:pathLst>
                <a:path w="47268" h="17514" extrusionOk="0">
                  <a:moveTo>
                    <a:pt x="968" y="1"/>
                  </a:moveTo>
                  <a:lnTo>
                    <a:pt x="0" y="3069"/>
                  </a:lnTo>
                  <a:lnTo>
                    <a:pt x="46300" y="17513"/>
                  </a:lnTo>
                  <a:lnTo>
                    <a:pt x="47267" y="1444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F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4373775" y="392900"/>
              <a:ext cx="818950" cy="734525"/>
            </a:xfrm>
            <a:custGeom>
              <a:avLst/>
              <a:gdLst/>
              <a:ahLst/>
              <a:cxnLst/>
              <a:rect l="l" t="t" r="r" b="b"/>
              <a:pathLst>
                <a:path w="32758" h="29381" extrusionOk="0">
                  <a:moveTo>
                    <a:pt x="9864" y="1"/>
                  </a:moveTo>
                  <a:cubicBezTo>
                    <a:pt x="9581" y="1"/>
                    <a:pt x="9292" y="52"/>
                    <a:pt x="9007" y="159"/>
                  </a:cubicBezTo>
                  <a:cubicBezTo>
                    <a:pt x="3637" y="2228"/>
                    <a:pt x="1" y="7498"/>
                    <a:pt x="1" y="13235"/>
                  </a:cubicBezTo>
                  <a:cubicBezTo>
                    <a:pt x="1" y="13702"/>
                    <a:pt x="68" y="14136"/>
                    <a:pt x="101" y="14570"/>
                  </a:cubicBezTo>
                  <a:cubicBezTo>
                    <a:pt x="134" y="15203"/>
                    <a:pt x="468" y="15737"/>
                    <a:pt x="935" y="16137"/>
                  </a:cubicBezTo>
                  <a:cubicBezTo>
                    <a:pt x="1335" y="16471"/>
                    <a:pt x="1836" y="16671"/>
                    <a:pt x="2403" y="16671"/>
                  </a:cubicBezTo>
                  <a:lnTo>
                    <a:pt x="2603" y="16671"/>
                  </a:lnTo>
                  <a:lnTo>
                    <a:pt x="2903" y="16638"/>
                  </a:lnTo>
                  <a:cubicBezTo>
                    <a:pt x="3003" y="17872"/>
                    <a:pt x="3270" y="19106"/>
                    <a:pt x="3737" y="20274"/>
                  </a:cubicBezTo>
                  <a:cubicBezTo>
                    <a:pt x="5005" y="23776"/>
                    <a:pt x="7640" y="26545"/>
                    <a:pt x="11076" y="28113"/>
                  </a:cubicBezTo>
                  <a:cubicBezTo>
                    <a:pt x="12944" y="28980"/>
                    <a:pt x="14945" y="29380"/>
                    <a:pt x="16946" y="29380"/>
                  </a:cubicBezTo>
                  <a:cubicBezTo>
                    <a:pt x="18581" y="29380"/>
                    <a:pt x="20249" y="29080"/>
                    <a:pt x="21783" y="28513"/>
                  </a:cubicBezTo>
                  <a:cubicBezTo>
                    <a:pt x="29055" y="25945"/>
                    <a:pt x="32758" y="17805"/>
                    <a:pt x="30056" y="10533"/>
                  </a:cubicBezTo>
                  <a:cubicBezTo>
                    <a:pt x="27952" y="4878"/>
                    <a:pt x="22570" y="1380"/>
                    <a:pt x="16872" y="1380"/>
                  </a:cubicBezTo>
                  <a:cubicBezTo>
                    <a:pt x="15344" y="1380"/>
                    <a:pt x="13793" y="1632"/>
                    <a:pt x="12276" y="2161"/>
                  </a:cubicBezTo>
                  <a:lnTo>
                    <a:pt x="12010" y="1494"/>
                  </a:lnTo>
                  <a:cubicBezTo>
                    <a:pt x="11676" y="569"/>
                    <a:pt x="10809" y="1"/>
                    <a:pt x="9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28575" dir="180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4502200" y="485975"/>
              <a:ext cx="624650" cy="587025"/>
            </a:xfrm>
            <a:custGeom>
              <a:avLst/>
              <a:gdLst/>
              <a:ahLst/>
              <a:cxnLst/>
              <a:rect l="l" t="t" r="r" b="b"/>
              <a:pathLst>
                <a:path w="24986" h="23481" extrusionOk="0">
                  <a:moveTo>
                    <a:pt x="11702" y="0"/>
                  </a:moveTo>
                  <a:cubicBezTo>
                    <a:pt x="10348" y="0"/>
                    <a:pt x="8975" y="238"/>
                    <a:pt x="7640" y="739"/>
                  </a:cubicBezTo>
                  <a:lnTo>
                    <a:pt x="11743" y="11747"/>
                  </a:lnTo>
                  <a:lnTo>
                    <a:pt x="1" y="12781"/>
                  </a:lnTo>
                  <a:cubicBezTo>
                    <a:pt x="134" y="13816"/>
                    <a:pt x="335" y="14816"/>
                    <a:pt x="735" y="15817"/>
                  </a:cubicBezTo>
                  <a:cubicBezTo>
                    <a:pt x="2478" y="20552"/>
                    <a:pt x="7000" y="23481"/>
                    <a:pt x="11771" y="23481"/>
                  </a:cubicBezTo>
                  <a:cubicBezTo>
                    <a:pt x="13117" y="23481"/>
                    <a:pt x="14483" y="23247"/>
                    <a:pt x="15812" y="22755"/>
                  </a:cubicBezTo>
                  <a:cubicBezTo>
                    <a:pt x="21850" y="20487"/>
                    <a:pt x="24985" y="13715"/>
                    <a:pt x="22751" y="7644"/>
                  </a:cubicBezTo>
                  <a:cubicBezTo>
                    <a:pt x="20984" y="2942"/>
                    <a:pt x="16466" y="0"/>
                    <a:pt x="11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4432150" y="451075"/>
              <a:ext cx="293575" cy="302750"/>
            </a:xfrm>
            <a:custGeom>
              <a:avLst/>
              <a:gdLst/>
              <a:ahLst/>
              <a:cxnLst/>
              <a:rect l="l" t="t" r="r" b="b"/>
              <a:pathLst>
                <a:path w="11743" h="12110" extrusionOk="0">
                  <a:moveTo>
                    <a:pt x="7506" y="1"/>
                  </a:moveTo>
                  <a:cubicBezTo>
                    <a:pt x="3003" y="1769"/>
                    <a:pt x="1" y="6138"/>
                    <a:pt x="1" y="10975"/>
                  </a:cubicBezTo>
                  <a:cubicBezTo>
                    <a:pt x="1" y="11342"/>
                    <a:pt x="1" y="11709"/>
                    <a:pt x="68" y="12109"/>
                  </a:cubicBezTo>
                  <a:lnTo>
                    <a:pt x="11743" y="1097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37"/>
          <p:cNvSpPr/>
          <p:nvPr/>
        </p:nvSpPr>
        <p:spPr>
          <a:xfrm rot="-3455262">
            <a:off x="4120002" y="3982499"/>
            <a:ext cx="60074" cy="19200"/>
          </a:xfrm>
          <a:custGeom>
            <a:avLst/>
            <a:gdLst/>
            <a:ahLst/>
            <a:cxnLst/>
            <a:rect l="l" t="t" r="r" b="b"/>
            <a:pathLst>
              <a:path w="2403" h="768" fill="none" extrusionOk="0">
                <a:moveTo>
                  <a:pt x="0" y="768"/>
                </a:moveTo>
                <a:lnTo>
                  <a:pt x="2402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" name="Google Shape;691;p37"/>
          <p:cNvGrpSpPr/>
          <p:nvPr/>
        </p:nvGrpSpPr>
        <p:grpSpPr>
          <a:xfrm>
            <a:off x="164525" y="2401763"/>
            <a:ext cx="1270925" cy="1121025"/>
            <a:chOff x="3043200" y="166788"/>
            <a:chExt cx="1270925" cy="1121025"/>
          </a:xfrm>
        </p:grpSpPr>
        <p:grpSp>
          <p:nvGrpSpPr>
            <p:cNvPr id="692" name="Google Shape;692;p37"/>
            <p:cNvGrpSpPr/>
            <p:nvPr/>
          </p:nvGrpSpPr>
          <p:grpSpPr>
            <a:xfrm>
              <a:off x="3043200" y="166788"/>
              <a:ext cx="1270925" cy="999075"/>
              <a:chOff x="3043200" y="166788"/>
              <a:chExt cx="1270925" cy="999075"/>
            </a:xfrm>
          </p:grpSpPr>
          <p:sp>
            <p:nvSpPr>
              <p:cNvPr id="693" name="Google Shape;693;p37"/>
              <p:cNvSpPr/>
              <p:nvPr/>
            </p:nvSpPr>
            <p:spPr>
              <a:xfrm>
                <a:off x="3050700" y="246838"/>
                <a:ext cx="1263425" cy="919025"/>
              </a:xfrm>
              <a:custGeom>
                <a:avLst/>
                <a:gdLst/>
                <a:ahLst/>
                <a:cxnLst/>
                <a:rect l="l" t="t" r="r" b="b"/>
                <a:pathLst>
                  <a:path w="50537" h="36761" extrusionOk="0">
                    <a:moveTo>
                      <a:pt x="48302" y="1"/>
                    </a:moveTo>
                    <a:lnTo>
                      <a:pt x="1" y="4204"/>
                    </a:lnTo>
                    <a:lnTo>
                      <a:pt x="2836" y="36760"/>
                    </a:lnTo>
                    <a:lnTo>
                      <a:pt x="44532" y="33091"/>
                    </a:lnTo>
                    <a:lnTo>
                      <a:pt x="50537" y="25686"/>
                    </a:lnTo>
                    <a:lnTo>
                      <a:pt x="4830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7"/>
              <p:cNvSpPr/>
              <p:nvPr/>
            </p:nvSpPr>
            <p:spPr>
              <a:xfrm>
                <a:off x="3043200" y="166788"/>
                <a:ext cx="1215050" cy="185975"/>
              </a:xfrm>
              <a:custGeom>
                <a:avLst/>
                <a:gdLst/>
                <a:ahLst/>
                <a:cxnLst/>
                <a:rect l="l" t="t" r="r" b="b"/>
                <a:pathLst>
                  <a:path w="48602" h="7439" extrusionOk="0">
                    <a:moveTo>
                      <a:pt x="48302" y="0"/>
                    </a:moveTo>
                    <a:lnTo>
                      <a:pt x="0" y="4237"/>
                    </a:lnTo>
                    <a:lnTo>
                      <a:pt x="301" y="7439"/>
                    </a:lnTo>
                    <a:lnTo>
                      <a:pt x="48602" y="3203"/>
                    </a:lnTo>
                    <a:lnTo>
                      <a:pt x="48302" y="0"/>
                    </a:lnTo>
                    <a:close/>
                  </a:path>
                </a:pathLst>
              </a:custGeom>
              <a:solidFill>
                <a:srgbClr val="D9FF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7"/>
              <p:cNvSpPr/>
              <p:nvPr/>
            </p:nvSpPr>
            <p:spPr>
              <a:xfrm>
                <a:off x="4164000" y="888963"/>
                <a:ext cx="150125" cy="18515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7406" extrusionOk="0">
                    <a:moveTo>
                      <a:pt x="0" y="1"/>
                    </a:moveTo>
                    <a:lnTo>
                      <a:pt x="0" y="7406"/>
                    </a:lnTo>
                    <a:lnTo>
                      <a:pt x="6005" y="1"/>
                    </a:lnTo>
                    <a:close/>
                  </a:path>
                </a:pathLst>
              </a:custGeom>
              <a:solidFill>
                <a:srgbClr val="35AA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6" name="Google Shape;696;p37"/>
            <p:cNvSpPr/>
            <p:nvPr/>
          </p:nvSpPr>
          <p:spPr>
            <a:xfrm>
              <a:off x="3346750" y="331313"/>
              <a:ext cx="707200" cy="956500"/>
            </a:xfrm>
            <a:custGeom>
              <a:avLst/>
              <a:gdLst/>
              <a:ahLst/>
              <a:cxnLst/>
              <a:rect l="l" t="t" r="r" b="b"/>
              <a:pathLst>
                <a:path w="28288" h="38260" extrusionOk="0">
                  <a:moveTo>
                    <a:pt x="13712" y="1"/>
                  </a:moveTo>
                  <a:cubicBezTo>
                    <a:pt x="7248" y="1"/>
                    <a:pt x="1503" y="4628"/>
                    <a:pt x="367" y="11265"/>
                  </a:cubicBezTo>
                  <a:cubicBezTo>
                    <a:pt x="0" y="13500"/>
                    <a:pt x="167" y="15802"/>
                    <a:pt x="934" y="17937"/>
                  </a:cubicBezTo>
                  <a:lnTo>
                    <a:pt x="934" y="17970"/>
                  </a:lnTo>
                  <a:lnTo>
                    <a:pt x="1868" y="20639"/>
                  </a:lnTo>
                  <a:cubicBezTo>
                    <a:pt x="2969" y="23541"/>
                    <a:pt x="3269" y="26710"/>
                    <a:pt x="2702" y="29812"/>
                  </a:cubicBezTo>
                  <a:cubicBezTo>
                    <a:pt x="2602" y="30446"/>
                    <a:pt x="2769" y="31046"/>
                    <a:pt x="3103" y="31613"/>
                  </a:cubicBezTo>
                  <a:lnTo>
                    <a:pt x="2969" y="32280"/>
                  </a:lnTo>
                  <a:cubicBezTo>
                    <a:pt x="2602" y="34549"/>
                    <a:pt x="4103" y="36717"/>
                    <a:pt x="6372" y="37117"/>
                  </a:cubicBezTo>
                  <a:lnTo>
                    <a:pt x="12609" y="38185"/>
                  </a:lnTo>
                  <a:cubicBezTo>
                    <a:pt x="12826" y="38235"/>
                    <a:pt x="13051" y="38260"/>
                    <a:pt x="13277" y="38260"/>
                  </a:cubicBezTo>
                  <a:cubicBezTo>
                    <a:pt x="13502" y="38260"/>
                    <a:pt x="13727" y="38235"/>
                    <a:pt x="13944" y="38185"/>
                  </a:cubicBezTo>
                  <a:cubicBezTo>
                    <a:pt x="15678" y="37951"/>
                    <a:pt x="17146" y="36550"/>
                    <a:pt x="17446" y="34716"/>
                  </a:cubicBezTo>
                  <a:lnTo>
                    <a:pt x="17513" y="34148"/>
                  </a:lnTo>
                  <a:cubicBezTo>
                    <a:pt x="18047" y="33748"/>
                    <a:pt x="18414" y="33181"/>
                    <a:pt x="18547" y="32514"/>
                  </a:cubicBezTo>
                  <a:cubicBezTo>
                    <a:pt x="19114" y="29412"/>
                    <a:pt x="20448" y="26543"/>
                    <a:pt x="22383" y="24141"/>
                  </a:cubicBezTo>
                  <a:lnTo>
                    <a:pt x="24184" y="21973"/>
                  </a:lnTo>
                  <a:cubicBezTo>
                    <a:pt x="24184" y="21973"/>
                    <a:pt x="24184" y="21940"/>
                    <a:pt x="24218" y="21940"/>
                  </a:cubicBezTo>
                  <a:cubicBezTo>
                    <a:pt x="25652" y="20172"/>
                    <a:pt x="26553" y="18037"/>
                    <a:pt x="26986" y="15802"/>
                  </a:cubicBezTo>
                  <a:cubicBezTo>
                    <a:pt x="28287" y="8463"/>
                    <a:pt x="23350" y="1458"/>
                    <a:pt x="15978" y="191"/>
                  </a:cubicBezTo>
                  <a:cubicBezTo>
                    <a:pt x="15217" y="63"/>
                    <a:pt x="14460" y="1"/>
                    <a:pt x="13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216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3479350" y="1029213"/>
              <a:ext cx="261025" cy="194650"/>
            </a:xfrm>
            <a:custGeom>
              <a:avLst/>
              <a:gdLst/>
              <a:ahLst/>
              <a:cxnLst/>
              <a:rect l="l" t="t" r="r" b="b"/>
              <a:pathLst>
                <a:path w="10441" h="7786" extrusionOk="0">
                  <a:moveTo>
                    <a:pt x="2400" y="0"/>
                  </a:moveTo>
                  <a:cubicBezTo>
                    <a:pt x="1609" y="0"/>
                    <a:pt x="882" y="567"/>
                    <a:pt x="734" y="1396"/>
                  </a:cubicBezTo>
                  <a:lnTo>
                    <a:pt x="167" y="4731"/>
                  </a:lnTo>
                  <a:cubicBezTo>
                    <a:pt x="0" y="5632"/>
                    <a:pt x="634" y="6533"/>
                    <a:pt x="1535" y="6699"/>
                  </a:cubicBezTo>
                  <a:lnTo>
                    <a:pt x="7739" y="7767"/>
                  </a:lnTo>
                  <a:cubicBezTo>
                    <a:pt x="7826" y="7779"/>
                    <a:pt x="7913" y="7785"/>
                    <a:pt x="7999" y="7785"/>
                  </a:cubicBezTo>
                  <a:cubicBezTo>
                    <a:pt x="8829" y="7785"/>
                    <a:pt x="9556" y="7216"/>
                    <a:pt x="9707" y="6399"/>
                  </a:cubicBezTo>
                  <a:lnTo>
                    <a:pt x="10274" y="3064"/>
                  </a:lnTo>
                  <a:cubicBezTo>
                    <a:pt x="10441" y="2130"/>
                    <a:pt x="9841" y="1262"/>
                    <a:pt x="8907" y="1095"/>
                  </a:cubicBezTo>
                  <a:lnTo>
                    <a:pt x="2702" y="28"/>
                  </a:lnTo>
                  <a:cubicBezTo>
                    <a:pt x="2601" y="9"/>
                    <a:pt x="2500" y="0"/>
                    <a:pt x="2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3409300" y="393738"/>
              <a:ext cx="576250" cy="737925"/>
            </a:xfrm>
            <a:custGeom>
              <a:avLst/>
              <a:gdLst/>
              <a:ahLst/>
              <a:cxnLst/>
              <a:rect l="l" t="t" r="r" b="b"/>
              <a:pathLst>
                <a:path w="23050" h="29517" extrusionOk="0">
                  <a:moveTo>
                    <a:pt x="11177" y="1"/>
                  </a:moveTo>
                  <a:cubicBezTo>
                    <a:pt x="5948" y="1"/>
                    <a:pt x="1259" y="3794"/>
                    <a:pt x="334" y="9135"/>
                  </a:cubicBezTo>
                  <a:cubicBezTo>
                    <a:pt x="0" y="11003"/>
                    <a:pt x="200" y="12871"/>
                    <a:pt x="767" y="14539"/>
                  </a:cubicBezTo>
                  <a:lnTo>
                    <a:pt x="1701" y="17208"/>
                  </a:lnTo>
                  <a:cubicBezTo>
                    <a:pt x="2936" y="20544"/>
                    <a:pt x="3269" y="24179"/>
                    <a:pt x="2669" y="27682"/>
                  </a:cubicBezTo>
                  <a:lnTo>
                    <a:pt x="8139" y="28616"/>
                  </a:lnTo>
                  <a:lnTo>
                    <a:pt x="13610" y="29517"/>
                  </a:lnTo>
                  <a:cubicBezTo>
                    <a:pt x="14177" y="26014"/>
                    <a:pt x="15711" y="22712"/>
                    <a:pt x="17980" y="19976"/>
                  </a:cubicBezTo>
                  <a:lnTo>
                    <a:pt x="19781" y="17808"/>
                  </a:lnTo>
                  <a:cubicBezTo>
                    <a:pt x="20915" y="16474"/>
                    <a:pt x="21716" y="14773"/>
                    <a:pt x="22016" y="12871"/>
                  </a:cubicBezTo>
                  <a:cubicBezTo>
                    <a:pt x="23050" y="6867"/>
                    <a:pt x="19014" y="1196"/>
                    <a:pt x="13043" y="162"/>
                  </a:cubicBezTo>
                  <a:cubicBezTo>
                    <a:pt x="12417" y="53"/>
                    <a:pt x="11793" y="1"/>
                    <a:pt x="11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3445975" y="457938"/>
              <a:ext cx="484550" cy="450125"/>
            </a:xfrm>
            <a:custGeom>
              <a:avLst/>
              <a:gdLst/>
              <a:ahLst/>
              <a:cxnLst/>
              <a:rect l="l" t="t" r="r" b="b"/>
              <a:pathLst>
                <a:path w="19382" h="18005" extrusionOk="0">
                  <a:moveTo>
                    <a:pt x="9689" y="1"/>
                  </a:moveTo>
                  <a:cubicBezTo>
                    <a:pt x="5381" y="1"/>
                    <a:pt x="1582" y="3105"/>
                    <a:pt x="835" y="7468"/>
                  </a:cubicBezTo>
                  <a:cubicBezTo>
                    <a:pt x="1" y="12405"/>
                    <a:pt x="3303" y="17042"/>
                    <a:pt x="8173" y="17875"/>
                  </a:cubicBezTo>
                  <a:cubicBezTo>
                    <a:pt x="8684" y="17962"/>
                    <a:pt x="9192" y="18004"/>
                    <a:pt x="9693" y="18004"/>
                  </a:cubicBezTo>
                  <a:cubicBezTo>
                    <a:pt x="14002" y="18004"/>
                    <a:pt x="17800" y="14900"/>
                    <a:pt x="18547" y="10537"/>
                  </a:cubicBezTo>
                  <a:cubicBezTo>
                    <a:pt x="19381" y="5633"/>
                    <a:pt x="16079" y="963"/>
                    <a:pt x="11209" y="129"/>
                  </a:cubicBezTo>
                  <a:cubicBezTo>
                    <a:pt x="10698" y="43"/>
                    <a:pt x="10190" y="1"/>
                    <a:pt x="9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3526050" y="826363"/>
              <a:ext cx="229350" cy="296125"/>
            </a:xfrm>
            <a:custGeom>
              <a:avLst/>
              <a:gdLst/>
              <a:ahLst/>
              <a:cxnLst/>
              <a:rect l="l" t="t" r="r" b="b"/>
              <a:pathLst>
                <a:path w="9174" h="11845" extrusionOk="0">
                  <a:moveTo>
                    <a:pt x="5171" y="1571"/>
                  </a:moveTo>
                  <a:cubicBezTo>
                    <a:pt x="5537" y="2071"/>
                    <a:pt x="5704" y="2671"/>
                    <a:pt x="5604" y="3372"/>
                  </a:cubicBezTo>
                  <a:cubicBezTo>
                    <a:pt x="5471" y="4239"/>
                    <a:pt x="5171" y="4640"/>
                    <a:pt x="5004" y="4706"/>
                  </a:cubicBezTo>
                  <a:cubicBezTo>
                    <a:pt x="4986" y="4711"/>
                    <a:pt x="4969" y="4713"/>
                    <a:pt x="4952" y="4713"/>
                  </a:cubicBezTo>
                  <a:cubicBezTo>
                    <a:pt x="4844" y="4713"/>
                    <a:pt x="4761" y="4626"/>
                    <a:pt x="4704" y="4539"/>
                  </a:cubicBezTo>
                  <a:cubicBezTo>
                    <a:pt x="4370" y="4139"/>
                    <a:pt x="4270" y="3172"/>
                    <a:pt x="4704" y="2238"/>
                  </a:cubicBezTo>
                  <a:cubicBezTo>
                    <a:pt x="4837" y="2004"/>
                    <a:pt x="5004" y="1804"/>
                    <a:pt x="5171" y="1571"/>
                  </a:cubicBezTo>
                  <a:close/>
                  <a:moveTo>
                    <a:pt x="3383" y="0"/>
                  </a:moveTo>
                  <a:cubicBezTo>
                    <a:pt x="2293" y="0"/>
                    <a:pt x="1047" y="720"/>
                    <a:pt x="634" y="2872"/>
                  </a:cubicBezTo>
                  <a:cubicBezTo>
                    <a:pt x="0" y="6174"/>
                    <a:pt x="867" y="9476"/>
                    <a:pt x="1368" y="11011"/>
                  </a:cubicBezTo>
                  <a:lnTo>
                    <a:pt x="2035" y="11144"/>
                  </a:lnTo>
                  <a:cubicBezTo>
                    <a:pt x="1601" y="9810"/>
                    <a:pt x="601" y="6374"/>
                    <a:pt x="1201" y="3005"/>
                  </a:cubicBezTo>
                  <a:cubicBezTo>
                    <a:pt x="1556" y="1228"/>
                    <a:pt x="2517" y="608"/>
                    <a:pt x="3381" y="608"/>
                  </a:cubicBezTo>
                  <a:cubicBezTo>
                    <a:pt x="3490" y="608"/>
                    <a:pt x="3598" y="618"/>
                    <a:pt x="3703" y="637"/>
                  </a:cubicBezTo>
                  <a:cubicBezTo>
                    <a:pt x="4136" y="703"/>
                    <a:pt x="4503" y="870"/>
                    <a:pt x="4837" y="1170"/>
                  </a:cubicBezTo>
                  <a:cubicBezTo>
                    <a:pt x="4603" y="1371"/>
                    <a:pt x="4370" y="1671"/>
                    <a:pt x="4203" y="2004"/>
                  </a:cubicBezTo>
                  <a:cubicBezTo>
                    <a:pt x="3636" y="3172"/>
                    <a:pt x="3803" y="4339"/>
                    <a:pt x="4270" y="4906"/>
                  </a:cubicBezTo>
                  <a:cubicBezTo>
                    <a:pt x="4464" y="5184"/>
                    <a:pt x="4729" y="5323"/>
                    <a:pt x="5004" y="5323"/>
                  </a:cubicBezTo>
                  <a:cubicBezTo>
                    <a:pt x="5059" y="5323"/>
                    <a:pt x="5115" y="5318"/>
                    <a:pt x="5171" y="5307"/>
                  </a:cubicBezTo>
                  <a:cubicBezTo>
                    <a:pt x="5504" y="5207"/>
                    <a:pt x="6004" y="4806"/>
                    <a:pt x="6171" y="3505"/>
                  </a:cubicBezTo>
                  <a:cubicBezTo>
                    <a:pt x="6305" y="2638"/>
                    <a:pt x="6105" y="1871"/>
                    <a:pt x="5671" y="1304"/>
                  </a:cubicBezTo>
                  <a:cubicBezTo>
                    <a:pt x="5911" y="1151"/>
                    <a:pt x="6180" y="1084"/>
                    <a:pt x="6449" y="1084"/>
                  </a:cubicBezTo>
                  <a:cubicBezTo>
                    <a:pt x="6591" y="1084"/>
                    <a:pt x="6734" y="1102"/>
                    <a:pt x="6872" y="1137"/>
                  </a:cubicBezTo>
                  <a:cubicBezTo>
                    <a:pt x="7572" y="1304"/>
                    <a:pt x="8473" y="2004"/>
                    <a:pt x="8506" y="3472"/>
                  </a:cubicBezTo>
                  <a:cubicBezTo>
                    <a:pt x="8573" y="6007"/>
                    <a:pt x="7472" y="8742"/>
                    <a:pt x="5171" y="11711"/>
                  </a:cubicBezTo>
                  <a:lnTo>
                    <a:pt x="5838" y="11845"/>
                  </a:lnTo>
                  <a:cubicBezTo>
                    <a:pt x="8073" y="8876"/>
                    <a:pt x="9173" y="6074"/>
                    <a:pt x="9107" y="3472"/>
                  </a:cubicBezTo>
                  <a:cubicBezTo>
                    <a:pt x="9107" y="1904"/>
                    <a:pt x="8306" y="803"/>
                    <a:pt x="7039" y="503"/>
                  </a:cubicBezTo>
                  <a:cubicBezTo>
                    <a:pt x="6867" y="465"/>
                    <a:pt x="6693" y="446"/>
                    <a:pt x="6520" y="446"/>
                  </a:cubicBezTo>
                  <a:cubicBezTo>
                    <a:pt x="6087" y="446"/>
                    <a:pt x="5661" y="565"/>
                    <a:pt x="5304" y="803"/>
                  </a:cubicBezTo>
                  <a:cubicBezTo>
                    <a:pt x="4870" y="370"/>
                    <a:pt x="4337" y="136"/>
                    <a:pt x="3803" y="36"/>
                  </a:cubicBezTo>
                  <a:cubicBezTo>
                    <a:pt x="3667" y="13"/>
                    <a:pt x="3526" y="0"/>
                    <a:pt x="3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259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7"/>
          <p:cNvSpPr/>
          <p:nvPr/>
        </p:nvSpPr>
        <p:spPr>
          <a:xfrm rot="-335647">
            <a:off x="560763" y="1122046"/>
            <a:ext cx="14862" cy="1492383"/>
          </a:xfrm>
          <a:custGeom>
            <a:avLst/>
            <a:gdLst/>
            <a:ahLst/>
            <a:cxnLst/>
            <a:rect l="l" t="t" r="r" b="b"/>
            <a:pathLst>
              <a:path w="1735" h="19715" fill="none" extrusionOk="0">
                <a:moveTo>
                  <a:pt x="0" y="19714"/>
                </a:moveTo>
                <a:lnTo>
                  <a:pt x="1735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7"/>
          <p:cNvSpPr txBox="1">
            <a:spLocks noGrp="1"/>
          </p:cNvSpPr>
          <p:nvPr>
            <p:ph type="title"/>
          </p:nvPr>
        </p:nvSpPr>
        <p:spPr>
          <a:xfrm>
            <a:off x="1842900" y="2593038"/>
            <a:ext cx="54582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200" dirty="0"/>
              <a:t>…</a:t>
            </a:r>
            <a:endParaRPr sz="7200" dirty="0"/>
          </a:p>
        </p:txBody>
      </p:sp>
      <p:sp>
        <p:nvSpPr>
          <p:cNvPr id="657" name="Google Shape;657;p37"/>
          <p:cNvSpPr/>
          <p:nvPr/>
        </p:nvSpPr>
        <p:spPr>
          <a:xfrm rot="10098348" flipH="1">
            <a:off x="-1442199" y="166630"/>
            <a:ext cx="5902067" cy="882376"/>
          </a:xfrm>
          <a:custGeom>
            <a:avLst/>
            <a:gdLst/>
            <a:ahLst/>
            <a:cxnLst/>
            <a:rect l="l" t="t" r="r" b="b"/>
            <a:pathLst>
              <a:path w="236069" h="35293" fill="none" extrusionOk="0">
                <a:moveTo>
                  <a:pt x="0" y="7073"/>
                </a:moveTo>
                <a:lnTo>
                  <a:pt x="99238" y="32524"/>
                </a:lnTo>
                <a:cubicBezTo>
                  <a:pt x="109912" y="35293"/>
                  <a:pt x="121153" y="35026"/>
                  <a:pt x="131728" y="31824"/>
                </a:cubicBezTo>
                <a:lnTo>
                  <a:pt x="236069" y="1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4777378" y="487225"/>
            <a:ext cx="3575100" cy="490375"/>
          </a:xfrm>
          <a:custGeom>
            <a:avLst/>
            <a:gdLst/>
            <a:ahLst/>
            <a:cxnLst/>
            <a:rect l="l" t="t" r="r" b="b"/>
            <a:pathLst>
              <a:path w="143004" h="19615" fill="none" extrusionOk="0">
                <a:moveTo>
                  <a:pt x="1" y="167"/>
                </a:moveTo>
                <a:lnTo>
                  <a:pt x="83260" y="19614"/>
                </a:lnTo>
                <a:lnTo>
                  <a:pt x="143003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8411653" y="448025"/>
            <a:ext cx="60075" cy="19200"/>
          </a:xfrm>
          <a:custGeom>
            <a:avLst/>
            <a:gdLst/>
            <a:ahLst/>
            <a:cxnLst/>
            <a:rect l="l" t="t" r="r" b="b"/>
            <a:pathLst>
              <a:path w="2403" h="768" fill="none" extrusionOk="0">
                <a:moveTo>
                  <a:pt x="0" y="768"/>
                </a:moveTo>
                <a:lnTo>
                  <a:pt x="2402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635803" y="3006800"/>
            <a:ext cx="3490025" cy="1970600"/>
          </a:xfrm>
          <a:custGeom>
            <a:avLst/>
            <a:gdLst/>
            <a:ahLst/>
            <a:cxnLst/>
            <a:rect l="l" t="t" r="r" b="b"/>
            <a:pathLst>
              <a:path w="139601" h="78824" fill="none" extrusionOk="0">
                <a:moveTo>
                  <a:pt x="139600" y="43431"/>
                </a:moveTo>
                <a:lnTo>
                  <a:pt x="135130" y="58475"/>
                </a:lnTo>
                <a:cubicBezTo>
                  <a:pt x="133396" y="64379"/>
                  <a:pt x="128259" y="68683"/>
                  <a:pt x="122121" y="69316"/>
                </a:cubicBezTo>
                <a:lnTo>
                  <a:pt x="38828" y="78189"/>
                </a:lnTo>
                <a:cubicBezTo>
                  <a:pt x="32991" y="78823"/>
                  <a:pt x="27420" y="75354"/>
                  <a:pt x="25419" y="69850"/>
                </a:cubicBezTo>
                <a:lnTo>
                  <a:pt x="1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37"/>
          <p:cNvGrpSpPr/>
          <p:nvPr/>
        </p:nvGrpSpPr>
        <p:grpSpPr>
          <a:xfrm flipH="1">
            <a:off x="6773453" y="4075375"/>
            <a:ext cx="1509425" cy="228525"/>
            <a:chOff x="5708425" y="4133400"/>
            <a:chExt cx="1509425" cy="228525"/>
          </a:xfrm>
        </p:grpSpPr>
        <p:sp>
          <p:nvSpPr>
            <p:cNvPr id="662" name="Google Shape;662;p37"/>
            <p:cNvSpPr/>
            <p:nvPr/>
          </p:nvSpPr>
          <p:spPr>
            <a:xfrm>
              <a:off x="597445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67" y="1"/>
                    <a:pt x="0" y="468"/>
                    <a:pt x="0" y="1001"/>
                  </a:cubicBezTo>
                  <a:cubicBezTo>
                    <a:pt x="0" y="1568"/>
                    <a:pt x="467" y="2002"/>
                    <a:pt x="1001" y="2002"/>
                  </a:cubicBezTo>
                  <a:cubicBezTo>
                    <a:pt x="1568" y="2002"/>
                    <a:pt x="2001" y="1568"/>
                    <a:pt x="2001" y="1001"/>
                  </a:cubicBezTo>
                  <a:cubicBezTo>
                    <a:pt x="2001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676500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34" y="1"/>
                    <a:pt x="1" y="468"/>
                    <a:pt x="1" y="1001"/>
                  </a:cubicBezTo>
                  <a:cubicBezTo>
                    <a:pt x="1" y="1568"/>
                    <a:pt x="434" y="2002"/>
                    <a:pt x="1001" y="2002"/>
                  </a:cubicBezTo>
                  <a:cubicBezTo>
                    <a:pt x="1568" y="2002"/>
                    <a:pt x="2002" y="1568"/>
                    <a:pt x="2002" y="1001"/>
                  </a:cubicBezTo>
                  <a:cubicBezTo>
                    <a:pt x="2002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6380550" y="4223475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0"/>
                  </a:moveTo>
                  <a:cubicBezTo>
                    <a:pt x="435" y="0"/>
                    <a:pt x="1" y="434"/>
                    <a:pt x="1" y="1001"/>
                  </a:cubicBezTo>
                  <a:cubicBezTo>
                    <a:pt x="1" y="1535"/>
                    <a:pt x="435" y="2002"/>
                    <a:pt x="1002" y="2002"/>
                  </a:cubicBezTo>
                  <a:cubicBezTo>
                    <a:pt x="1535" y="2002"/>
                    <a:pt x="2002" y="1535"/>
                    <a:pt x="2002" y="1001"/>
                  </a:cubicBezTo>
                  <a:cubicBezTo>
                    <a:pt x="2002" y="434"/>
                    <a:pt x="1535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6476475" y="4223475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0"/>
                  </a:moveTo>
                  <a:cubicBezTo>
                    <a:pt x="434" y="0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cubicBezTo>
                    <a:pt x="1534" y="2002"/>
                    <a:pt x="2001" y="1535"/>
                    <a:pt x="2001" y="1001"/>
                  </a:cubicBezTo>
                  <a:cubicBezTo>
                    <a:pt x="2001" y="434"/>
                    <a:pt x="1534" y="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65990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68" y="2002"/>
                    <a:pt x="2002" y="1535"/>
                    <a:pt x="2002" y="1002"/>
                  </a:cubicBezTo>
                  <a:cubicBezTo>
                    <a:pt x="2002" y="468"/>
                    <a:pt x="1568" y="34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66949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35" y="2002"/>
                    <a:pt x="2002" y="1535"/>
                    <a:pt x="2002" y="1002"/>
                  </a:cubicBezTo>
                  <a:cubicBezTo>
                    <a:pt x="2002" y="468"/>
                    <a:pt x="1602" y="34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6850900" y="4133400"/>
              <a:ext cx="49225" cy="50050"/>
            </a:xfrm>
            <a:custGeom>
              <a:avLst/>
              <a:gdLst/>
              <a:ahLst/>
              <a:cxnLst/>
              <a:rect l="l" t="t" r="r" b="b"/>
              <a:pathLst>
                <a:path w="1969" h="2002" extrusionOk="0">
                  <a:moveTo>
                    <a:pt x="1001" y="1"/>
                  </a:moveTo>
                  <a:cubicBezTo>
                    <a:pt x="434" y="1"/>
                    <a:pt x="0" y="468"/>
                    <a:pt x="0" y="1001"/>
                  </a:cubicBezTo>
                  <a:cubicBezTo>
                    <a:pt x="0" y="1568"/>
                    <a:pt x="434" y="2002"/>
                    <a:pt x="1001" y="2002"/>
                  </a:cubicBezTo>
                  <a:cubicBezTo>
                    <a:pt x="1535" y="2002"/>
                    <a:pt x="1968" y="1568"/>
                    <a:pt x="1968" y="1001"/>
                  </a:cubicBezTo>
                  <a:cubicBezTo>
                    <a:pt x="1968" y="468"/>
                    <a:pt x="1535" y="67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935950" y="4133400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cubicBezTo>
                    <a:pt x="1535" y="2002"/>
                    <a:pt x="2002" y="1568"/>
                    <a:pt x="2002" y="1001"/>
                  </a:cubicBezTo>
                  <a:cubicBezTo>
                    <a:pt x="2002" y="468"/>
                    <a:pt x="1535" y="67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6088675" y="4133400"/>
              <a:ext cx="633825" cy="50050"/>
            </a:xfrm>
            <a:custGeom>
              <a:avLst/>
              <a:gdLst/>
              <a:ahLst/>
              <a:cxnLst/>
              <a:rect l="l" t="t" r="r" b="b"/>
              <a:pathLst>
                <a:path w="2535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35" y="2002"/>
                    <a:pt x="1002" y="2002"/>
                  </a:cubicBezTo>
                  <a:lnTo>
                    <a:pt x="24352" y="2002"/>
                  </a:lnTo>
                  <a:cubicBezTo>
                    <a:pt x="24885" y="2002"/>
                    <a:pt x="25319" y="1568"/>
                    <a:pt x="25352" y="1001"/>
                  </a:cubicBezTo>
                  <a:cubicBezTo>
                    <a:pt x="25352" y="468"/>
                    <a:pt x="24885" y="1"/>
                    <a:pt x="24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5923575" y="4311850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67" y="1"/>
                    <a:pt x="0" y="468"/>
                    <a:pt x="0" y="1002"/>
                  </a:cubicBezTo>
                  <a:cubicBezTo>
                    <a:pt x="0" y="1535"/>
                    <a:pt x="467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352" y="1535"/>
                    <a:pt x="25352" y="1002"/>
                  </a:cubicBezTo>
                  <a:cubicBezTo>
                    <a:pt x="25352" y="468"/>
                    <a:pt x="24885" y="1"/>
                    <a:pt x="2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5708425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285" y="1569"/>
                    <a:pt x="25352" y="1001"/>
                  </a:cubicBezTo>
                  <a:cubicBezTo>
                    <a:pt x="25352" y="434"/>
                    <a:pt x="24885" y="1"/>
                    <a:pt x="2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6584050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967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967" y="2002"/>
                  </a:cubicBezTo>
                  <a:lnTo>
                    <a:pt x="24317" y="2002"/>
                  </a:lnTo>
                  <a:cubicBezTo>
                    <a:pt x="24885" y="2002"/>
                    <a:pt x="25352" y="1569"/>
                    <a:pt x="25318" y="1001"/>
                  </a:cubicBezTo>
                  <a:cubicBezTo>
                    <a:pt x="25318" y="434"/>
                    <a:pt x="24885" y="1"/>
                    <a:pt x="24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7"/>
          <p:cNvGrpSpPr/>
          <p:nvPr/>
        </p:nvGrpSpPr>
        <p:grpSpPr>
          <a:xfrm rot="1387311">
            <a:off x="-47588" y="305759"/>
            <a:ext cx="1215912" cy="907353"/>
            <a:chOff x="5772650" y="400725"/>
            <a:chExt cx="1215875" cy="907325"/>
          </a:xfrm>
        </p:grpSpPr>
        <p:sp>
          <p:nvSpPr>
            <p:cNvPr id="675" name="Google Shape;675;p37"/>
            <p:cNvSpPr/>
            <p:nvPr/>
          </p:nvSpPr>
          <p:spPr>
            <a:xfrm>
              <a:off x="5773475" y="479925"/>
              <a:ext cx="1215050" cy="828125"/>
            </a:xfrm>
            <a:custGeom>
              <a:avLst/>
              <a:gdLst/>
              <a:ahLst/>
              <a:cxnLst/>
              <a:rect l="l" t="t" r="r" b="b"/>
              <a:pathLst>
                <a:path w="48602" h="33125" extrusionOk="0">
                  <a:moveTo>
                    <a:pt x="48135" y="1"/>
                  </a:moveTo>
                  <a:lnTo>
                    <a:pt x="0" y="701"/>
                  </a:lnTo>
                  <a:lnTo>
                    <a:pt x="467" y="33125"/>
                  </a:lnTo>
                  <a:lnTo>
                    <a:pt x="48602" y="32424"/>
                  </a:lnTo>
                  <a:lnTo>
                    <a:pt x="48135" y="1"/>
                  </a:ln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5772650" y="400725"/>
              <a:ext cx="1205050" cy="97575"/>
            </a:xfrm>
            <a:custGeom>
              <a:avLst/>
              <a:gdLst/>
              <a:ahLst/>
              <a:cxnLst/>
              <a:rect l="l" t="t" r="r" b="b"/>
              <a:pathLst>
                <a:path w="48202" h="3903" extrusionOk="0">
                  <a:moveTo>
                    <a:pt x="48134" y="0"/>
                  </a:moveTo>
                  <a:lnTo>
                    <a:pt x="0" y="701"/>
                  </a:lnTo>
                  <a:lnTo>
                    <a:pt x="33" y="3903"/>
                  </a:lnTo>
                  <a:lnTo>
                    <a:pt x="48201" y="3202"/>
                  </a:lnTo>
                  <a:lnTo>
                    <a:pt x="48134" y="0"/>
                  </a:lnTo>
                  <a:close/>
                </a:path>
              </a:pathLst>
            </a:custGeom>
            <a:solidFill>
              <a:srgbClr val="9CC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5903575" y="515350"/>
              <a:ext cx="981550" cy="663450"/>
            </a:xfrm>
            <a:custGeom>
              <a:avLst/>
              <a:gdLst/>
              <a:ahLst/>
              <a:cxnLst/>
              <a:rect l="l" t="t" r="r" b="b"/>
              <a:pathLst>
                <a:path w="39262" h="26538" extrusionOk="0">
                  <a:moveTo>
                    <a:pt x="32863" y="1"/>
                  </a:moveTo>
                  <a:cubicBezTo>
                    <a:pt x="32728" y="1"/>
                    <a:pt x="32593" y="7"/>
                    <a:pt x="32457" y="18"/>
                  </a:cubicBezTo>
                  <a:lnTo>
                    <a:pt x="4070" y="2954"/>
                  </a:lnTo>
                  <a:cubicBezTo>
                    <a:pt x="1701" y="3221"/>
                    <a:pt x="0" y="5355"/>
                    <a:pt x="234" y="7724"/>
                  </a:cubicBezTo>
                  <a:lnTo>
                    <a:pt x="1735" y="22234"/>
                  </a:lnTo>
                  <a:cubicBezTo>
                    <a:pt x="1985" y="24457"/>
                    <a:pt x="3851" y="26092"/>
                    <a:pt x="6065" y="26092"/>
                  </a:cubicBezTo>
                  <a:cubicBezTo>
                    <a:pt x="6210" y="26092"/>
                    <a:pt x="6357" y="26085"/>
                    <a:pt x="6505" y="26070"/>
                  </a:cubicBezTo>
                  <a:lnTo>
                    <a:pt x="28287" y="23769"/>
                  </a:lnTo>
                  <a:lnTo>
                    <a:pt x="32890" y="26070"/>
                  </a:lnTo>
                  <a:cubicBezTo>
                    <a:pt x="33524" y="26371"/>
                    <a:pt x="34191" y="26537"/>
                    <a:pt x="34825" y="26537"/>
                  </a:cubicBezTo>
                  <a:cubicBezTo>
                    <a:pt x="35726" y="26537"/>
                    <a:pt x="36560" y="26270"/>
                    <a:pt x="37293" y="25770"/>
                  </a:cubicBezTo>
                  <a:cubicBezTo>
                    <a:pt x="38561" y="24903"/>
                    <a:pt x="39262" y="23402"/>
                    <a:pt x="39095" y="21801"/>
                  </a:cubicBezTo>
                  <a:lnTo>
                    <a:pt x="37227" y="3888"/>
                  </a:lnTo>
                  <a:cubicBezTo>
                    <a:pt x="37093" y="2754"/>
                    <a:pt x="36560" y="1720"/>
                    <a:pt x="35626" y="952"/>
                  </a:cubicBezTo>
                  <a:cubicBezTo>
                    <a:pt x="34859" y="333"/>
                    <a:pt x="33885" y="1"/>
                    <a:pt x="328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5892725" y="504750"/>
              <a:ext cx="982400" cy="663200"/>
            </a:xfrm>
            <a:custGeom>
              <a:avLst/>
              <a:gdLst/>
              <a:ahLst/>
              <a:cxnLst/>
              <a:rect l="l" t="t" r="r" b="b"/>
              <a:pathLst>
                <a:path w="39296" h="26528" extrusionOk="0">
                  <a:moveTo>
                    <a:pt x="32782" y="0"/>
                  </a:moveTo>
                  <a:cubicBezTo>
                    <a:pt x="32685" y="0"/>
                    <a:pt x="32588" y="3"/>
                    <a:pt x="32490" y="9"/>
                  </a:cubicBezTo>
                  <a:lnTo>
                    <a:pt x="4103" y="2977"/>
                  </a:lnTo>
                  <a:cubicBezTo>
                    <a:pt x="1702" y="3211"/>
                    <a:pt x="1" y="5346"/>
                    <a:pt x="267" y="7714"/>
                  </a:cubicBezTo>
                  <a:lnTo>
                    <a:pt x="1768" y="22225"/>
                  </a:lnTo>
                  <a:cubicBezTo>
                    <a:pt x="1988" y="24478"/>
                    <a:pt x="3881" y="26115"/>
                    <a:pt x="6071" y="26115"/>
                  </a:cubicBezTo>
                  <a:cubicBezTo>
                    <a:pt x="6215" y="26115"/>
                    <a:pt x="6359" y="26108"/>
                    <a:pt x="6505" y="26094"/>
                  </a:cubicBezTo>
                  <a:lnTo>
                    <a:pt x="28321" y="23792"/>
                  </a:lnTo>
                  <a:lnTo>
                    <a:pt x="32891" y="26094"/>
                  </a:lnTo>
                  <a:cubicBezTo>
                    <a:pt x="33524" y="26361"/>
                    <a:pt x="34192" y="26528"/>
                    <a:pt x="34859" y="26528"/>
                  </a:cubicBezTo>
                  <a:cubicBezTo>
                    <a:pt x="35726" y="26528"/>
                    <a:pt x="36560" y="26294"/>
                    <a:pt x="37327" y="25794"/>
                  </a:cubicBezTo>
                  <a:cubicBezTo>
                    <a:pt x="38561" y="24927"/>
                    <a:pt x="39295" y="23425"/>
                    <a:pt x="39128" y="21824"/>
                  </a:cubicBezTo>
                  <a:lnTo>
                    <a:pt x="37227" y="3878"/>
                  </a:lnTo>
                  <a:cubicBezTo>
                    <a:pt x="37127" y="2777"/>
                    <a:pt x="36560" y="1710"/>
                    <a:pt x="35659" y="976"/>
                  </a:cubicBezTo>
                  <a:cubicBezTo>
                    <a:pt x="34865" y="334"/>
                    <a:pt x="33846" y="0"/>
                    <a:pt x="3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5958600" y="568225"/>
              <a:ext cx="853275" cy="538700"/>
            </a:xfrm>
            <a:custGeom>
              <a:avLst/>
              <a:gdLst/>
              <a:ahLst/>
              <a:cxnLst/>
              <a:rect l="l" t="t" r="r" b="b"/>
              <a:pathLst>
                <a:path w="34131" h="21548" extrusionOk="0">
                  <a:moveTo>
                    <a:pt x="30258" y="0"/>
                  </a:moveTo>
                  <a:cubicBezTo>
                    <a:pt x="30213" y="0"/>
                    <a:pt x="30168" y="2"/>
                    <a:pt x="30122" y="5"/>
                  </a:cubicBezTo>
                  <a:lnTo>
                    <a:pt x="1735" y="2974"/>
                  </a:lnTo>
                  <a:cubicBezTo>
                    <a:pt x="735" y="3074"/>
                    <a:pt x="1" y="3941"/>
                    <a:pt x="134" y="4942"/>
                  </a:cubicBezTo>
                  <a:lnTo>
                    <a:pt x="1635" y="19452"/>
                  </a:lnTo>
                  <a:cubicBezTo>
                    <a:pt x="1699" y="20409"/>
                    <a:pt x="2555" y="21091"/>
                    <a:pt x="3505" y="21091"/>
                  </a:cubicBezTo>
                  <a:cubicBezTo>
                    <a:pt x="3549" y="21091"/>
                    <a:pt x="3593" y="21090"/>
                    <a:pt x="3637" y="21087"/>
                  </a:cubicBezTo>
                  <a:lnTo>
                    <a:pt x="25652" y="18785"/>
                  </a:lnTo>
                  <a:cubicBezTo>
                    <a:pt x="25710" y="18779"/>
                    <a:pt x="25768" y="18776"/>
                    <a:pt x="25827" y="18776"/>
                  </a:cubicBezTo>
                  <a:cubicBezTo>
                    <a:pt x="26110" y="18776"/>
                    <a:pt x="26404" y="18841"/>
                    <a:pt x="26653" y="18952"/>
                  </a:cubicBezTo>
                  <a:lnTo>
                    <a:pt x="31390" y="21353"/>
                  </a:lnTo>
                  <a:cubicBezTo>
                    <a:pt x="31664" y="21487"/>
                    <a:pt x="31945" y="21548"/>
                    <a:pt x="32218" y="21548"/>
                  </a:cubicBezTo>
                  <a:cubicBezTo>
                    <a:pt x="33238" y="21548"/>
                    <a:pt x="34130" y="20691"/>
                    <a:pt x="34025" y="19586"/>
                  </a:cubicBezTo>
                  <a:lnTo>
                    <a:pt x="33858" y="17951"/>
                  </a:lnTo>
                  <a:lnTo>
                    <a:pt x="33525" y="14749"/>
                  </a:lnTo>
                  <a:lnTo>
                    <a:pt x="32157" y="1639"/>
                  </a:lnTo>
                  <a:cubicBezTo>
                    <a:pt x="32061" y="683"/>
                    <a:pt x="31234" y="0"/>
                    <a:pt x="30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6082025" y="700100"/>
              <a:ext cx="561250" cy="104250"/>
            </a:xfrm>
            <a:custGeom>
              <a:avLst/>
              <a:gdLst/>
              <a:ahLst/>
              <a:cxnLst/>
              <a:rect l="l" t="t" r="r" b="b"/>
              <a:pathLst>
                <a:path w="22450" h="4170" extrusionOk="0">
                  <a:moveTo>
                    <a:pt x="22250" y="0"/>
                  </a:moveTo>
                  <a:lnTo>
                    <a:pt x="1" y="2435"/>
                  </a:lnTo>
                  <a:lnTo>
                    <a:pt x="167" y="4170"/>
                  </a:lnTo>
                  <a:lnTo>
                    <a:pt x="22450" y="1735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237975" y="782650"/>
              <a:ext cx="413650" cy="89250"/>
            </a:xfrm>
            <a:custGeom>
              <a:avLst/>
              <a:gdLst/>
              <a:ahLst/>
              <a:cxnLst/>
              <a:rect l="l" t="t" r="r" b="b"/>
              <a:pathLst>
                <a:path w="16546" h="3570" extrusionOk="0">
                  <a:moveTo>
                    <a:pt x="16345" y="1"/>
                  </a:moveTo>
                  <a:lnTo>
                    <a:pt x="0" y="1802"/>
                  </a:lnTo>
                  <a:lnTo>
                    <a:pt x="167" y="3570"/>
                  </a:lnTo>
                  <a:lnTo>
                    <a:pt x="16546" y="1735"/>
                  </a:lnTo>
                  <a:lnTo>
                    <a:pt x="163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6159575" y="866050"/>
              <a:ext cx="501225" cy="97600"/>
            </a:xfrm>
            <a:custGeom>
              <a:avLst/>
              <a:gdLst/>
              <a:ahLst/>
              <a:cxnLst/>
              <a:rect l="l" t="t" r="r" b="b"/>
              <a:pathLst>
                <a:path w="20049" h="3904" extrusionOk="0">
                  <a:moveTo>
                    <a:pt x="19848" y="0"/>
                  </a:moveTo>
                  <a:lnTo>
                    <a:pt x="1" y="2169"/>
                  </a:lnTo>
                  <a:lnTo>
                    <a:pt x="201" y="3903"/>
                  </a:lnTo>
                  <a:lnTo>
                    <a:pt x="20048" y="1735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7"/>
          <p:cNvGrpSpPr/>
          <p:nvPr/>
        </p:nvGrpSpPr>
        <p:grpSpPr>
          <a:xfrm>
            <a:off x="4096100" y="135850"/>
            <a:ext cx="1425200" cy="1217575"/>
            <a:chOff x="4096100" y="135850"/>
            <a:chExt cx="1425200" cy="1217575"/>
          </a:xfrm>
        </p:grpSpPr>
        <p:sp>
          <p:nvSpPr>
            <p:cNvPr id="684" name="Google Shape;684;p37"/>
            <p:cNvSpPr/>
            <p:nvPr/>
          </p:nvSpPr>
          <p:spPr>
            <a:xfrm>
              <a:off x="4096100" y="213400"/>
              <a:ext cx="1400175" cy="1140025"/>
            </a:xfrm>
            <a:custGeom>
              <a:avLst/>
              <a:gdLst/>
              <a:ahLst/>
              <a:cxnLst/>
              <a:rect l="l" t="t" r="r" b="b"/>
              <a:pathLst>
                <a:path w="56007" h="45601" extrusionOk="0">
                  <a:moveTo>
                    <a:pt x="9707" y="1"/>
                  </a:moveTo>
                  <a:lnTo>
                    <a:pt x="0" y="31156"/>
                  </a:lnTo>
                  <a:lnTo>
                    <a:pt x="46300" y="45600"/>
                  </a:lnTo>
                  <a:lnTo>
                    <a:pt x="56007" y="14411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4652325" y="789650"/>
              <a:ext cx="79250" cy="60900"/>
            </a:xfrm>
            <a:custGeom>
              <a:avLst/>
              <a:gdLst/>
              <a:ahLst/>
              <a:cxnLst/>
              <a:rect l="l" t="t" r="r" b="b"/>
              <a:pathLst>
                <a:path w="3170" h="2436" fill="none" extrusionOk="0">
                  <a:moveTo>
                    <a:pt x="3169" y="501"/>
                  </a:moveTo>
                  <a:lnTo>
                    <a:pt x="734" y="1"/>
                  </a:lnTo>
                  <a:lnTo>
                    <a:pt x="0" y="2436"/>
                  </a:lnTo>
                </a:path>
              </a:pathLst>
            </a:custGeom>
            <a:noFill/>
            <a:ln w="31700" cap="rnd" cmpd="sng">
              <a:solidFill>
                <a:srgbClr val="98AEF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4339600" y="135850"/>
              <a:ext cx="1181700" cy="437850"/>
            </a:xfrm>
            <a:custGeom>
              <a:avLst/>
              <a:gdLst/>
              <a:ahLst/>
              <a:cxnLst/>
              <a:rect l="l" t="t" r="r" b="b"/>
              <a:pathLst>
                <a:path w="47268" h="17514" extrusionOk="0">
                  <a:moveTo>
                    <a:pt x="968" y="1"/>
                  </a:moveTo>
                  <a:lnTo>
                    <a:pt x="0" y="3069"/>
                  </a:lnTo>
                  <a:lnTo>
                    <a:pt x="46300" y="17513"/>
                  </a:lnTo>
                  <a:lnTo>
                    <a:pt x="47267" y="1444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F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4373775" y="392900"/>
              <a:ext cx="818950" cy="734525"/>
            </a:xfrm>
            <a:custGeom>
              <a:avLst/>
              <a:gdLst/>
              <a:ahLst/>
              <a:cxnLst/>
              <a:rect l="l" t="t" r="r" b="b"/>
              <a:pathLst>
                <a:path w="32758" h="29381" extrusionOk="0">
                  <a:moveTo>
                    <a:pt x="9864" y="1"/>
                  </a:moveTo>
                  <a:cubicBezTo>
                    <a:pt x="9581" y="1"/>
                    <a:pt x="9292" y="52"/>
                    <a:pt x="9007" y="159"/>
                  </a:cubicBezTo>
                  <a:cubicBezTo>
                    <a:pt x="3637" y="2228"/>
                    <a:pt x="1" y="7498"/>
                    <a:pt x="1" y="13235"/>
                  </a:cubicBezTo>
                  <a:cubicBezTo>
                    <a:pt x="1" y="13702"/>
                    <a:pt x="68" y="14136"/>
                    <a:pt x="101" y="14570"/>
                  </a:cubicBezTo>
                  <a:cubicBezTo>
                    <a:pt x="134" y="15203"/>
                    <a:pt x="468" y="15737"/>
                    <a:pt x="935" y="16137"/>
                  </a:cubicBezTo>
                  <a:cubicBezTo>
                    <a:pt x="1335" y="16471"/>
                    <a:pt x="1836" y="16671"/>
                    <a:pt x="2403" y="16671"/>
                  </a:cubicBezTo>
                  <a:lnTo>
                    <a:pt x="2603" y="16671"/>
                  </a:lnTo>
                  <a:lnTo>
                    <a:pt x="2903" y="16638"/>
                  </a:lnTo>
                  <a:cubicBezTo>
                    <a:pt x="3003" y="17872"/>
                    <a:pt x="3270" y="19106"/>
                    <a:pt x="3737" y="20274"/>
                  </a:cubicBezTo>
                  <a:cubicBezTo>
                    <a:pt x="5005" y="23776"/>
                    <a:pt x="7640" y="26545"/>
                    <a:pt x="11076" y="28113"/>
                  </a:cubicBezTo>
                  <a:cubicBezTo>
                    <a:pt x="12944" y="28980"/>
                    <a:pt x="14945" y="29380"/>
                    <a:pt x="16946" y="29380"/>
                  </a:cubicBezTo>
                  <a:cubicBezTo>
                    <a:pt x="18581" y="29380"/>
                    <a:pt x="20249" y="29080"/>
                    <a:pt x="21783" y="28513"/>
                  </a:cubicBezTo>
                  <a:cubicBezTo>
                    <a:pt x="29055" y="25945"/>
                    <a:pt x="32758" y="17805"/>
                    <a:pt x="30056" y="10533"/>
                  </a:cubicBezTo>
                  <a:cubicBezTo>
                    <a:pt x="27952" y="4878"/>
                    <a:pt x="22570" y="1380"/>
                    <a:pt x="16872" y="1380"/>
                  </a:cubicBezTo>
                  <a:cubicBezTo>
                    <a:pt x="15344" y="1380"/>
                    <a:pt x="13793" y="1632"/>
                    <a:pt x="12276" y="2161"/>
                  </a:cubicBezTo>
                  <a:lnTo>
                    <a:pt x="12010" y="1494"/>
                  </a:lnTo>
                  <a:cubicBezTo>
                    <a:pt x="11676" y="569"/>
                    <a:pt x="10809" y="1"/>
                    <a:pt x="9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28575" dir="180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4502200" y="485975"/>
              <a:ext cx="624650" cy="587025"/>
            </a:xfrm>
            <a:custGeom>
              <a:avLst/>
              <a:gdLst/>
              <a:ahLst/>
              <a:cxnLst/>
              <a:rect l="l" t="t" r="r" b="b"/>
              <a:pathLst>
                <a:path w="24986" h="23481" extrusionOk="0">
                  <a:moveTo>
                    <a:pt x="11702" y="0"/>
                  </a:moveTo>
                  <a:cubicBezTo>
                    <a:pt x="10348" y="0"/>
                    <a:pt x="8975" y="238"/>
                    <a:pt x="7640" y="739"/>
                  </a:cubicBezTo>
                  <a:lnTo>
                    <a:pt x="11743" y="11747"/>
                  </a:lnTo>
                  <a:lnTo>
                    <a:pt x="1" y="12781"/>
                  </a:lnTo>
                  <a:cubicBezTo>
                    <a:pt x="134" y="13816"/>
                    <a:pt x="335" y="14816"/>
                    <a:pt x="735" y="15817"/>
                  </a:cubicBezTo>
                  <a:cubicBezTo>
                    <a:pt x="2478" y="20552"/>
                    <a:pt x="7000" y="23481"/>
                    <a:pt x="11771" y="23481"/>
                  </a:cubicBezTo>
                  <a:cubicBezTo>
                    <a:pt x="13117" y="23481"/>
                    <a:pt x="14483" y="23247"/>
                    <a:pt x="15812" y="22755"/>
                  </a:cubicBezTo>
                  <a:cubicBezTo>
                    <a:pt x="21850" y="20487"/>
                    <a:pt x="24985" y="13715"/>
                    <a:pt x="22751" y="7644"/>
                  </a:cubicBezTo>
                  <a:cubicBezTo>
                    <a:pt x="20984" y="2942"/>
                    <a:pt x="16466" y="0"/>
                    <a:pt x="11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4432150" y="451075"/>
              <a:ext cx="293575" cy="302750"/>
            </a:xfrm>
            <a:custGeom>
              <a:avLst/>
              <a:gdLst/>
              <a:ahLst/>
              <a:cxnLst/>
              <a:rect l="l" t="t" r="r" b="b"/>
              <a:pathLst>
                <a:path w="11743" h="12110" extrusionOk="0">
                  <a:moveTo>
                    <a:pt x="7506" y="1"/>
                  </a:moveTo>
                  <a:cubicBezTo>
                    <a:pt x="3003" y="1769"/>
                    <a:pt x="1" y="6138"/>
                    <a:pt x="1" y="10975"/>
                  </a:cubicBezTo>
                  <a:cubicBezTo>
                    <a:pt x="1" y="11342"/>
                    <a:pt x="1" y="11709"/>
                    <a:pt x="68" y="12109"/>
                  </a:cubicBezTo>
                  <a:lnTo>
                    <a:pt x="11743" y="1097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37"/>
          <p:cNvSpPr/>
          <p:nvPr/>
        </p:nvSpPr>
        <p:spPr>
          <a:xfrm rot="-3455262">
            <a:off x="4120002" y="3982499"/>
            <a:ext cx="60074" cy="19200"/>
          </a:xfrm>
          <a:custGeom>
            <a:avLst/>
            <a:gdLst/>
            <a:ahLst/>
            <a:cxnLst/>
            <a:rect l="l" t="t" r="r" b="b"/>
            <a:pathLst>
              <a:path w="2403" h="768" fill="none" extrusionOk="0">
                <a:moveTo>
                  <a:pt x="0" y="768"/>
                </a:moveTo>
                <a:lnTo>
                  <a:pt x="2402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" name="Google Shape;691;p37"/>
          <p:cNvGrpSpPr/>
          <p:nvPr/>
        </p:nvGrpSpPr>
        <p:grpSpPr>
          <a:xfrm>
            <a:off x="164525" y="2401763"/>
            <a:ext cx="1270925" cy="1121025"/>
            <a:chOff x="3043200" y="166788"/>
            <a:chExt cx="1270925" cy="1121025"/>
          </a:xfrm>
        </p:grpSpPr>
        <p:grpSp>
          <p:nvGrpSpPr>
            <p:cNvPr id="692" name="Google Shape;692;p37"/>
            <p:cNvGrpSpPr/>
            <p:nvPr/>
          </p:nvGrpSpPr>
          <p:grpSpPr>
            <a:xfrm>
              <a:off x="3043200" y="166788"/>
              <a:ext cx="1270925" cy="999075"/>
              <a:chOff x="3043200" y="166788"/>
              <a:chExt cx="1270925" cy="999075"/>
            </a:xfrm>
          </p:grpSpPr>
          <p:sp>
            <p:nvSpPr>
              <p:cNvPr id="693" name="Google Shape;693;p37"/>
              <p:cNvSpPr/>
              <p:nvPr/>
            </p:nvSpPr>
            <p:spPr>
              <a:xfrm>
                <a:off x="3050700" y="246838"/>
                <a:ext cx="1263425" cy="919025"/>
              </a:xfrm>
              <a:custGeom>
                <a:avLst/>
                <a:gdLst/>
                <a:ahLst/>
                <a:cxnLst/>
                <a:rect l="l" t="t" r="r" b="b"/>
                <a:pathLst>
                  <a:path w="50537" h="36761" extrusionOk="0">
                    <a:moveTo>
                      <a:pt x="48302" y="1"/>
                    </a:moveTo>
                    <a:lnTo>
                      <a:pt x="1" y="4204"/>
                    </a:lnTo>
                    <a:lnTo>
                      <a:pt x="2836" y="36760"/>
                    </a:lnTo>
                    <a:lnTo>
                      <a:pt x="44532" y="33091"/>
                    </a:lnTo>
                    <a:lnTo>
                      <a:pt x="50537" y="25686"/>
                    </a:lnTo>
                    <a:lnTo>
                      <a:pt x="4830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7"/>
              <p:cNvSpPr/>
              <p:nvPr/>
            </p:nvSpPr>
            <p:spPr>
              <a:xfrm>
                <a:off x="3043200" y="166788"/>
                <a:ext cx="1215050" cy="185975"/>
              </a:xfrm>
              <a:custGeom>
                <a:avLst/>
                <a:gdLst/>
                <a:ahLst/>
                <a:cxnLst/>
                <a:rect l="l" t="t" r="r" b="b"/>
                <a:pathLst>
                  <a:path w="48602" h="7439" extrusionOk="0">
                    <a:moveTo>
                      <a:pt x="48302" y="0"/>
                    </a:moveTo>
                    <a:lnTo>
                      <a:pt x="0" y="4237"/>
                    </a:lnTo>
                    <a:lnTo>
                      <a:pt x="301" y="7439"/>
                    </a:lnTo>
                    <a:lnTo>
                      <a:pt x="48602" y="3203"/>
                    </a:lnTo>
                    <a:lnTo>
                      <a:pt x="48302" y="0"/>
                    </a:lnTo>
                    <a:close/>
                  </a:path>
                </a:pathLst>
              </a:custGeom>
              <a:solidFill>
                <a:srgbClr val="D9FF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7"/>
              <p:cNvSpPr/>
              <p:nvPr/>
            </p:nvSpPr>
            <p:spPr>
              <a:xfrm>
                <a:off x="4164000" y="888963"/>
                <a:ext cx="150125" cy="18515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7406" extrusionOk="0">
                    <a:moveTo>
                      <a:pt x="0" y="1"/>
                    </a:moveTo>
                    <a:lnTo>
                      <a:pt x="0" y="7406"/>
                    </a:lnTo>
                    <a:lnTo>
                      <a:pt x="6005" y="1"/>
                    </a:lnTo>
                    <a:close/>
                  </a:path>
                </a:pathLst>
              </a:custGeom>
              <a:solidFill>
                <a:srgbClr val="35AA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6" name="Google Shape;696;p37"/>
            <p:cNvSpPr/>
            <p:nvPr/>
          </p:nvSpPr>
          <p:spPr>
            <a:xfrm>
              <a:off x="3346750" y="331313"/>
              <a:ext cx="707200" cy="956500"/>
            </a:xfrm>
            <a:custGeom>
              <a:avLst/>
              <a:gdLst/>
              <a:ahLst/>
              <a:cxnLst/>
              <a:rect l="l" t="t" r="r" b="b"/>
              <a:pathLst>
                <a:path w="28288" h="38260" extrusionOk="0">
                  <a:moveTo>
                    <a:pt x="13712" y="1"/>
                  </a:moveTo>
                  <a:cubicBezTo>
                    <a:pt x="7248" y="1"/>
                    <a:pt x="1503" y="4628"/>
                    <a:pt x="367" y="11265"/>
                  </a:cubicBezTo>
                  <a:cubicBezTo>
                    <a:pt x="0" y="13500"/>
                    <a:pt x="167" y="15802"/>
                    <a:pt x="934" y="17937"/>
                  </a:cubicBezTo>
                  <a:lnTo>
                    <a:pt x="934" y="17970"/>
                  </a:lnTo>
                  <a:lnTo>
                    <a:pt x="1868" y="20639"/>
                  </a:lnTo>
                  <a:cubicBezTo>
                    <a:pt x="2969" y="23541"/>
                    <a:pt x="3269" y="26710"/>
                    <a:pt x="2702" y="29812"/>
                  </a:cubicBezTo>
                  <a:cubicBezTo>
                    <a:pt x="2602" y="30446"/>
                    <a:pt x="2769" y="31046"/>
                    <a:pt x="3103" y="31613"/>
                  </a:cubicBezTo>
                  <a:lnTo>
                    <a:pt x="2969" y="32280"/>
                  </a:lnTo>
                  <a:cubicBezTo>
                    <a:pt x="2602" y="34549"/>
                    <a:pt x="4103" y="36717"/>
                    <a:pt x="6372" y="37117"/>
                  </a:cubicBezTo>
                  <a:lnTo>
                    <a:pt x="12609" y="38185"/>
                  </a:lnTo>
                  <a:cubicBezTo>
                    <a:pt x="12826" y="38235"/>
                    <a:pt x="13051" y="38260"/>
                    <a:pt x="13277" y="38260"/>
                  </a:cubicBezTo>
                  <a:cubicBezTo>
                    <a:pt x="13502" y="38260"/>
                    <a:pt x="13727" y="38235"/>
                    <a:pt x="13944" y="38185"/>
                  </a:cubicBezTo>
                  <a:cubicBezTo>
                    <a:pt x="15678" y="37951"/>
                    <a:pt x="17146" y="36550"/>
                    <a:pt x="17446" y="34716"/>
                  </a:cubicBezTo>
                  <a:lnTo>
                    <a:pt x="17513" y="34148"/>
                  </a:lnTo>
                  <a:cubicBezTo>
                    <a:pt x="18047" y="33748"/>
                    <a:pt x="18414" y="33181"/>
                    <a:pt x="18547" y="32514"/>
                  </a:cubicBezTo>
                  <a:cubicBezTo>
                    <a:pt x="19114" y="29412"/>
                    <a:pt x="20448" y="26543"/>
                    <a:pt x="22383" y="24141"/>
                  </a:cubicBezTo>
                  <a:lnTo>
                    <a:pt x="24184" y="21973"/>
                  </a:lnTo>
                  <a:cubicBezTo>
                    <a:pt x="24184" y="21973"/>
                    <a:pt x="24184" y="21940"/>
                    <a:pt x="24218" y="21940"/>
                  </a:cubicBezTo>
                  <a:cubicBezTo>
                    <a:pt x="25652" y="20172"/>
                    <a:pt x="26553" y="18037"/>
                    <a:pt x="26986" y="15802"/>
                  </a:cubicBezTo>
                  <a:cubicBezTo>
                    <a:pt x="28287" y="8463"/>
                    <a:pt x="23350" y="1458"/>
                    <a:pt x="15978" y="191"/>
                  </a:cubicBezTo>
                  <a:cubicBezTo>
                    <a:pt x="15217" y="63"/>
                    <a:pt x="14460" y="1"/>
                    <a:pt x="13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216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3479350" y="1029213"/>
              <a:ext cx="261025" cy="194650"/>
            </a:xfrm>
            <a:custGeom>
              <a:avLst/>
              <a:gdLst/>
              <a:ahLst/>
              <a:cxnLst/>
              <a:rect l="l" t="t" r="r" b="b"/>
              <a:pathLst>
                <a:path w="10441" h="7786" extrusionOk="0">
                  <a:moveTo>
                    <a:pt x="2400" y="0"/>
                  </a:moveTo>
                  <a:cubicBezTo>
                    <a:pt x="1609" y="0"/>
                    <a:pt x="882" y="567"/>
                    <a:pt x="734" y="1396"/>
                  </a:cubicBezTo>
                  <a:lnTo>
                    <a:pt x="167" y="4731"/>
                  </a:lnTo>
                  <a:cubicBezTo>
                    <a:pt x="0" y="5632"/>
                    <a:pt x="634" y="6533"/>
                    <a:pt x="1535" y="6699"/>
                  </a:cubicBezTo>
                  <a:lnTo>
                    <a:pt x="7739" y="7767"/>
                  </a:lnTo>
                  <a:cubicBezTo>
                    <a:pt x="7826" y="7779"/>
                    <a:pt x="7913" y="7785"/>
                    <a:pt x="7999" y="7785"/>
                  </a:cubicBezTo>
                  <a:cubicBezTo>
                    <a:pt x="8829" y="7785"/>
                    <a:pt x="9556" y="7216"/>
                    <a:pt x="9707" y="6399"/>
                  </a:cubicBezTo>
                  <a:lnTo>
                    <a:pt x="10274" y="3064"/>
                  </a:lnTo>
                  <a:cubicBezTo>
                    <a:pt x="10441" y="2130"/>
                    <a:pt x="9841" y="1262"/>
                    <a:pt x="8907" y="1095"/>
                  </a:cubicBezTo>
                  <a:lnTo>
                    <a:pt x="2702" y="28"/>
                  </a:lnTo>
                  <a:cubicBezTo>
                    <a:pt x="2601" y="9"/>
                    <a:pt x="2500" y="0"/>
                    <a:pt x="2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3409300" y="393738"/>
              <a:ext cx="576250" cy="737925"/>
            </a:xfrm>
            <a:custGeom>
              <a:avLst/>
              <a:gdLst/>
              <a:ahLst/>
              <a:cxnLst/>
              <a:rect l="l" t="t" r="r" b="b"/>
              <a:pathLst>
                <a:path w="23050" h="29517" extrusionOk="0">
                  <a:moveTo>
                    <a:pt x="11177" y="1"/>
                  </a:moveTo>
                  <a:cubicBezTo>
                    <a:pt x="5948" y="1"/>
                    <a:pt x="1259" y="3794"/>
                    <a:pt x="334" y="9135"/>
                  </a:cubicBezTo>
                  <a:cubicBezTo>
                    <a:pt x="0" y="11003"/>
                    <a:pt x="200" y="12871"/>
                    <a:pt x="767" y="14539"/>
                  </a:cubicBezTo>
                  <a:lnTo>
                    <a:pt x="1701" y="17208"/>
                  </a:lnTo>
                  <a:cubicBezTo>
                    <a:pt x="2936" y="20544"/>
                    <a:pt x="3269" y="24179"/>
                    <a:pt x="2669" y="27682"/>
                  </a:cubicBezTo>
                  <a:lnTo>
                    <a:pt x="8139" y="28616"/>
                  </a:lnTo>
                  <a:lnTo>
                    <a:pt x="13610" y="29517"/>
                  </a:lnTo>
                  <a:cubicBezTo>
                    <a:pt x="14177" y="26014"/>
                    <a:pt x="15711" y="22712"/>
                    <a:pt x="17980" y="19976"/>
                  </a:cubicBezTo>
                  <a:lnTo>
                    <a:pt x="19781" y="17808"/>
                  </a:lnTo>
                  <a:cubicBezTo>
                    <a:pt x="20915" y="16474"/>
                    <a:pt x="21716" y="14773"/>
                    <a:pt x="22016" y="12871"/>
                  </a:cubicBezTo>
                  <a:cubicBezTo>
                    <a:pt x="23050" y="6867"/>
                    <a:pt x="19014" y="1196"/>
                    <a:pt x="13043" y="162"/>
                  </a:cubicBezTo>
                  <a:cubicBezTo>
                    <a:pt x="12417" y="53"/>
                    <a:pt x="11793" y="1"/>
                    <a:pt x="11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3445975" y="457938"/>
              <a:ext cx="484550" cy="450125"/>
            </a:xfrm>
            <a:custGeom>
              <a:avLst/>
              <a:gdLst/>
              <a:ahLst/>
              <a:cxnLst/>
              <a:rect l="l" t="t" r="r" b="b"/>
              <a:pathLst>
                <a:path w="19382" h="18005" extrusionOk="0">
                  <a:moveTo>
                    <a:pt x="9689" y="1"/>
                  </a:moveTo>
                  <a:cubicBezTo>
                    <a:pt x="5381" y="1"/>
                    <a:pt x="1582" y="3105"/>
                    <a:pt x="835" y="7468"/>
                  </a:cubicBezTo>
                  <a:cubicBezTo>
                    <a:pt x="1" y="12405"/>
                    <a:pt x="3303" y="17042"/>
                    <a:pt x="8173" y="17875"/>
                  </a:cubicBezTo>
                  <a:cubicBezTo>
                    <a:pt x="8684" y="17962"/>
                    <a:pt x="9192" y="18004"/>
                    <a:pt x="9693" y="18004"/>
                  </a:cubicBezTo>
                  <a:cubicBezTo>
                    <a:pt x="14002" y="18004"/>
                    <a:pt x="17800" y="14900"/>
                    <a:pt x="18547" y="10537"/>
                  </a:cubicBezTo>
                  <a:cubicBezTo>
                    <a:pt x="19381" y="5633"/>
                    <a:pt x="16079" y="963"/>
                    <a:pt x="11209" y="129"/>
                  </a:cubicBezTo>
                  <a:cubicBezTo>
                    <a:pt x="10698" y="43"/>
                    <a:pt x="10190" y="1"/>
                    <a:pt x="9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3526050" y="826363"/>
              <a:ext cx="229350" cy="296125"/>
            </a:xfrm>
            <a:custGeom>
              <a:avLst/>
              <a:gdLst/>
              <a:ahLst/>
              <a:cxnLst/>
              <a:rect l="l" t="t" r="r" b="b"/>
              <a:pathLst>
                <a:path w="9174" h="11845" extrusionOk="0">
                  <a:moveTo>
                    <a:pt x="5171" y="1571"/>
                  </a:moveTo>
                  <a:cubicBezTo>
                    <a:pt x="5537" y="2071"/>
                    <a:pt x="5704" y="2671"/>
                    <a:pt x="5604" y="3372"/>
                  </a:cubicBezTo>
                  <a:cubicBezTo>
                    <a:pt x="5471" y="4239"/>
                    <a:pt x="5171" y="4640"/>
                    <a:pt x="5004" y="4706"/>
                  </a:cubicBezTo>
                  <a:cubicBezTo>
                    <a:pt x="4986" y="4711"/>
                    <a:pt x="4969" y="4713"/>
                    <a:pt x="4952" y="4713"/>
                  </a:cubicBezTo>
                  <a:cubicBezTo>
                    <a:pt x="4844" y="4713"/>
                    <a:pt x="4761" y="4626"/>
                    <a:pt x="4704" y="4539"/>
                  </a:cubicBezTo>
                  <a:cubicBezTo>
                    <a:pt x="4370" y="4139"/>
                    <a:pt x="4270" y="3172"/>
                    <a:pt x="4704" y="2238"/>
                  </a:cubicBezTo>
                  <a:cubicBezTo>
                    <a:pt x="4837" y="2004"/>
                    <a:pt x="5004" y="1804"/>
                    <a:pt x="5171" y="1571"/>
                  </a:cubicBezTo>
                  <a:close/>
                  <a:moveTo>
                    <a:pt x="3383" y="0"/>
                  </a:moveTo>
                  <a:cubicBezTo>
                    <a:pt x="2293" y="0"/>
                    <a:pt x="1047" y="720"/>
                    <a:pt x="634" y="2872"/>
                  </a:cubicBezTo>
                  <a:cubicBezTo>
                    <a:pt x="0" y="6174"/>
                    <a:pt x="867" y="9476"/>
                    <a:pt x="1368" y="11011"/>
                  </a:cubicBezTo>
                  <a:lnTo>
                    <a:pt x="2035" y="11144"/>
                  </a:lnTo>
                  <a:cubicBezTo>
                    <a:pt x="1601" y="9810"/>
                    <a:pt x="601" y="6374"/>
                    <a:pt x="1201" y="3005"/>
                  </a:cubicBezTo>
                  <a:cubicBezTo>
                    <a:pt x="1556" y="1228"/>
                    <a:pt x="2517" y="608"/>
                    <a:pt x="3381" y="608"/>
                  </a:cubicBezTo>
                  <a:cubicBezTo>
                    <a:pt x="3490" y="608"/>
                    <a:pt x="3598" y="618"/>
                    <a:pt x="3703" y="637"/>
                  </a:cubicBezTo>
                  <a:cubicBezTo>
                    <a:pt x="4136" y="703"/>
                    <a:pt x="4503" y="870"/>
                    <a:pt x="4837" y="1170"/>
                  </a:cubicBezTo>
                  <a:cubicBezTo>
                    <a:pt x="4603" y="1371"/>
                    <a:pt x="4370" y="1671"/>
                    <a:pt x="4203" y="2004"/>
                  </a:cubicBezTo>
                  <a:cubicBezTo>
                    <a:pt x="3636" y="3172"/>
                    <a:pt x="3803" y="4339"/>
                    <a:pt x="4270" y="4906"/>
                  </a:cubicBezTo>
                  <a:cubicBezTo>
                    <a:pt x="4464" y="5184"/>
                    <a:pt x="4729" y="5323"/>
                    <a:pt x="5004" y="5323"/>
                  </a:cubicBezTo>
                  <a:cubicBezTo>
                    <a:pt x="5059" y="5323"/>
                    <a:pt x="5115" y="5318"/>
                    <a:pt x="5171" y="5307"/>
                  </a:cubicBezTo>
                  <a:cubicBezTo>
                    <a:pt x="5504" y="5207"/>
                    <a:pt x="6004" y="4806"/>
                    <a:pt x="6171" y="3505"/>
                  </a:cubicBezTo>
                  <a:cubicBezTo>
                    <a:pt x="6305" y="2638"/>
                    <a:pt x="6105" y="1871"/>
                    <a:pt x="5671" y="1304"/>
                  </a:cubicBezTo>
                  <a:cubicBezTo>
                    <a:pt x="5911" y="1151"/>
                    <a:pt x="6180" y="1084"/>
                    <a:pt x="6449" y="1084"/>
                  </a:cubicBezTo>
                  <a:cubicBezTo>
                    <a:pt x="6591" y="1084"/>
                    <a:pt x="6734" y="1102"/>
                    <a:pt x="6872" y="1137"/>
                  </a:cubicBezTo>
                  <a:cubicBezTo>
                    <a:pt x="7572" y="1304"/>
                    <a:pt x="8473" y="2004"/>
                    <a:pt x="8506" y="3472"/>
                  </a:cubicBezTo>
                  <a:cubicBezTo>
                    <a:pt x="8573" y="6007"/>
                    <a:pt x="7472" y="8742"/>
                    <a:pt x="5171" y="11711"/>
                  </a:cubicBezTo>
                  <a:lnTo>
                    <a:pt x="5838" y="11845"/>
                  </a:lnTo>
                  <a:cubicBezTo>
                    <a:pt x="8073" y="8876"/>
                    <a:pt x="9173" y="6074"/>
                    <a:pt x="9107" y="3472"/>
                  </a:cubicBezTo>
                  <a:cubicBezTo>
                    <a:pt x="9107" y="1904"/>
                    <a:pt x="8306" y="803"/>
                    <a:pt x="7039" y="503"/>
                  </a:cubicBezTo>
                  <a:cubicBezTo>
                    <a:pt x="6867" y="465"/>
                    <a:pt x="6693" y="446"/>
                    <a:pt x="6520" y="446"/>
                  </a:cubicBezTo>
                  <a:cubicBezTo>
                    <a:pt x="6087" y="446"/>
                    <a:pt x="5661" y="565"/>
                    <a:pt x="5304" y="803"/>
                  </a:cubicBezTo>
                  <a:cubicBezTo>
                    <a:pt x="4870" y="370"/>
                    <a:pt x="4337" y="136"/>
                    <a:pt x="3803" y="36"/>
                  </a:cubicBezTo>
                  <a:cubicBezTo>
                    <a:pt x="3667" y="13"/>
                    <a:pt x="3526" y="0"/>
                    <a:pt x="3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441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7"/>
          <p:cNvSpPr/>
          <p:nvPr/>
        </p:nvSpPr>
        <p:spPr>
          <a:xfrm rot="-335647">
            <a:off x="560763" y="1122046"/>
            <a:ext cx="14862" cy="1492383"/>
          </a:xfrm>
          <a:custGeom>
            <a:avLst/>
            <a:gdLst/>
            <a:ahLst/>
            <a:cxnLst/>
            <a:rect l="l" t="t" r="r" b="b"/>
            <a:pathLst>
              <a:path w="1735" h="19715" fill="none" extrusionOk="0">
                <a:moveTo>
                  <a:pt x="0" y="19714"/>
                </a:moveTo>
                <a:lnTo>
                  <a:pt x="1735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7"/>
          <p:cNvSpPr txBox="1">
            <a:spLocks noGrp="1"/>
          </p:cNvSpPr>
          <p:nvPr>
            <p:ph type="title"/>
          </p:nvPr>
        </p:nvSpPr>
        <p:spPr>
          <a:xfrm>
            <a:off x="1493806" y="2674738"/>
            <a:ext cx="6317038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COME FUNIZONA E COME E’ STATO PROGETTATO</a:t>
            </a:r>
            <a:endParaRPr dirty="0"/>
          </a:p>
        </p:txBody>
      </p:sp>
      <p:sp>
        <p:nvSpPr>
          <p:cNvPr id="656" name="Google Shape;656;p37"/>
          <p:cNvSpPr txBox="1">
            <a:spLocks noGrp="1"/>
          </p:cNvSpPr>
          <p:nvPr>
            <p:ph type="title" idx="2"/>
          </p:nvPr>
        </p:nvSpPr>
        <p:spPr>
          <a:xfrm>
            <a:off x="2996550" y="1595600"/>
            <a:ext cx="31509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03</a:t>
            </a:r>
            <a:endParaRPr dirty="0"/>
          </a:p>
        </p:txBody>
      </p:sp>
      <p:sp>
        <p:nvSpPr>
          <p:cNvPr id="657" name="Google Shape;657;p37"/>
          <p:cNvSpPr/>
          <p:nvPr/>
        </p:nvSpPr>
        <p:spPr>
          <a:xfrm rot="10098348" flipH="1">
            <a:off x="-1442199" y="166630"/>
            <a:ext cx="5902067" cy="882376"/>
          </a:xfrm>
          <a:custGeom>
            <a:avLst/>
            <a:gdLst/>
            <a:ahLst/>
            <a:cxnLst/>
            <a:rect l="l" t="t" r="r" b="b"/>
            <a:pathLst>
              <a:path w="236069" h="35293" fill="none" extrusionOk="0">
                <a:moveTo>
                  <a:pt x="0" y="7073"/>
                </a:moveTo>
                <a:lnTo>
                  <a:pt x="99238" y="32524"/>
                </a:lnTo>
                <a:cubicBezTo>
                  <a:pt x="109912" y="35293"/>
                  <a:pt x="121153" y="35026"/>
                  <a:pt x="131728" y="31824"/>
                </a:cubicBezTo>
                <a:lnTo>
                  <a:pt x="236069" y="1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4777378" y="487225"/>
            <a:ext cx="3575100" cy="490375"/>
          </a:xfrm>
          <a:custGeom>
            <a:avLst/>
            <a:gdLst/>
            <a:ahLst/>
            <a:cxnLst/>
            <a:rect l="l" t="t" r="r" b="b"/>
            <a:pathLst>
              <a:path w="143004" h="19615" fill="none" extrusionOk="0">
                <a:moveTo>
                  <a:pt x="1" y="167"/>
                </a:moveTo>
                <a:lnTo>
                  <a:pt x="83260" y="19614"/>
                </a:lnTo>
                <a:lnTo>
                  <a:pt x="143003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8411653" y="448025"/>
            <a:ext cx="60075" cy="19200"/>
          </a:xfrm>
          <a:custGeom>
            <a:avLst/>
            <a:gdLst/>
            <a:ahLst/>
            <a:cxnLst/>
            <a:rect l="l" t="t" r="r" b="b"/>
            <a:pathLst>
              <a:path w="2403" h="768" fill="none" extrusionOk="0">
                <a:moveTo>
                  <a:pt x="0" y="768"/>
                </a:moveTo>
                <a:lnTo>
                  <a:pt x="2402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635803" y="3006800"/>
            <a:ext cx="3490025" cy="1970600"/>
          </a:xfrm>
          <a:custGeom>
            <a:avLst/>
            <a:gdLst/>
            <a:ahLst/>
            <a:cxnLst/>
            <a:rect l="l" t="t" r="r" b="b"/>
            <a:pathLst>
              <a:path w="139601" h="78824" fill="none" extrusionOk="0">
                <a:moveTo>
                  <a:pt x="139600" y="43431"/>
                </a:moveTo>
                <a:lnTo>
                  <a:pt x="135130" y="58475"/>
                </a:lnTo>
                <a:cubicBezTo>
                  <a:pt x="133396" y="64379"/>
                  <a:pt x="128259" y="68683"/>
                  <a:pt x="122121" y="69316"/>
                </a:cubicBezTo>
                <a:lnTo>
                  <a:pt x="38828" y="78189"/>
                </a:lnTo>
                <a:cubicBezTo>
                  <a:pt x="32991" y="78823"/>
                  <a:pt x="27420" y="75354"/>
                  <a:pt x="25419" y="69850"/>
                </a:cubicBezTo>
                <a:lnTo>
                  <a:pt x="1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37"/>
          <p:cNvGrpSpPr/>
          <p:nvPr/>
        </p:nvGrpSpPr>
        <p:grpSpPr>
          <a:xfrm flipH="1">
            <a:off x="6773453" y="4075375"/>
            <a:ext cx="1509425" cy="228525"/>
            <a:chOff x="5708425" y="4133400"/>
            <a:chExt cx="1509425" cy="228525"/>
          </a:xfrm>
        </p:grpSpPr>
        <p:sp>
          <p:nvSpPr>
            <p:cNvPr id="662" name="Google Shape;662;p37"/>
            <p:cNvSpPr/>
            <p:nvPr/>
          </p:nvSpPr>
          <p:spPr>
            <a:xfrm>
              <a:off x="597445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67" y="1"/>
                    <a:pt x="0" y="468"/>
                    <a:pt x="0" y="1001"/>
                  </a:cubicBezTo>
                  <a:cubicBezTo>
                    <a:pt x="0" y="1568"/>
                    <a:pt x="467" y="2002"/>
                    <a:pt x="1001" y="2002"/>
                  </a:cubicBezTo>
                  <a:cubicBezTo>
                    <a:pt x="1568" y="2002"/>
                    <a:pt x="2001" y="1568"/>
                    <a:pt x="2001" y="1001"/>
                  </a:cubicBezTo>
                  <a:cubicBezTo>
                    <a:pt x="2001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676500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34" y="1"/>
                    <a:pt x="1" y="468"/>
                    <a:pt x="1" y="1001"/>
                  </a:cubicBezTo>
                  <a:cubicBezTo>
                    <a:pt x="1" y="1568"/>
                    <a:pt x="434" y="2002"/>
                    <a:pt x="1001" y="2002"/>
                  </a:cubicBezTo>
                  <a:cubicBezTo>
                    <a:pt x="1568" y="2002"/>
                    <a:pt x="2002" y="1568"/>
                    <a:pt x="2002" y="1001"/>
                  </a:cubicBezTo>
                  <a:cubicBezTo>
                    <a:pt x="2002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6380550" y="4223475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0"/>
                  </a:moveTo>
                  <a:cubicBezTo>
                    <a:pt x="435" y="0"/>
                    <a:pt x="1" y="434"/>
                    <a:pt x="1" y="1001"/>
                  </a:cubicBezTo>
                  <a:cubicBezTo>
                    <a:pt x="1" y="1535"/>
                    <a:pt x="435" y="2002"/>
                    <a:pt x="1002" y="2002"/>
                  </a:cubicBezTo>
                  <a:cubicBezTo>
                    <a:pt x="1535" y="2002"/>
                    <a:pt x="2002" y="1535"/>
                    <a:pt x="2002" y="1001"/>
                  </a:cubicBezTo>
                  <a:cubicBezTo>
                    <a:pt x="2002" y="434"/>
                    <a:pt x="1535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6476475" y="4223475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0"/>
                  </a:moveTo>
                  <a:cubicBezTo>
                    <a:pt x="434" y="0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cubicBezTo>
                    <a:pt x="1534" y="2002"/>
                    <a:pt x="2001" y="1535"/>
                    <a:pt x="2001" y="1001"/>
                  </a:cubicBezTo>
                  <a:cubicBezTo>
                    <a:pt x="2001" y="434"/>
                    <a:pt x="1534" y="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65990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68" y="2002"/>
                    <a:pt x="2002" y="1535"/>
                    <a:pt x="2002" y="1002"/>
                  </a:cubicBezTo>
                  <a:cubicBezTo>
                    <a:pt x="2002" y="468"/>
                    <a:pt x="1568" y="34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66949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35" y="2002"/>
                    <a:pt x="2002" y="1535"/>
                    <a:pt x="2002" y="1002"/>
                  </a:cubicBezTo>
                  <a:cubicBezTo>
                    <a:pt x="2002" y="468"/>
                    <a:pt x="1602" y="34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6850900" y="4133400"/>
              <a:ext cx="49225" cy="50050"/>
            </a:xfrm>
            <a:custGeom>
              <a:avLst/>
              <a:gdLst/>
              <a:ahLst/>
              <a:cxnLst/>
              <a:rect l="l" t="t" r="r" b="b"/>
              <a:pathLst>
                <a:path w="1969" h="2002" extrusionOk="0">
                  <a:moveTo>
                    <a:pt x="1001" y="1"/>
                  </a:moveTo>
                  <a:cubicBezTo>
                    <a:pt x="434" y="1"/>
                    <a:pt x="0" y="468"/>
                    <a:pt x="0" y="1001"/>
                  </a:cubicBezTo>
                  <a:cubicBezTo>
                    <a:pt x="0" y="1568"/>
                    <a:pt x="434" y="2002"/>
                    <a:pt x="1001" y="2002"/>
                  </a:cubicBezTo>
                  <a:cubicBezTo>
                    <a:pt x="1535" y="2002"/>
                    <a:pt x="1968" y="1568"/>
                    <a:pt x="1968" y="1001"/>
                  </a:cubicBezTo>
                  <a:cubicBezTo>
                    <a:pt x="1968" y="468"/>
                    <a:pt x="1535" y="67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935950" y="4133400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cubicBezTo>
                    <a:pt x="1535" y="2002"/>
                    <a:pt x="2002" y="1568"/>
                    <a:pt x="2002" y="1001"/>
                  </a:cubicBezTo>
                  <a:cubicBezTo>
                    <a:pt x="2002" y="468"/>
                    <a:pt x="1535" y="67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6088675" y="4133400"/>
              <a:ext cx="633825" cy="50050"/>
            </a:xfrm>
            <a:custGeom>
              <a:avLst/>
              <a:gdLst/>
              <a:ahLst/>
              <a:cxnLst/>
              <a:rect l="l" t="t" r="r" b="b"/>
              <a:pathLst>
                <a:path w="2535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35" y="2002"/>
                    <a:pt x="1002" y="2002"/>
                  </a:cubicBezTo>
                  <a:lnTo>
                    <a:pt x="24352" y="2002"/>
                  </a:lnTo>
                  <a:cubicBezTo>
                    <a:pt x="24885" y="2002"/>
                    <a:pt x="25319" y="1568"/>
                    <a:pt x="25352" y="1001"/>
                  </a:cubicBezTo>
                  <a:cubicBezTo>
                    <a:pt x="25352" y="468"/>
                    <a:pt x="24885" y="1"/>
                    <a:pt x="24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5923575" y="4311850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67" y="1"/>
                    <a:pt x="0" y="468"/>
                    <a:pt x="0" y="1002"/>
                  </a:cubicBezTo>
                  <a:cubicBezTo>
                    <a:pt x="0" y="1535"/>
                    <a:pt x="467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352" y="1535"/>
                    <a:pt x="25352" y="1002"/>
                  </a:cubicBezTo>
                  <a:cubicBezTo>
                    <a:pt x="25352" y="468"/>
                    <a:pt x="24885" y="1"/>
                    <a:pt x="2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5708425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285" y="1569"/>
                    <a:pt x="25352" y="1001"/>
                  </a:cubicBezTo>
                  <a:cubicBezTo>
                    <a:pt x="25352" y="434"/>
                    <a:pt x="24885" y="1"/>
                    <a:pt x="2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6584050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967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967" y="2002"/>
                  </a:cubicBezTo>
                  <a:lnTo>
                    <a:pt x="24317" y="2002"/>
                  </a:lnTo>
                  <a:cubicBezTo>
                    <a:pt x="24885" y="2002"/>
                    <a:pt x="25352" y="1569"/>
                    <a:pt x="25318" y="1001"/>
                  </a:cubicBezTo>
                  <a:cubicBezTo>
                    <a:pt x="25318" y="434"/>
                    <a:pt x="24885" y="1"/>
                    <a:pt x="24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7"/>
          <p:cNvGrpSpPr/>
          <p:nvPr/>
        </p:nvGrpSpPr>
        <p:grpSpPr>
          <a:xfrm rot="1387311">
            <a:off x="-47588" y="305759"/>
            <a:ext cx="1215912" cy="907353"/>
            <a:chOff x="5772650" y="400725"/>
            <a:chExt cx="1215875" cy="907325"/>
          </a:xfrm>
        </p:grpSpPr>
        <p:sp>
          <p:nvSpPr>
            <p:cNvPr id="675" name="Google Shape;675;p37"/>
            <p:cNvSpPr/>
            <p:nvPr/>
          </p:nvSpPr>
          <p:spPr>
            <a:xfrm>
              <a:off x="5773475" y="479925"/>
              <a:ext cx="1215050" cy="828125"/>
            </a:xfrm>
            <a:custGeom>
              <a:avLst/>
              <a:gdLst/>
              <a:ahLst/>
              <a:cxnLst/>
              <a:rect l="l" t="t" r="r" b="b"/>
              <a:pathLst>
                <a:path w="48602" h="33125" extrusionOk="0">
                  <a:moveTo>
                    <a:pt x="48135" y="1"/>
                  </a:moveTo>
                  <a:lnTo>
                    <a:pt x="0" y="701"/>
                  </a:lnTo>
                  <a:lnTo>
                    <a:pt x="467" y="33125"/>
                  </a:lnTo>
                  <a:lnTo>
                    <a:pt x="48602" y="32424"/>
                  </a:lnTo>
                  <a:lnTo>
                    <a:pt x="48135" y="1"/>
                  </a:ln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5772650" y="400725"/>
              <a:ext cx="1205050" cy="97575"/>
            </a:xfrm>
            <a:custGeom>
              <a:avLst/>
              <a:gdLst/>
              <a:ahLst/>
              <a:cxnLst/>
              <a:rect l="l" t="t" r="r" b="b"/>
              <a:pathLst>
                <a:path w="48202" h="3903" extrusionOk="0">
                  <a:moveTo>
                    <a:pt x="48134" y="0"/>
                  </a:moveTo>
                  <a:lnTo>
                    <a:pt x="0" y="701"/>
                  </a:lnTo>
                  <a:lnTo>
                    <a:pt x="33" y="3903"/>
                  </a:lnTo>
                  <a:lnTo>
                    <a:pt x="48201" y="3202"/>
                  </a:lnTo>
                  <a:lnTo>
                    <a:pt x="48134" y="0"/>
                  </a:lnTo>
                  <a:close/>
                </a:path>
              </a:pathLst>
            </a:custGeom>
            <a:solidFill>
              <a:srgbClr val="9CC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5903575" y="515350"/>
              <a:ext cx="981550" cy="663450"/>
            </a:xfrm>
            <a:custGeom>
              <a:avLst/>
              <a:gdLst/>
              <a:ahLst/>
              <a:cxnLst/>
              <a:rect l="l" t="t" r="r" b="b"/>
              <a:pathLst>
                <a:path w="39262" h="26538" extrusionOk="0">
                  <a:moveTo>
                    <a:pt x="32863" y="1"/>
                  </a:moveTo>
                  <a:cubicBezTo>
                    <a:pt x="32728" y="1"/>
                    <a:pt x="32593" y="7"/>
                    <a:pt x="32457" y="18"/>
                  </a:cubicBezTo>
                  <a:lnTo>
                    <a:pt x="4070" y="2954"/>
                  </a:lnTo>
                  <a:cubicBezTo>
                    <a:pt x="1701" y="3221"/>
                    <a:pt x="0" y="5355"/>
                    <a:pt x="234" y="7724"/>
                  </a:cubicBezTo>
                  <a:lnTo>
                    <a:pt x="1735" y="22234"/>
                  </a:lnTo>
                  <a:cubicBezTo>
                    <a:pt x="1985" y="24457"/>
                    <a:pt x="3851" y="26092"/>
                    <a:pt x="6065" y="26092"/>
                  </a:cubicBezTo>
                  <a:cubicBezTo>
                    <a:pt x="6210" y="26092"/>
                    <a:pt x="6357" y="26085"/>
                    <a:pt x="6505" y="26070"/>
                  </a:cubicBezTo>
                  <a:lnTo>
                    <a:pt x="28287" y="23769"/>
                  </a:lnTo>
                  <a:lnTo>
                    <a:pt x="32890" y="26070"/>
                  </a:lnTo>
                  <a:cubicBezTo>
                    <a:pt x="33524" y="26371"/>
                    <a:pt x="34191" y="26537"/>
                    <a:pt x="34825" y="26537"/>
                  </a:cubicBezTo>
                  <a:cubicBezTo>
                    <a:pt x="35726" y="26537"/>
                    <a:pt x="36560" y="26270"/>
                    <a:pt x="37293" y="25770"/>
                  </a:cubicBezTo>
                  <a:cubicBezTo>
                    <a:pt x="38561" y="24903"/>
                    <a:pt x="39262" y="23402"/>
                    <a:pt x="39095" y="21801"/>
                  </a:cubicBezTo>
                  <a:lnTo>
                    <a:pt x="37227" y="3888"/>
                  </a:lnTo>
                  <a:cubicBezTo>
                    <a:pt x="37093" y="2754"/>
                    <a:pt x="36560" y="1720"/>
                    <a:pt x="35626" y="952"/>
                  </a:cubicBezTo>
                  <a:cubicBezTo>
                    <a:pt x="34859" y="333"/>
                    <a:pt x="33885" y="1"/>
                    <a:pt x="328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5892725" y="504750"/>
              <a:ext cx="982400" cy="663200"/>
            </a:xfrm>
            <a:custGeom>
              <a:avLst/>
              <a:gdLst/>
              <a:ahLst/>
              <a:cxnLst/>
              <a:rect l="l" t="t" r="r" b="b"/>
              <a:pathLst>
                <a:path w="39296" h="26528" extrusionOk="0">
                  <a:moveTo>
                    <a:pt x="32782" y="0"/>
                  </a:moveTo>
                  <a:cubicBezTo>
                    <a:pt x="32685" y="0"/>
                    <a:pt x="32588" y="3"/>
                    <a:pt x="32490" y="9"/>
                  </a:cubicBezTo>
                  <a:lnTo>
                    <a:pt x="4103" y="2977"/>
                  </a:lnTo>
                  <a:cubicBezTo>
                    <a:pt x="1702" y="3211"/>
                    <a:pt x="1" y="5346"/>
                    <a:pt x="267" y="7714"/>
                  </a:cubicBezTo>
                  <a:lnTo>
                    <a:pt x="1768" y="22225"/>
                  </a:lnTo>
                  <a:cubicBezTo>
                    <a:pt x="1988" y="24478"/>
                    <a:pt x="3881" y="26115"/>
                    <a:pt x="6071" y="26115"/>
                  </a:cubicBezTo>
                  <a:cubicBezTo>
                    <a:pt x="6215" y="26115"/>
                    <a:pt x="6359" y="26108"/>
                    <a:pt x="6505" y="26094"/>
                  </a:cubicBezTo>
                  <a:lnTo>
                    <a:pt x="28321" y="23792"/>
                  </a:lnTo>
                  <a:lnTo>
                    <a:pt x="32891" y="26094"/>
                  </a:lnTo>
                  <a:cubicBezTo>
                    <a:pt x="33524" y="26361"/>
                    <a:pt x="34192" y="26528"/>
                    <a:pt x="34859" y="26528"/>
                  </a:cubicBezTo>
                  <a:cubicBezTo>
                    <a:pt x="35726" y="26528"/>
                    <a:pt x="36560" y="26294"/>
                    <a:pt x="37327" y="25794"/>
                  </a:cubicBezTo>
                  <a:cubicBezTo>
                    <a:pt x="38561" y="24927"/>
                    <a:pt x="39295" y="23425"/>
                    <a:pt x="39128" y="21824"/>
                  </a:cubicBezTo>
                  <a:lnTo>
                    <a:pt x="37227" y="3878"/>
                  </a:lnTo>
                  <a:cubicBezTo>
                    <a:pt x="37127" y="2777"/>
                    <a:pt x="36560" y="1710"/>
                    <a:pt x="35659" y="976"/>
                  </a:cubicBezTo>
                  <a:cubicBezTo>
                    <a:pt x="34865" y="334"/>
                    <a:pt x="33846" y="0"/>
                    <a:pt x="3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5958600" y="568225"/>
              <a:ext cx="853275" cy="538700"/>
            </a:xfrm>
            <a:custGeom>
              <a:avLst/>
              <a:gdLst/>
              <a:ahLst/>
              <a:cxnLst/>
              <a:rect l="l" t="t" r="r" b="b"/>
              <a:pathLst>
                <a:path w="34131" h="21548" extrusionOk="0">
                  <a:moveTo>
                    <a:pt x="30258" y="0"/>
                  </a:moveTo>
                  <a:cubicBezTo>
                    <a:pt x="30213" y="0"/>
                    <a:pt x="30168" y="2"/>
                    <a:pt x="30122" y="5"/>
                  </a:cubicBezTo>
                  <a:lnTo>
                    <a:pt x="1735" y="2974"/>
                  </a:lnTo>
                  <a:cubicBezTo>
                    <a:pt x="735" y="3074"/>
                    <a:pt x="1" y="3941"/>
                    <a:pt x="134" y="4942"/>
                  </a:cubicBezTo>
                  <a:lnTo>
                    <a:pt x="1635" y="19452"/>
                  </a:lnTo>
                  <a:cubicBezTo>
                    <a:pt x="1699" y="20409"/>
                    <a:pt x="2555" y="21091"/>
                    <a:pt x="3505" y="21091"/>
                  </a:cubicBezTo>
                  <a:cubicBezTo>
                    <a:pt x="3549" y="21091"/>
                    <a:pt x="3593" y="21090"/>
                    <a:pt x="3637" y="21087"/>
                  </a:cubicBezTo>
                  <a:lnTo>
                    <a:pt x="25652" y="18785"/>
                  </a:lnTo>
                  <a:cubicBezTo>
                    <a:pt x="25710" y="18779"/>
                    <a:pt x="25768" y="18776"/>
                    <a:pt x="25827" y="18776"/>
                  </a:cubicBezTo>
                  <a:cubicBezTo>
                    <a:pt x="26110" y="18776"/>
                    <a:pt x="26404" y="18841"/>
                    <a:pt x="26653" y="18952"/>
                  </a:cubicBezTo>
                  <a:lnTo>
                    <a:pt x="31390" y="21353"/>
                  </a:lnTo>
                  <a:cubicBezTo>
                    <a:pt x="31664" y="21487"/>
                    <a:pt x="31945" y="21548"/>
                    <a:pt x="32218" y="21548"/>
                  </a:cubicBezTo>
                  <a:cubicBezTo>
                    <a:pt x="33238" y="21548"/>
                    <a:pt x="34130" y="20691"/>
                    <a:pt x="34025" y="19586"/>
                  </a:cubicBezTo>
                  <a:lnTo>
                    <a:pt x="33858" y="17951"/>
                  </a:lnTo>
                  <a:lnTo>
                    <a:pt x="33525" y="14749"/>
                  </a:lnTo>
                  <a:lnTo>
                    <a:pt x="32157" y="1639"/>
                  </a:lnTo>
                  <a:cubicBezTo>
                    <a:pt x="32061" y="683"/>
                    <a:pt x="31234" y="0"/>
                    <a:pt x="30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6082025" y="700100"/>
              <a:ext cx="561250" cy="104250"/>
            </a:xfrm>
            <a:custGeom>
              <a:avLst/>
              <a:gdLst/>
              <a:ahLst/>
              <a:cxnLst/>
              <a:rect l="l" t="t" r="r" b="b"/>
              <a:pathLst>
                <a:path w="22450" h="4170" extrusionOk="0">
                  <a:moveTo>
                    <a:pt x="22250" y="0"/>
                  </a:moveTo>
                  <a:lnTo>
                    <a:pt x="1" y="2435"/>
                  </a:lnTo>
                  <a:lnTo>
                    <a:pt x="167" y="4170"/>
                  </a:lnTo>
                  <a:lnTo>
                    <a:pt x="22450" y="1735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237975" y="782650"/>
              <a:ext cx="413650" cy="89250"/>
            </a:xfrm>
            <a:custGeom>
              <a:avLst/>
              <a:gdLst/>
              <a:ahLst/>
              <a:cxnLst/>
              <a:rect l="l" t="t" r="r" b="b"/>
              <a:pathLst>
                <a:path w="16546" h="3570" extrusionOk="0">
                  <a:moveTo>
                    <a:pt x="16345" y="1"/>
                  </a:moveTo>
                  <a:lnTo>
                    <a:pt x="0" y="1802"/>
                  </a:lnTo>
                  <a:lnTo>
                    <a:pt x="167" y="3570"/>
                  </a:lnTo>
                  <a:lnTo>
                    <a:pt x="16546" y="1735"/>
                  </a:lnTo>
                  <a:lnTo>
                    <a:pt x="163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6159575" y="866050"/>
              <a:ext cx="501225" cy="97600"/>
            </a:xfrm>
            <a:custGeom>
              <a:avLst/>
              <a:gdLst/>
              <a:ahLst/>
              <a:cxnLst/>
              <a:rect l="l" t="t" r="r" b="b"/>
              <a:pathLst>
                <a:path w="20049" h="3904" extrusionOk="0">
                  <a:moveTo>
                    <a:pt x="19848" y="0"/>
                  </a:moveTo>
                  <a:lnTo>
                    <a:pt x="1" y="2169"/>
                  </a:lnTo>
                  <a:lnTo>
                    <a:pt x="201" y="3903"/>
                  </a:lnTo>
                  <a:lnTo>
                    <a:pt x="20048" y="1735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7"/>
          <p:cNvGrpSpPr/>
          <p:nvPr/>
        </p:nvGrpSpPr>
        <p:grpSpPr>
          <a:xfrm>
            <a:off x="4096100" y="135850"/>
            <a:ext cx="1425200" cy="1217575"/>
            <a:chOff x="4096100" y="135850"/>
            <a:chExt cx="1425200" cy="1217575"/>
          </a:xfrm>
        </p:grpSpPr>
        <p:sp>
          <p:nvSpPr>
            <p:cNvPr id="684" name="Google Shape;684;p37"/>
            <p:cNvSpPr/>
            <p:nvPr/>
          </p:nvSpPr>
          <p:spPr>
            <a:xfrm>
              <a:off x="4096100" y="213400"/>
              <a:ext cx="1400175" cy="1140025"/>
            </a:xfrm>
            <a:custGeom>
              <a:avLst/>
              <a:gdLst/>
              <a:ahLst/>
              <a:cxnLst/>
              <a:rect l="l" t="t" r="r" b="b"/>
              <a:pathLst>
                <a:path w="56007" h="45601" extrusionOk="0">
                  <a:moveTo>
                    <a:pt x="9707" y="1"/>
                  </a:moveTo>
                  <a:lnTo>
                    <a:pt x="0" y="31156"/>
                  </a:lnTo>
                  <a:lnTo>
                    <a:pt x="46300" y="45600"/>
                  </a:lnTo>
                  <a:lnTo>
                    <a:pt x="56007" y="14411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4652325" y="789650"/>
              <a:ext cx="79250" cy="60900"/>
            </a:xfrm>
            <a:custGeom>
              <a:avLst/>
              <a:gdLst/>
              <a:ahLst/>
              <a:cxnLst/>
              <a:rect l="l" t="t" r="r" b="b"/>
              <a:pathLst>
                <a:path w="3170" h="2436" fill="none" extrusionOk="0">
                  <a:moveTo>
                    <a:pt x="3169" y="501"/>
                  </a:moveTo>
                  <a:lnTo>
                    <a:pt x="734" y="1"/>
                  </a:lnTo>
                  <a:lnTo>
                    <a:pt x="0" y="2436"/>
                  </a:lnTo>
                </a:path>
              </a:pathLst>
            </a:custGeom>
            <a:noFill/>
            <a:ln w="31700" cap="rnd" cmpd="sng">
              <a:solidFill>
                <a:srgbClr val="98AEF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4339600" y="135850"/>
              <a:ext cx="1181700" cy="437850"/>
            </a:xfrm>
            <a:custGeom>
              <a:avLst/>
              <a:gdLst/>
              <a:ahLst/>
              <a:cxnLst/>
              <a:rect l="l" t="t" r="r" b="b"/>
              <a:pathLst>
                <a:path w="47268" h="17514" extrusionOk="0">
                  <a:moveTo>
                    <a:pt x="968" y="1"/>
                  </a:moveTo>
                  <a:lnTo>
                    <a:pt x="0" y="3069"/>
                  </a:lnTo>
                  <a:lnTo>
                    <a:pt x="46300" y="17513"/>
                  </a:lnTo>
                  <a:lnTo>
                    <a:pt x="47267" y="1444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F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4373775" y="392900"/>
              <a:ext cx="818950" cy="734525"/>
            </a:xfrm>
            <a:custGeom>
              <a:avLst/>
              <a:gdLst/>
              <a:ahLst/>
              <a:cxnLst/>
              <a:rect l="l" t="t" r="r" b="b"/>
              <a:pathLst>
                <a:path w="32758" h="29381" extrusionOk="0">
                  <a:moveTo>
                    <a:pt x="9864" y="1"/>
                  </a:moveTo>
                  <a:cubicBezTo>
                    <a:pt x="9581" y="1"/>
                    <a:pt x="9292" y="52"/>
                    <a:pt x="9007" y="159"/>
                  </a:cubicBezTo>
                  <a:cubicBezTo>
                    <a:pt x="3637" y="2228"/>
                    <a:pt x="1" y="7498"/>
                    <a:pt x="1" y="13235"/>
                  </a:cubicBezTo>
                  <a:cubicBezTo>
                    <a:pt x="1" y="13702"/>
                    <a:pt x="68" y="14136"/>
                    <a:pt x="101" y="14570"/>
                  </a:cubicBezTo>
                  <a:cubicBezTo>
                    <a:pt x="134" y="15203"/>
                    <a:pt x="468" y="15737"/>
                    <a:pt x="935" y="16137"/>
                  </a:cubicBezTo>
                  <a:cubicBezTo>
                    <a:pt x="1335" y="16471"/>
                    <a:pt x="1836" y="16671"/>
                    <a:pt x="2403" y="16671"/>
                  </a:cubicBezTo>
                  <a:lnTo>
                    <a:pt x="2603" y="16671"/>
                  </a:lnTo>
                  <a:lnTo>
                    <a:pt x="2903" y="16638"/>
                  </a:lnTo>
                  <a:cubicBezTo>
                    <a:pt x="3003" y="17872"/>
                    <a:pt x="3270" y="19106"/>
                    <a:pt x="3737" y="20274"/>
                  </a:cubicBezTo>
                  <a:cubicBezTo>
                    <a:pt x="5005" y="23776"/>
                    <a:pt x="7640" y="26545"/>
                    <a:pt x="11076" y="28113"/>
                  </a:cubicBezTo>
                  <a:cubicBezTo>
                    <a:pt x="12944" y="28980"/>
                    <a:pt x="14945" y="29380"/>
                    <a:pt x="16946" y="29380"/>
                  </a:cubicBezTo>
                  <a:cubicBezTo>
                    <a:pt x="18581" y="29380"/>
                    <a:pt x="20249" y="29080"/>
                    <a:pt x="21783" y="28513"/>
                  </a:cubicBezTo>
                  <a:cubicBezTo>
                    <a:pt x="29055" y="25945"/>
                    <a:pt x="32758" y="17805"/>
                    <a:pt x="30056" y="10533"/>
                  </a:cubicBezTo>
                  <a:cubicBezTo>
                    <a:pt x="27952" y="4878"/>
                    <a:pt x="22570" y="1380"/>
                    <a:pt x="16872" y="1380"/>
                  </a:cubicBezTo>
                  <a:cubicBezTo>
                    <a:pt x="15344" y="1380"/>
                    <a:pt x="13793" y="1632"/>
                    <a:pt x="12276" y="2161"/>
                  </a:cubicBezTo>
                  <a:lnTo>
                    <a:pt x="12010" y="1494"/>
                  </a:lnTo>
                  <a:cubicBezTo>
                    <a:pt x="11676" y="569"/>
                    <a:pt x="10809" y="1"/>
                    <a:pt x="9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28575" dir="180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4502200" y="485975"/>
              <a:ext cx="624650" cy="587025"/>
            </a:xfrm>
            <a:custGeom>
              <a:avLst/>
              <a:gdLst/>
              <a:ahLst/>
              <a:cxnLst/>
              <a:rect l="l" t="t" r="r" b="b"/>
              <a:pathLst>
                <a:path w="24986" h="23481" extrusionOk="0">
                  <a:moveTo>
                    <a:pt x="11702" y="0"/>
                  </a:moveTo>
                  <a:cubicBezTo>
                    <a:pt x="10348" y="0"/>
                    <a:pt x="8975" y="238"/>
                    <a:pt x="7640" y="739"/>
                  </a:cubicBezTo>
                  <a:lnTo>
                    <a:pt x="11743" y="11747"/>
                  </a:lnTo>
                  <a:lnTo>
                    <a:pt x="1" y="12781"/>
                  </a:lnTo>
                  <a:cubicBezTo>
                    <a:pt x="134" y="13816"/>
                    <a:pt x="335" y="14816"/>
                    <a:pt x="735" y="15817"/>
                  </a:cubicBezTo>
                  <a:cubicBezTo>
                    <a:pt x="2478" y="20552"/>
                    <a:pt x="7000" y="23481"/>
                    <a:pt x="11771" y="23481"/>
                  </a:cubicBezTo>
                  <a:cubicBezTo>
                    <a:pt x="13117" y="23481"/>
                    <a:pt x="14483" y="23247"/>
                    <a:pt x="15812" y="22755"/>
                  </a:cubicBezTo>
                  <a:cubicBezTo>
                    <a:pt x="21850" y="20487"/>
                    <a:pt x="24985" y="13715"/>
                    <a:pt x="22751" y="7644"/>
                  </a:cubicBezTo>
                  <a:cubicBezTo>
                    <a:pt x="20984" y="2942"/>
                    <a:pt x="16466" y="0"/>
                    <a:pt x="11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4432150" y="451075"/>
              <a:ext cx="293575" cy="302750"/>
            </a:xfrm>
            <a:custGeom>
              <a:avLst/>
              <a:gdLst/>
              <a:ahLst/>
              <a:cxnLst/>
              <a:rect l="l" t="t" r="r" b="b"/>
              <a:pathLst>
                <a:path w="11743" h="12110" extrusionOk="0">
                  <a:moveTo>
                    <a:pt x="7506" y="1"/>
                  </a:moveTo>
                  <a:cubicBezTo>
                    <a:pt x="3003" y="1769"/>
                    <a:pt x="1" y="6138"/>
                    <a:pt x="1" y="10975"/>
                  </a:cubicBezTo>
                  <a:cubicBezTo>
                    <a:pt x="1" y="11342"/>
                    <a:pt x="1" y="11709"/>
                    <a:pt x="68" y="12109"/>
                  </a:cubicBezTo>
                  <a:lnTo>
                    <a:pt x="11743" y="1097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37"/>
          <p:cNvSpPr/>
          <p:nvPr/>
        </p:nvSpPr>
        <p:spPr>
          <a:xfrm rot="-3455262">
            <a:off x="4120002" y="3982499"/>
            <a:ext cx="60074" cy="19200"/>
          </a:xfrm>
          <a:custGeom>
            <a:avLst/>
            <a:gdLst/>
            <a:ahLst/>
            <a:cxnLst/>
            <a:rect l="l" t="t" r="r" b="b"/>
            <a:pathLst>
              <a:path w="2403" h="768" fill="none" extrusionOk="0">
                <a:moveTo>
                  <a:pt x="0" y="768"/>
                </a:moveTo>
                <a:lnTo>
                  <a:pt x="2402" y="0"/>
                </a:lnTo>
              </a:path>
            </a:pathLst>
          </a:custGeom>
          <a:noFill/>
          <a:ln w="317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" name="Google Shape;691;p37"/>
          <p:cNvGrpSpPr/>
          <p:nvPr/>
        </p:nvGrpSpPr>
        <p:grpSpPr>
          <a:xfrm>
            <a:off x="164525" y="2401763"/>
            <a:ext cx="1270925" cy="1121025"/>
            <a:chOff x="3043200" y="166788"/>
            <a:chExt cx="1270925" cy="1121025"/>
          </a:xfrm>
        </p:grpSpPr>
        <p:grpSp>
          <p:nvGrpSpPr>
            <p:cNvPr id="692" name="Google Shape;692;p37"/>
            <p:cNvGrpSpPr/>
            <p:nvPr/>
          </p:nvGrpSpPr>
          <p:grpSpPr>
            <a:xfrm>
              <a:off x="3043200" y="166788"/>
              <a:ext cx="1270925" cy="999075"/>
              <a:chOff x="3043200" y="166788"/>
              <a:chExt cx="1270925" cy="999075"/>
            </a:xfrm>
          </p:grpSpPr>
          <p:sp>
            <p:nvSpPr>
              <p:cNvPr id="693" name="Google Shape;693;p37"/>
              <p:cNvSpPr/>
              <p:nvPr/>
            </p:nvSpPr>
            <p:spPr>
              <a:xfrm>
                <a:off x="3050700" y="246838"/>
                <a:ext cx="1263425" cy="919025"/>
              </a:xfrm>
              <a:custGeom>
                <a:avLst/>
                <a:gdLst/>
                <a:ahLst/>
                <a:cxnLst/>
                <a:rect l="l" t="t" r="r" b="b"/>
                <a:pathLst>
                  <a:path w="50537" h="36761" extrusionOk="0">
                    <a:moveTo>
                      <a:pt x="48302" y="1"/>
                    </a:moveTo>
                    <a:lnTo>
                      <a:pt x="1" y="4204"/>
                    </a:lnTo>
                    <a:lnTo>
                      <a:pt x="2836" y="36760"/>
                    </a:lnTo>
                    <a:lnTo>
                      <a:pt x="44532" y="33091"/>
                    </a:lnTo>
                    <a:lnTo>
                      <a:pt x="50537" y="25686"/>
                    </a:lnTo>
                    <a:lnTo>
                      <a:pt x="4830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7"/>
              <p:cNvSpPr/>
              <p:nvPr/>
            </p:nvSpPr>
            <p:spPr>
              <a:xfrm>
                <a:off x="3043200" y="166788"/>
                <a:ext cx="1215050" cy="185975"/>
              </a:xfrm>
              <a:custGeom>
                <a:avLst/>
                <a:gdLst/>
                <a:ahLst/>
                <a:cxnLst/>
                <a:rect l="l" t="t" r="r" b="b"/>
                <a:pathLst>
                  <a:path w="48602" h="7439" extrusionOk="0">
                    <a:moveTo>
                      <a:pt x="48302" y="0"/>
                    </a:moveTo>
                    <a:lnTo>
                      <a:pt x="0" y="4237"/>
                    </a:lnTo>
                    <a:lnTo>
                      <a:pt x="301" y="7439"/>
                    </a:lnTo>
                    <a:lnTo>
                      <a:pt x="48602" y="3203"/>
                    </a:lnTo>
                    <a:lnTo>
                      <a:pt x="48302" y="0"/>
                    </a:lnTo>
                    <a:close/>
                  </a:path>
                </a:pathLst>
              </a:custGeom>
              <a:solidFill>
                <a:srgbClr val="D9FF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7"/>
              <p:cNvSpPr/>
              <p:nvPr/>
            </p:nvSpPr>
            <p:spPr>
              <a:xfrm>
                <a:off x="4164000" y="888963"/>
                <a:ext cx="150125" cy="18515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7406" extrusionOk="0">
                    <a:moveTo>
                      <a:pt x="0" y="1"/>
                    </a:moveTo>
                    <a:lnTo>
                      <a:pt x="0" y="7406"/>
                    </a:lnTo>
                    <a:lnTo>
                      <a:pt x="6005" y="1"/>
                    </a:lnTo>
                    <a:close/>
                  </a:path>
                </a:pathLst>
              </a:custGeom>
              <a:solidFill>
                <a:srgbClr val="35AA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6" name="Google Shape;696;p37"/>
            <p:cNvSpPr/>
            <p:nvPr/>
          </p:nvSpPr>
          <p:spPr>
            <a:xfrm>
              <a:off x="3346750" y="331313"/>
              <a:ext cx="707200" cy="956500"/>
            </a:xfrm>
            <a:custGeom>
              <a:avLst/>
              <a:gdLst/>
              <a:ahLst/>
              <a:cxnLst/>
              <a:rect l="l" t="t" r="r" b="b"/>
              <a:pathLst>
                <a:path w="28288" h="38260" extrusionOk="0">
                  <a:moveTo>
                    <a:pt x="13712" y="1"/>
                  </a:moveTo>
                  <a:cubicBezTo>
                    <a:pt x="7248" y="1"/>
                    <a:pt x="1503" y="4628"/>
                    <a:pt x="367" y="11265"/>
                  </a:cubicBezTo>
                  <a:cubicBezTo>
                    <a:pt x="0" y="13500"/>
                    <a:pt x="167" y="15802"/>
                    <a:pt x="934" y="17937"/>
                  </a:cubicBezTo>
                  <a:lnTo>
                    <a:pt x="934" y="17970"/>
                  </a:lnTo>
                  <a:lnTo>
                    <a:pt x="1868" y="20639"/>
                  </a:lnTo>
                  <a:cubicBezTo>
                    <a:pt x="2969" y="23541"/>
                    <a:pt x="3269" y="26710"/>
                    <a:pt x="2702" y="29812"/>
                  </a:cubicBezTo>
                  <a:cubicBezTo>
                    <a:pt x="2602" y="30446"/>
                    <a:pt x="2769" y="31046"/>
                    <a:pt x="3103" y="31613"/>
                  </a:cubicBezTo>
                  <a:lnTo>
                    <a:pt x="2969" y="32280"/>
                  </a:lnTo>
                  <a:cubicBezTo>
                    <a:pt x="2602" y="34549"/>
                    <a:pt x="4103" y="36717"/>
                    <a:pt x="6372" y="37117"/>
                  </a:cubicBezTo>
                  <a:lnTo>
                    <a:pt x="12609" y="38185"/>
                  </a:lnTo>
                  <a:cubicBezTo>
                    <a:pt x="12826" y="38235"/>
                    <a:pt x="13051" y="38260"/>
                    <a:pt x="13277" y="38260"/>
                  </a:cubicBezTo>
                  <a:cubicBezTo>
                    <a:pt x="13502" y="38260"/>
                    <a:pt x="13727" y="38235"/>
                    <a:pt x="13944" y="38185"/>
                  </a:cubicBezTo>
                  <a:cubicBezTo>
                    <a:pt x="15678" y="37951"/>
                    <a:pt x="17146" y="36550"/>
                    <a:pt x="17446" y="34716"/>
                  </a:cubicBezTo>
                  <a:lnTo>
                    <a:pt x="17513" y="34148"/>
                  </a:lnTo>
                  <a:cubicBezTo>
                    <a:pt x="18047" y="33748"/>
                    <a:pt x="18414" y="33181"/>
                    <a:pt x="18547" y="32514"/>
                  </a:cubicBezTo>
                  <a:cubicBezTo>
                    <a:pt x="19114" y="29412"/>
                    <a:pt x="20448" y="26543"/>
                    <a:pt x="22383" y="24141"/>
                  </a:cubicBezTo>
                  <a:lnTo>
                    <a:pt x="24184" y="21973"/>
                  </a:lnTo>
                  <a:cubicBezTo>
                    <a:pt x="24184" y="21973"/>
                    <a:pt x="24184" y="21940"/>
                    <a:pt x="24218" y="21940"/>
                  </a:cubicBezTo>
                  <a:cubicBezTo>
                    <a:pt x="25652" y="20172"/>
                    <a:pt x="26553" y="18037"/>
                    <a:pt x="26986" y="15802"/>
                  </a:cubicBezTo>
                  <a:cubicBezTo>
                    <a:pt x="28287" y="8463"/>
                    <a:pt x="23350" y="1458"/>
                    <a:pt x="15978" y="191"/>
                  </a:cubicBezTo>
                  <a:cubicBezTo>
                    <a:pt x="15217" y="63"/>
                    <a:pt x="14460" y="1"/>
                    <a:pt x="13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216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3479350" y="1029213"/>
              <a:ext cx="261025" cy="194650"/>
            </a:xfrm>
            <a:custGeom>
              <a:avLst/>
              <a:gdLst/>
              <a:ahLst/>
              <a:cxnLst/>
              <a:rect l="l" t="t" r="r" b="b"/>
              <a:pathLst>
                <a:path w="10441" h="7786" extrusionOk="0">
                  <a:moveTo>
                    <a:pt x="2400" y="0"/>
                  </a:moveTo>
                  <a:cubicBezTo>
                    <a:pt x="1609" y="0"/>
                    <a:pt x="882" y="567"/>
                    <a:pt x="734" y="1396"/>
                  </a:cubicBezTo>
                  <a:lnTo>
                    <a:pt x="167" y="4731"/>
                  </a:lnTo>
                  <a:cubicBezTo>
                    <a:pt x="0" y="5632"/>
                    <a:pt x="634" y="6533"/>
                    <a:pt x="1535" y="6699"/>
                  </a:cubicBezTo>
                  <a:lnTo>
                    <a:pt x="7739" y="7767"/>
                  </a:lnTo>
                  <a:cubicBezTo>
                    <a:pt x="7826" y="7779"/>
                    <a:pt x="7913" y="7785"/>
                    <a:pt x="7999" y="7785"/>
                  </a:cubicBezTo>
                  <a:cubicBezTo>
                    <a:pt x="8829" y="7785"/>
                    <a:pt x="9556" y="7216"/>
                    <a:pt x="9707" y="6399"/>
                  </a:cubicBezTo>
                  <a:lnTo>
                    <a:pt x="10274" y="3064"/>
                  </a:lnTo>
                  <a:cubicBezTo>
                    <a:pt x="10441" y="2130"/>
                    <a:pt x="9841" y="1262"/>
                    <a:pt x="8907" y="1095"/>
                  </a:cubicBezTo>
                  <a:lnTo>
                    <a:pt x="2702" y="28"/>
                  </a:lnTo>
                  <a:cubicBezTo>
                    <a:pt x="2601" y="9"/>
                    <a:pt x="2500" y="0"/>
                    <a:pt x="2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3409300" y="393738"/>
              <a:ext cx="576250" cy="737925"/>
            </a:xfrm>
            <a:custGeom>
              <a:avLst/>
              <a:gdLst/>
              <a:ahLst/>
              <a:cxnLst/>
              <a:rect l="l" t="t" r="r" b="b"/>
              <a:pathLst>
                <a:path w="23050" h="29517" extrusionOk="0">
                  <a:moveTo>
                    <a:pt x="11177" y="1"/>
                  </a:moveTo>
                  <a:cubicBezTo>
                    <a:pt x="5948" y="1"/>
                    <a:pt x="1259" y="3794"/>
                    <a:pt x="334" y="9135"/>
                  </a:cubicBezTo>
                  <a:cubicBezTo>
                    <a:pt x="0" y="11003"/>
                    <a:pt x="200" y="12871"/>
                    <a:pt x="767" y="14539"/>
                  </a:cubicBezTo>
                  <a:lnTo>
                    <a:pt x="1701" y="17208"/>
                  </a:lnTo>
                  <a:cubicBezTo>
                    <a:pt x="2936" y="20544"/>
                    <a:pt x="3269" y="24179"/>
                    <a:pt x="2669" y="27682"/>
                  </a:cubicBezTo>
                  <a:lnTo>
                    <a:pt x="8139" y="28616"/>
                  </a:lnTo>
                  <a:lnTo>
                    <a:pt x="13610" y="29517"/>
                  </a:lnTo>
                  <a:cubicBezTo>
                    <a:pt x="14177" y="26014"/>
                    <a:pt x="15711" y="22712"/>
                    <a:pt x="17980" y="19976"/>
                  </a:cubicBezTo>
                  <a:lnTo>
                    <a:pt x="19781" y="17808"/>
                  </a:lnTo>
                  <a:cubicBezTo>
                    <a:pt x="20915" y="16474"/>
                    <a:pt x="21716" y="14773"/>
                    <a:pt x="22016" y="12871"/>
                  </a:cubicBezTo>
                  <a:cubicBezTo>
                    <a:pt x="23050" y="6867"/>
                    <a:pt x="19014" y="1196"/>
                    <a:pt x="13043" y="162"/>
                  </a:cubicBezTo>
                  <a:cubicBezTo>
                    <a:pt x="12417" y="53"/>
                    <a:pt x="11793" y="1"/>
                    <a:pt x="11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3445975" y="457938"/>
              <a:ext cx="484550" cy="450125"/>
            </a:xfrm>
            <a:custGeom>
              <a:avLst/>
              <a:gdLst/>
              <a:ahLst/>
              <a:cxnLst/>
              <a:rect l="l" t="t" r="r" b="b"/>
              <a:pathLst>
                <a:path w="19382" h="18005" extrusionOk="0">
                  <a:moveTo>
                    <a:pt x="9689" y="1"/>
                  </a:moveTo>
                  <a:cubicBezTo>
                    <a:pt x="5381" y="1"/>
                    <a:pt x="1582" y="3105"/>
                    <a:pt x="835" y="7468"/>
                  </a:cubicBezTo>
                  <a:cubicBezTo>
                    <a:pt x="1" y="12405"/>
                    <a:pt x="3303" y="17042"/>
                    <a:pt x="8173" y="17875"/>
                  </a:cubicBezTo>
                  <a:cubicBezTo>
                    <a:pt x="8684" y="17962"/>
                    <a:pt x="9192" y="18004"/>
                    <a:pt x="9693" y="18004"/>
                  </a:cubicBezTo>
                  <a:cubicBezTo>
                    <a:pt x="14002" y="18004"/>
                    <a:pt x="17800" y="14900"/>
                    <a:pt x="18547" y="10537"/>
                  </a:cubicBezTo>
                  <a:cubicBezTo>
                    <a:pt x="19381" y="5633"/>
                    <a:pt x="16079" y="963"/>
                    <a:pt x="11209" y="129"/>
                  </a:cubicBezTo>
                  <a:cubicBezTo>
                    <a:pt x="10698" y="43"/>
                    <a:pt x="10190" y="1"/>
                    <a:pt x="9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3526050" y="826363"/>
              <a:ext cx="229350" cy="296125"/>
            </a:xfrm>
            <a:custGeom>
              <a:avLst/>
              <a:gdLst/>
              <a:ahLst/>
              <a:cxnLst/>
              <a:rect l="l" t="t" r="r" b="b"/>
              <a:pathLst>
                <a:path w="9174" h="11845" extrusionOk="0">
                  <a:moveTo>
                    <a:pt x="5171" y="1571"/>
                  </a:moveTo>
                  <a:cubicBezTo>
                    <a:pt x="5537" y="2071"/>
                    <a:pt x="5704" y="2671"/>
                    <a:pt x="5604" y="3372"/>
                  </a:cubicBezTo>
                  <a:cubicBezTo>
                    <a:pt x="5471" y="4239"/>
                    <a:pt x="5171" y="4640"/>
                    <a:pt x="5004" y="4706"/>
                  </a:cubicBezTo>
                  <a:cubicBezTo>
                    <a:pt x="4986" y="4711"/>
                    <a:pt x="4969" y="4713"/>
                    <a:pt x="4952" y="4713"/>
                  </a:cubicBezTo>
                  <a:cubicBezTo>
                    <a:pt x="4844" y="4713"/>
                    <a:pt x="4761" y="4626"/>
                    <a:pt x="4704" y="4539"/>
                  </a:cubicBezTo>
                  <a:cubicBezTo>
                    <a:pt x="4370" y="4139"/>
                    <a:pt x="4270" y="3172"/>
                    <a:pt x="4704" y="2238"/>
                  </a:cubicBezTo>
                  <a:cubicBezTo>
                    <a:pt x="4837" y="2004"/>
                    <a:pt x="5004" y="1804"/>
                    <a:pt x="5171" y="1571"/>
                  </a:cubicBezTo>
                  <a:close/>
                  <a:moveTo>
                    <a:pt x="3383" y="0"/>
                  </a:moveTo>
                  <a:cubicBezTo>
                    <a:pt x="2293" y="0"/>
                    <a:pt x="1047" y="720"/>
                    <a:pt x="634" y="2872"/>
                  </a:cubicBezTo>
                  <a:cubicBezTo>
                    <a:pt x="0" y="6174"/>
                    <a:pt x="867" y="9476"/>
                    <a:pt x="1368" y="11011"/>
                  </a:cubicBezTo>
                  <a:lnTo>
                    <a:pt x="2035" y="11144"/>
                  </a:lnTo>
                  <a:cubicBezTo>
                    <a:pt x="1601" y="9810"/>
                    <a:pt x="601" y="6374"/>
                    <a:pt x="1201" y="3005"/>
                  </a:cubicBezTo>
                  <a:cubicBezTo>
                    <a:pt x="1556" y="1228"/>
                    <a:pt x="2517" y="608"/>
                    <a:pt x="3381" y="608"/>
                  </a:cubicBezTo>
                  <a:cubicBezTo>
                    <a:pt x="3490" y="608"/>
                    <a:pt x="3598" y="618"/>
                    <a:pt x="3703" y="637"/>
                  </a:cubicBezTo>
                  <a:cubicBezTo>
                    <a:pt x="4136" y="703"/>
                    <a:pt x="4503" y="870"/>
                    <a:pt x="4837" y="1170"/>
                  </a:cubicBezTo>
                  <a:cubicBezTo>
                    <a:pt x="4603" y="1371"/>
                    <a:pt x="4370" y="1671"/>
                    <a:pt x="4203" y="2004"/>
                  </a:cubicBezTo>
                  <a:cubicBezTo>
                    <a:pt x="3636" y="3172"/>
                    <a:pt x="3803" y="4339"/>
                    <a:pt x="4270" y="4906"/>
                  </a:cubicBezTo>
                  <a:cubicBezTo>
                    <a:pt x="4464" y="5184"/>
                    <a:pt x="4729" y="5323"/>
                    <a:pt x="5004" y="5323"/>
                  </a:cubicBezTo>
                  <a:cubicBezTo>
                    <a:pt x="5059" y="5323"/>
                    <a:pt x="5115" y="5318"/>
                    <a:pt x="5171" y="5307"/>
                  </a:cubicBezTo>
                  <a:cubicBezTo>
                    <a:pt x="5504" y="5207"/>
                    <a:pt x="6004" y="4806"/>
                    <a:pt x="6171" y="3505"/>
                  </a:cubicBezTo>
                  <a:cubicBezTo>
                    <a:pt x="6305" y="2638"/>
                    <a:pt x="6105" y="1871"/>
                    <a:pt x="5671" y="1304"/>
                  </a:cubicBezTo>
                  <a:cubicBezTo>
                    <a:pt x="5911" y="1151"/>
                    <a:pt x="6180" y="1084"/>
                    <a:pt x="6449" y="1084"/>
                  </a:cubicBezTo>
                  <a:cubicBezTo>
                    <a:pt x="6591" y="1084"/>
                    <a:pt x="6734" y="1102"/>
                    <a:pt x="6872" y="1137"/>
                  </a:cubicBezTo>
                  <a:cubicBezTo>
                    <a:pt x="7572" y="1304"/>
                    <a:pt x="8473" y="2004"/>
                    <a:pt x="8506" y="3472"/>
                  </a:cubicBezTo>
                  <a:cubicBezTo>
                    <a:pt x="8573" y="6007"/>
                    <a:pt x="7472" y="8742"/>
                    <a:pt x="5171" y="11711"/>
                  </a:cubicBezTo>
                  <a:lnTo>
                    <a:pt x="5838" y="11845"/>
                  </a:lnTo>
                  <a:cubicBezTo>
                    <a:pt x="8073" y="8876"/>
                    <a:pt x="9173" y="6074"/>
                    <a:pt x="9107" y="3472"/>
                  </a:cubicBezTo>
                  <a:cubicBezTo>
                    <a:pt x="9107" y="1904"/>
                    <a:pt x="8306" y="803"/>
                    <a:pt x="7039" y="503"/>
                  </a:cubicBezTo>
                  <a:cubicBezTo>
                    <a:pt x="6867" y="465"/>
                    <a:pt x="6693" y="446"/>
                    <a:pt x="6520" y="446"/>
                  </a:cubicBezTo>
                  <a:cubicBezTo>
                    <a:pt x="6087" y="446"/>
                    <a:pt x="5661" y="565"/>
                    <a:pt x="5304" y="803"/>
                  </a:cubicBezTo>
                  <a:cubicBezTo>
                    <a:pt x="4870" y="370"/>
                    <a:pt x="4337" y="136"/>
                    <a:pt x="3803" y="36"/>
                  </a:cubicBezTo>
                  <a:cubicBezTo>
                    <a:pt x="3667" y="13"/>
                    <a:pt x="3526" y="0"/>
                    <a:pt x="3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629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STEP BY STEP</a:t>
            </a:r>
            <a:endParaRPr dirty="0"/>
          </a:p>
        </p:txBody>
      </p:sp>
      <p:sp>
        <p:nvSpPr>
          <p:cNvPr id="1861" name="Google Shape;1861;p54"/>
          <p:cNvSpPr/>
          <p:nvPr/>
        </p:nvSpPr>
        <p:spPr>
          <a:xfrm>
            <a:off x="5525106" y="158377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54"/>
          <p:cNvSpPr txBox="1">
            <a:spLocks noGrp="1"/>
          </p:cNvSpPr>
          <p:nvPr>
            <p:ph type="subTitle" idx="4294967295"/>
          </p:nvPr>
        </p:nvSpPr>
        <p:spPr>
          <a:xfrm>
            <a:off x="720488" y="3840474"/>
            <a:ext cx="1817999" cy="10570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Si accende la lampadina che porta con se l’idea di un app con la quale votare</a:t>
            </a:r>
            <a:endParaRPr sz="1200" dirty="0"/>
          </a:p>
        </p:txBody>
      </p:sp>
      <p:sp>
        <p:nvSpPr>
          <p:cNvPr id="1863" name="Google Shape;1863;p54"/>
          <p:cNvSpPr txBox="1">
            <a:spLocks noGrp="1"/>
          </p:cNvSpPr>
          <p:nvPr>
            <p:ph type="subTitle" idx="4294967295"/>
          </p:nvPr>
        </p:nvSpPr>
        <p:spPr>
          <a:xfrm>
            <a:off x="2681288" y="3840475"/>
            <a:ext cx="1819800" cy="917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Ora dovevo pensare a un metodo tramite la quale potevo riconoscere grossolanamente gli </a:t>
            </a:r>
            <a:r>
              <a:rPr lang="it-IT" sz="1200" dirty="0" err="1"/>
              <a:t>host</a:t>
            </a:r>
            <a:endParaRPr sz="1200" dirty="0"/>
          </a:p>
        </p:txBody>
      </p:sp>
      <p:sp>
        <p:nvSpPr>
          <p:cNvPr id="1864" name="Google Shape;1864;p54"/>
          <p:cNvSpPr txBox="1">
            <a:spLocks noGrp="1"/>
          </p:cNvSpPr>
          <p:nvPr>
            <p:ph type="ctrTitle" idx="4294967295"/>
          </p:nvPr>
        </p:nvSpPr>
        <p:spPr>
          <a:xfrm>
            <a:off x="719575" y="3072888"/>
            <a:ext cx="18198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/>
              <a:t>L’IDEA</a:t>
            </a:r>
            <a:endParaRPr sz="1800" dirty="0"/>
          </a:p>
        </p:txBody>
      </p:sp>
      <p:sp>
        <p:nvSpPr>
          <p:cNvPr id="1865" name="Google Shape;1865;p54"/>
          <p:cNvSpPr txBox="1">
            <a:spLocks noGrp="1"/>
          </p:cNvSpPr>
          <p:nvPr>
            <p:ph type="ctrTitle" idx="4294967295"/>
          </p:nvPr>
        </p:nvSpPr>
        <p:spPr>
          <a:xfrm>
            <a:off x="2681267" y="2840929"/>
            <a:ext cx="18198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/>
              <a:t>IL PROTOCOLLO</a:t>
            </a:r>
            <a:endParaRPr sz="1800" dirty="0"/>
          </a:p>
        </p:txBody>
      </p:sp>
      <p:sp>
        <p:nvSpPr>
          <p:cNvPr id="1866" name="Google Shape;1866;p54"/>
          <p:cNvSpPr txBox="1">
            <a:spLocks noGrp="1"/>
          </p:cNvSpPr>
          <p:nvPr>
            <p:ph type="subTitle" idx="4294967295"/>
          </p:nvPr>
        </p:nvSpPr>
        <p:spPr>
          <a:xfrm>
            <a:off x="4643888" y="3840475"/>
            <a:ext cx="1818000" cy="6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È ora di mettersi al lavoro</a:t>
            </a:r>
            <a:endParaRPr dirty="0"/>
          </a:p>
        </p:txBody>
      </p:sp>
      <p:sp>
        <p:nvSpPr>
          <p:cNvPr id="1867" name="Google Shape;1867;p54"/>
          <p:cNvSpPr txBox="1">
            <a:spLocks noGrp="1"/>
          </p:cNvSpPr>
          <p:nvPr>
            <p:ph type="ctrTitle" idx="4294967295"/>
          </p:nvPr>
        </p:nvSpPr>
        <p:spPr>
          <a:xfrm>
            <a:off x="4402786" y="2421171"/>
            <a:ext cx="225432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/>
              <a:t>L’IMPLEMENTAZIONE</a:t>
            </a:r>
            <a:endParaRPr sz="1600" dirty="0"/>
          </a:p>
        </p:txBody>
      </p:sp>
      <p:sp>
        <p:nvSpPr>
          <p:cNvPr id="1868" name="Google Shape;1868;p54"/>
          <p:cNvSpPr txBox="1">
            <a:spLocks noGrp="1"/>
          </p:cNvSpPr>
          <p:nvPr>
            <p:ph type="subTitle" idx="4294967295"/>
          </p:nvPr>
        </p:nvSpPr>
        <p:spPr>
          <a:xfrm>
            <a:off x="6604688" y="3840475"/>
            <a:ext cx="1818000" cy="6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Ora l’app è completa e funziona correttamente</a:t>
            </a:r>
            <a:endParaRPr dirty="0"/>
          </a:p>
        </p:txBody>
      </p:sp>
      <p:sp>
        <p:nvSpPr>
          <p:cNvPr id="1869" name="Google Shape;1869;p54"/>
          <p:cNvSpPr txBox="1">
            <a:spLocks noGrp="1"/>
          </p:cNvSpPr>
          <p:nvPr>
            <p:ph type="ctrTitle" idx="4294967295"/>
          </p:nvPr>
        </p:nvSpPr>
        <p:spPr>
          <a:xfrm>
            <a:off x="6605013" y="2377013"/>
            <a:ext cx="18198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/>
              <a:t>REALIZZAZIONE</a:t>
            </a:r>
            <a:endParaRPr sz="1800" dirty="0"/>
          </a:p>
        </p:txBody>
      </p:sp>
      <p:grpSp>
        <p:nvGrpSpPr>
          <p:cNvPr id="1870" name="Google Shape;1870;p54"/>
          <p:cNvGrpSpPr/>
          <p:nvPr/>
        </p:nvGrpSpPr>
        <p:grpSpPr>
          <a:xfrm>
            <a:off x="4062212" y="2192546"/>
            <a:ext cx="340573" cy="339271"/>
            <a:chOff x="2085450" y="842250"/>
            <a:chExt cx="483700" cy="481850"/>
          </a:xfrm>
        </p:grpSpPr>
        <p:sp>
          <p:nvSpPr>
            <p:cNvPr id="1871" name="Google Shape;1871;p54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72" name="Google Shape;1872;p54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73" name="Google Shape;1873;p54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74" name="Google Shape;1874;p54"/>
          <p:cNvGrpSpPr/>
          <p:nvPr/>
        </p:nvGrpSpPr>
        <p:grpSpPr>
          <a:xfrm>
            <a:off x="7345252" y="1514055"/>
            <a:ext cx="339359" cy="339253"/>
            <a:chOff x="5642475" y="1435075"/>
            <a:chExt cx="481975" cy="481825"/>
          </a:xfrm>
        </p:grpSpPr>
        <p:sp>
          <p:nvSpPr>
            <p:cNvPr id="1875" name="Google Shape;1875;p54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76" name="Google Shape;1876;p54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77" name="Google Shape;1877;p54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82" name="Google Shape;1882;p54"/>
          <p:cNvSpPr/>
          <p:nvPr/>
        </p:nvSpPr>
        <p:spPr>
          <a:xfrm>
            <a:off x="1663107" y="235197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54"/>
          <p:cNvSpPr/>
          <p:nvPr/>
        </p:nvSpPr>
        <p:spPr>
          <a:xfrm>
            <a:off x="3618227" y="196707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84" name="Google Shape;1884;p54"/>
          <p:cNvCxnSpPr>
            <a:cxnSpLocks/>
            <a:stCxn id="1862" idx="0"/>
            <a:endCxn id="1864" idx="2"/>
          </p:cNvCxnSpPr>
          <p:nvPr/>
        </p:nvCxnSpPr>
        <p:spPr>
          <a:xfrm flipH="1" flipV="1">
            <a:off x="1629475" y="3457788"/>
            <a:ext cx="13" cy="382686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5" name="Google Shape;1885;p54"/>
          <p:cNvCxnSpPr>
            <a:cxnSpLocks/>
            <a:stCxn id="1863" idx="0"/>
            <a:endCxn id="1865" idx="2"/>
          </p:cNvCxnSpPr>
          <p:nvPr/>
        </p:nvCxnSpPr>
        <p:spPr>
          <a:xfrm flipH="1" flipV="1">
            <a:off x="3591167" y="3225829"/>
            <a:ext cx="21" cy="614646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6" name="Google Shape;1886;p54"/>
          <p:cNvCxnSpPr>
            <a:cxnSpLocks/>
            <a:stCxn id="1866" idx="0"/>
            <a:endCxn id="1867" idx="2"/>
          </p:cNvCxnSpPr>
          <p:nvPr/>
        </p:nvCxnSpPr>
        <p:spPr>
          <a:xfrm flipH="1" flipV="1">
            <a:off x="5529948" y="2993871"/>
            <a:ext cx="22940" cy="846604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7" name="Google Shape;1887;p54"/>
          <p:cNvCxnSpPr>
            <a:stCxn id="1868" idx="0"/>
            <a:endCxn id="1869" idx="2"/>
          </p:cNvCxnSpPr>
          <p:nvPr/>
        </p:nvCxnSpPr>
        <p:spPr>
          <a:xfrm rot="10800000" flipH="1">
            <a:off x="7513688" y="2761975"/>
            <a:ext cx="1200" cy="10785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8" name="Google Shape;1888;p54"/>
          <p:cNvGrpSpPr/>
          <p:nvPr/>
        </p:nvGrpSpPr>
        <p:grpSpPr>
          <a:xfrm>
            <a:off x="477425" y="166738"/>
            <a:ext cx="1338475" cy="1055775"/>
            <a:chOff x="5939425" y="-429025"/>
            <a:chExt cx="1338475" cy="1055775"/>
          </a:xfrm>
        </p:grpSpPr>
        <p:sp>
          <p:nvSpPr>
            <p:cNvPr id="1889" name="Google Shape;1889;p54"/>
            <p:cNvSpPr/>
            <p:nvPr/>
          </p:nvSpPr>
          <p:spPr>
            <a:xfrm>
              <a:off x="5952750" y="-349800"/>
              <a:ext cx="1325150" cy="976550"/>
            </a:xfrm>
            <a:custGeom>
              <a:avLst/>
              <a:gdLst/>
              <a:ahLst/>
              <a:cxnLst/>
              <a:rect l="l" t="t" r="r" b="b"/>
              <a:pathLst>
                <a:path w="53006" h="39062" extrusionOk="0">
                  <a:moveTo>
                    <a:pt x="47468" y="0"/>
                  </a:moveTo>
                  <a:lnTo>
                    <a:pt x="1" y="8206"/>
                  </a:lnTo>
                  <a:lnTo>
                    <a:pt x="4404" y="33457"/>
                  </a:lnTo>
                  <a:lnTo>
                    <a:pt x="12076" y="39061"/>
                  </a:lnTo>
                  <a:lnTo>
                    <a:pt x="53005" y="31990"/>
                  </a:lnTo>
                  <a:lnTo>
                    <a:pt x="474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4"/>
            <p:cNvSpPr/>
            <p:nvPr/>
          </p:nvSpPr>
          <p:spPr>
            <a:xfrm>
              <a:off x="5939425" y="-429025"/>
              <a:ext cx="1200025" cy="284400"/>
            </a:xfrm>
            <a:custGeom>
              <a:avLst/>
              <a:gdLst/>
              <a:ahLst/>
              <a:cxnLst/>
              <a:rect l="l" t="t" r="r" b="b"/>
              <a:pathLst>
                <a:path w="48001" h="11376" extrusionOk="0">
                  <a:moveTo>
                    <a:pt x="47467" y="0"/>
                  </a:moveTo>
                  <a:lnTo>
                    <a:pt x="0" y="8239"/>
                  </a:lnTo>
                  <a:lnTo>
                    <a:pt x="567" y="11375"/>
                  </a:lnTo>
                  <a:lnTo>
                    <a:pt x="48001" y="3169"/>
                  </a:lnTo>
                  <a:lnTo>
                    <a:pt x="47467" y="0"/>
                  </a:lnTo>
                  <a:close/>
                </a:path>
              </a:pathLst>
            </a:custGeom>
            <a:solidFill>
              <a:srgbClr val="B8F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4"/>
            <p:cNvSpPr/>
            <p:nvPr/>
          </p:nvSpPr>
          <p:spPr>
            <a:xfrm>
              <a:off x="6062825" y="449100"/>
              <a:ext cx="191825" cy="177650"/>
            </a:xfrm>
            <a:custGeom>
              <a:avLst/>
              <a:gdLst/>
              <a:ahLst/>
              <a:cxnLst/>
              <a:rect l="l" t="t" r="r" b="b"/>
              <a:pathLst>
                <a:path w="7673" h="7106" extrusionOk="0">
                  <a:moveTo>
                    <a:pt x="5772" y="0"/>
                  </a:moveTo>
                  <a:lnTo>
                    <a:pt x="1" y="1501"/>
                  </a:lnTo>
                  <a:lnTo>
                    <a:pt x="7673" y="7105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35AA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2" name="Google Shape;1892;p54"/>
          <p:cNvGrpSpPr/>
          <p:nvPr/>
        </p:nvGrpSpPr>
        <p:grpSpPr>
          <a:xfrm rot="-1612352">
            <a:off x="872589" y="453958"/>
            <a:ext cx="617685" cy="742559"/>
            <a:chOff x="1926529" y="-213940"/>
            <a:chExt cx="617695" cy="742571"/>
          </a:xfrm>
        </p:grpSpPr>
        <p:sp>
          <p:nvSpPr>
            <p:cNvPr id="1893" name="Google Shape;1893;p54"/>
            <p:cNvSpPr/>
            <p:nvPr/>
          </p:nvSpPr>
          <p:spPr>
            <a:xfrm>
              <a:off x="1926529" y="-213275"/>
              <a:ext cx="612657" cy="740666"/>
            </a:xfrm>
            <a:custGeom>
              <a:avLst/>
              <a:gdLst/>
              <a:ahLst/>
              <a:cxnLst/>
              <a:rect l="l" t="t" r="r" b="b"/>
              <a:pathLst>
                <a:path w="8312" h="10074" extrusionOk="0">
                  <a:moveTo>
                    <a:pt x="7788" y="1596"/>
                  </a:moveTo>
                  <a:lnTo>
                    <a:pt x="7788" y="3834"/>
                  </a:lnTo>
                  <a:cubicBezTo>
                    <a:pt x="7788" y="4668"/>
                    <a:pt x="7121" y="5358"/>
                    <a:pt x="6287" y="5358"/>
                  </a:cubicBezTo>
                  <a:lnTo>
                    <a:pt x="6121" y="5358"/>
                  </a:lnTo>
                  <a:cubicBezTo>
                    <a:pt x="6359" y="5001"/>
                    <a:pt x="6525" y="4549"/>
                    <a:pt x="6525" y="4072"/>
                  </a:cubicBezTo>
                  <a:lnTo>
                    <a:pt x="6525" y="1596"/>
                  </a:lnTo>
                  <a:close/>
                  <a:moveTo>
                    <a:pt x="1786" y="1643"/>
                  </a:moveTo>
                  <a:lnTo>
                    <a:pt x="1786" y="4072"/>
                  </a:lnTo>
                  <a:cubicBezTo>
                    <a:pt x="1786" y="4549"/>
                    <a:pt x="1929" y="5001"/>
                    <a:pt x="2167" y="5382"/>
                  </a:cubicBezTo>
                  <a:lnTo>
                    <a:pt x="2024" y="5382"/>
                  </a:lnTo>
                  <a:cubicBezTo>
                    <a:pt x="1191" y="5382"/>
                    <a:pt x="500" y="4692"/>
                    <a:pt x="500" y="3858"/>
                  </a:cubicBezTo>
                  <a:lnTo>
                    <a:pt x="500" y="1643"/>
                  </a:lnTo>
                  <a:close/>
                  <a:moveTo>
                    <a:pt x="1358" y="0"/>
                  </a:moveTo>
                  <a:cubicBezTo>
                    <a:pt x="1239" y="0"/>
                    <a:pt x="1119" y="119"/>
                    <a:pt x="1119" y="238"/>
                  </a:cubicBezTo>
                  <a:lnTo>
                    <a:pt x="1119" y="262"/>
                  </a:lnTo>
                  <a:cubicBezTo>
                    <a:pt x="1119" y="238"/>
                    <a:pt x="1096" y="238"/>
                    <a:pt x="1096" y="214"/>
                  </a:cubicBezTo>
                  <a:lnTo>
                    <a:pt x="1096" y="262"/>
                  </a:lnTo>
                  <a:lnTo>
                    <a:pt x="1096" y="524"/>
                  </a:lnTo>
                  <a:cubicBezTo>
                    <a:pt x="1096" y="643"/>
                    <a:pt x="1215" y="762"/>
                    <a:pt x="1334" y="762"/>
                  </a:cubicBezTo>
                  <a:lnTo>
                    <a:pt x="1786" y="762"/>
                  </a:lnTo>
                  <a:lnTo>
                    <a:pt x="1786" y="1119"/>
                  </a:lnTo>
                  <a:lnTo>
                    <a:pt x="381" y="1119"/>
                  </a:lnTo>
                  <a:cubicBezTo>
                    <a:pt x="167" y="1119"/>
                    <a:pt x="0" y="1310"/>
                    <a:pt x="0" y="1500"/>
                  </a:cubicBezTo>
                  <a:lnTo>
                    <a:pt x="0" y="3858"/>
                  </a:lnTo>
                  <a:cubicBezTo>
                    <a:pt x="0" y="4954"/>
                    <a:pt x="881" y="5882"/>
                    <a:pt x="2024" y="5882"/>
                  </a:cubicBezTo>
                  <a:lnTo>
                    <a:pt x="2644" y="5882"/>
                  </a:lnTo>
                  <a:cubicBezTo>
                    <a:pt x="2858" y="6073"/>
                    <a:pt x="3120" y="6216"/>
                    <a:pt x="3429" y="6311"/>
                  </a:cubicBezTo>
                  <a:lnTo>
                    <a:pt x="3072" y="7978"/>
                  </a:lnTo>
                  <a:lnTo>
                    <a:pt x="1762" y="7978"/>
                  </a:lnTo>
                  <a:cubicBezTo>
                    <a:pt x="1643" y="7978"/>
                    <a:pt x="1524" y="8097"/>
                    <a:pt x="1524" y="8216"/>
                  </a:cubicBezTo>
                  <a:lnTo>
                    <a:pt x="1524" y="9835"/>
                  </a:lnTo>
                  <a:cubicBezTo>
                    <a:pt x="1524" y="9955"/>
                    <a:pt x="1643" y="10074"/>
                    <a:pt x="1762" y="10074"/>
                  </a:cubicBezTo>
                  <a:lnTo>
                    <a:pt x="6549" y="10074"/>
                  </a:lnTo>
                  <a:cubicBezTo>
                    <a:pt x="6668" y="10074"/>
                    <a:pt x="6787" y="10002"/>
                    <a:pt x="6787" y="9835"/>
                  </a:cubicBezTo>
                  <a:lnTo>
                    <a:pt x="6787" y="8216"/>
                  </a:lnTo>
                  <a:cubicBezTo>
                    <a:pt x="6787" y="8097"/>
                    <a:pt x="6668" y="7978"/>
                    <a:pt x="6549" y="7978"/>
                  </a:cubicBezTo>
                  <a:lnTo>
                    <a:pt x="5239" y="7978"/>
                  </a:lnTo>
                  <a:lnTo>
                    <a:pt x="4882" y="6311"/>
                  </a:lnTo>
                  <a:cubicBezTo>
                    <a:pt x="5168" y="6216"/>
                    <a:pt x="5454" y="6073"/>
                    <a:pt x="5692" y="5858"/>
                  </a:cubicBezTo>
                  <a:lnTo>
                    <a:pt x="6287" y="5858"/>
                  </a:lnTo>
                  <a:cubicBezTo>
                    <a:pt x="7383" y="5858"/>
                    <a:pt x="8311" y="4977"/>
                    <a:pt x="8311" y="3834"/>
                  </a:cubicBezTo>
                  <a:lnTo>
                    <a:pt x="8311" y="1477"/>
                  </a:lnTo>
                  <a:cubicBezTo>
                    <a:pt x="8264" y="1286"/>
                    <a:pt x="8121" y="1096"/>
                    <a:pt x="7907" y="1096"/>
                  </a:cubicBezTo>
                  <a:lnTo>
                    <a:pt x="6525" y="1096"/>
                  </a:lnTo>
                  <a:lnTo>
                    <a:pt x="6525" y="762"/>
                  </a:lnTo>
                  <a:lnTo>
                    <a:pt x="6930" y="762"/>
                  </a:lnTo>
                  <a:cubicBezTo>
                    <a:pt x="7049" y="762"/>
                    <a:pt x="7168" y="667"/>
                    <a:pt x="7168" y="524"/>
                  </a:cubicBezTo>
                  <a:lnTo>
                    <a:pt x="7168" y="238"/>
                  </a:lnTo>
                  <a:cubicBezTo>
                    <a:pt x="7168" y="119"/>
                    <a:pt x="7049" y="0"/>
                    <a:pt x="6930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198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4" name="Google Shape;1894;p54"/>
            <p:cNvGrpSpPr/>
            <p:nvPr/>
          </p:nvGrpSpPr>
          <p:grpSpPr>
            <a:xfrm>
              <a:off x="1932989" y="-213940"/>
              <a:ext cx="611235" cy="742571"/>
              <a:chOff x="3922670" y="1654792"/>
              <a:chExt cx="340293" cy="413412"/>
            </a:xfrm>
          </p:grpSpPr>
          <p:sp>
            <p:nvSpPr>
              <p:cNvPr id="1895" name="Google Shape;1895;p54"/>
              <p:cNvSpPr/>
              <p:nvPr/>
            </p:nvSpPr>
            <p:spPr>
              <a:xfrm>
                <a:off x="4151770" y="1699621"/>
                <a:ext cx="111193" cy="195038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4764" extrusionOk="0">
                    <a:moveTo>
                      <a:pt x="834" y="1"/>
                    </a:moveTo>
                    <a:lnTo>
                      <a:pt x="834" y="501"/>
                    </a:lnTo>
                    <a:lnTo>
                      <a:pt x="2192" y="501"/>
                    </a:lnTo>
                    <a:lnTo>
                      <a:pt x="2192" y="2739"/>
                    </a:lnTo>
                    <a:cubicBezTo>
                      <a:pt x="2192" y="3573"/>
                      <a:pt x="1525" y="4263"/>
                      <a:pt x="691" y="4263"/>
                    </a:cubicBezTo>
                    <a:lnTo>
                      <a:pt x="477" y="4263"/>
                    </a:lnTo>
                    <a:cubicBezTo>
                      <a:pt x="358" y="4430"/>
                      <a:pt x="167" y="4621"/>
                      <a:pt x="1" y="4763"/>
                    </a:cubicBezTo>
                    <a:lnTo>
                      <a:pt x="691" y="4763"/>
                    </a:lnTo>
                    <a:cubicBezTo>
                      <a:pt x="1787" y="4763"/>
                      <a:pt x="2715" y="3882"/>
                      <a:pt x="2715" y="2739"/>
                    </a:cubicBezTo>
                    <a:lnTo>
                      <a:pt x="2715" y="382"/>
                    </a:lnTo>
                    <a:cubicBezTo>
                      <a:pt x="2668" y="191"/>
                      <a:pt x="2525" y="1"/>
                      <a:pt x="2311" y="1"/>
                    </a:cubicBezTo>
                    <a:close/>
                  </a:path>
                </a:pathLst>
              </a:custGeom>
              <a:solidFill>
                <a:srgbClr val="E4EA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54"/>
              <p:cNvSpPr/>
              <p:nvPr/>
            </p:nvSpPr>
            <p:spPr>
              <a:xfrm>
                <a:off x="3922670" y="1700604"/>
                <a:ext cx="111193" cy="195038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4764" extrusionOk="0">
                    <a:moveTo>
                      <a:pt x="381" y="0"/>
                    </a:moveTo>
                    <a:cubicBezTo>
                      <a:pt x="167" y="0"/>
                      <a:pt x="0" y="191"/>
                      <a:pt x="0" y="405"/>
                    </a:cubicBezTo>
                    <a:lnTo>
                      <a:pt x="0" y="2739"/>
                    </a:lnTo>
                    <a:cubicBezTo>
                      <a:pt x="0" y="3858"/>
                      <a:pt x="881" y="4763"/>
                      <a:pt x="2024" y="4763"/>
                    </a:cubicBezTo>
                    <a:lnTo>
                      <a:pt x="2715" y="4763"/>
                    </a:lnTo>
                    <a:cubicBezTo>
                      <a:pt x="2525" y="4597"/>
                      <a:pt x="2382" y="4454"/>
                      <a:pt x="2239" y="4263"/>
                    </a:cubicBezTo>
                    <a:lnTo>
                      <a:pt x="2024" y="4263"/>
                    </a:lnTo>
                    <a:cubicBezTo>
                      <a:pt x="1191" y="4263"/>
                      <a:pt x="500" y="3573"/>
                      <a:pt x="500" y="2739"/>
                    </a:cubicBezTo>
                    <a:lnTo>
                      <a:pt x="500" y="524"/>
                    </a:lnTo>
                    <a:lnTo>
                      <a:pt x="1882" y="524"/>
                    </a:lnTo>
                    <a:lnTo>
                      <a:pt x="1882" y="0"/>
                    </a:lnTo>
                    <a:close/>
                  </a:path>
                </a:pathLst>
              </a:custGeom>
              <a:solidFill>
                <a:srgbClr val="E4EA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54"/>
              <p:cNvSpPr/>
              <p:nvPr/>
            </p:nvSpPr>
            <p:spPr>
              <a:xfrm>
                <a:off x="4046472" y="1910217"/>
                <a:ext cx="90723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763" extrusionOk="0">
                    <a:moveTo>
                      <a:pt x="405" y="1"/>
                    </a:moveTo>
                    <a:lnTo>
                      <a:pt x="1" y="1763"/>
                    </a:lnTo>
                    <a:lnTo>
                      <a:pt x="2215" y="1763"/>
                    </a:lnTo>
                    <a:lnTo>
                      <a:pt x="1834" y="1"/>
                    </a:lnTo>
                    <a:cubicBezTo>
                      <a:pt x="1620" y="96"/>
                      <a:pt x="1382" y="120"/>
                      <a:pt x="1120" y="120"/>
                    </a:cubicBezTo>
                    <a:cubicBezTo>
                      <a:pt x="882" y="120"/>
                      <a:pt x="596" y="96"/>
                      <a:pt x="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54"/>
              <p:cNvSpPr/>
              <p:nvPr/>
            </p:nvSpPr>
            <p:spPr>
              <a:xfrm>
                <a:off x="3996771" y="1681116"/>
                <a:ext cx="192090" cy="236961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788" extrusionOk="0">
                    <a:moveTo>
                      <a:pt x="0" y="0"/>
                    </a:moveTo>
                    <a:lnTo>
                      <a:pt x="0" y="3429"/>
                    </a:lnTo>
                    <a:cubicBezTo>
                      <a:pt x="0" y="4715"/>
                      <a:pt x="1048" y="5787"/>
                      <a:pt x="2358" y="5787"/>
                    </a:cubicBezTo>
                    <a:cubicBezTo>
                      <a:pt x="3644" y="5787"/>
                      <a:pt x="4692" y="4739"/>
                      <a:pt x="4692" y="3429"/>
                    </a:cubicBezTo>
                    <a:lnTo>
                      <a:pt x="46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54"/>
              <p:cNvSpPr/>
              <p:nvPr/>
            </p:nvSpPr>
            <p:spPr>
              <a:xfrm>
                <a:off x="4046472" y="1910217"/>
                <a:ext cx="32220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763" extrusionOk="0">
                    <a:moveTo>
                      <a:pt x="405" y="1"/>
                    </a:moveTo>
                    <a:lnTo>
                      <a:pt x="1" y="1763"/>
                    </a:lnTo>
                    <a:lnTo>
                      <a:pt x="429" y="1763"/>
                    </a:lnTo>
                    <a:lnTo>
                      <a:pt x="786" y="96"/>
                    </a:lnTo>
                    <a:cubicBezTo>
                      <a:pt x="667" y="96"/>
                      <a:pt x="525" y="72"/>
                      <a:pt x="405" y="1"/>
                    </a:cubicBezTo>
                    <a:close/>
                  </a:path>
                </a:pathLst>
              </a:custGeom>
              <a:solidFill>
                <a:srgbClr val="FFF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54"/>
              <p:cNvSpPr/>
              <p:nvPr/>
            </p:nvSpPr>
            <p:spPr>
              <a:xfrm>
                <a:off x="3995788" y="1681116"/>
                <a:ext cx="104356" cy="236961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5788" extrusionOk="0">
                    <a:moveTo>
                      <a:pt x="0" y="0"/>
                    </a:moveTo>
                    <a:lnTo>
                      <a:pt x="0" y="3429"/>
                    </a:lnTo>
                    <a:cubicBezTo>
                      <a:pt x="0" y="4715"/>
                      <a:pt x="1048" y="5787"/>
                      <a:pt x="2358" y="5787"/>
                    </a:cubicBezTo>
                    <a:lnTo>
                      <a:pt x="2548" y="5787"/>
                    </a:lnTo>
                    <a:cubicBezTo>
                      <a:pt x="1358" y="5668"/>
                      <a:pt x="405" y="4644"/>
                      <a:pt x="405" y="3429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F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54"/>
              <p:cNvSpPr/>
              <p:nvPr/>
            </p:nvSpPr>
            <p:spPr>
              <a:xfrm>
                <a:off x="4040618" y="1723530"/>
                <a:ext cx="97560" cy="90027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2199" extrusionOk="0">
                    <a:moveTo>
                      <a:pt x="1236" y="0"/>
                    </a:moveTo>
                    <a:cubicBezTo>
                      <a:pt x="1197" y="0"/>
                      <a:pt x="1144" y="12"/>
                      <a:pt x="1072" y="36"/>
                    </a:cubicBezTo>
                    <a:lnTo>
                      <a:pt x="787" y="679"/>
                    </a:lnTo>
                    <a:cubicBezTo>
                      <a:pt x="787" y="679"/>
                      <a:pt x="787" y="703"/>
                      <a:pt x="739" y="703"/>
                    </a:cubicBezTo>
                    <a:lnTo>
                      <a:pt x="48" y="798"/>
                    </a:lnTo>
                    <a:cubicBezTo>
                      <a:pt x="1" y="798"/>
                      <a:pt x="1" y="845"/>
                      <a:pt x="25" y="869"/>
                    </a:cubicBezTo>
                    <a:lnTo>
                      <a:pt x="525" y="1393"/>
                    </a:lnTo>
                    <a:cubicBezTo>
                      <a:pt x="572" y="1417"/>
                      <a:pt x="572" y="1417"/>
                      <a:pt x="572" y="1441"/>
                    </a:cubicBezTo>
                    <a:lnTo>
                      <a:pt x="453" y="2131"/>
                    </a:lnTo>
                    <a:cubicBezTo>
                      <a:pt x="453" y="2165"/>
                      <a:pt x="477" y="2199"/>
                      <a:pt x="508" y="2199"/>
                    </a:cubicBezTo>
                    <a:cubicBezTo>
                      <a:pt x="521" y="2199"/>
                      <a:pt x="535" y="2193"/>
                      <a:pt x="548" y="2179"/>
                    </a:cubicBezTo>
                    <a:lnTo>
                      <a:pt x="1168" y="1869"/>
                    </a:lnTo>
                    <a:lnTo>
                      <a:pt x="1215" y="1869"/>
                    </a:lnTo>
                    <a:lnTo>
                      <a:pt x="1858" y="2179"/>
                    </a:lnTo>
                    <a:cubicBezTo>
                      <a:pt x="1872" y="2193"/>
                      <a:pt x="1884" y="2199"/>
                      <a:pt x="1894" y="2199"/>
                    </a:cubicBezTo>
                    <a:cubicBezTo>
                      <a:pt x="1918" y="2199"/>
                      <a:pt x="1930" y="2165"/>
                      <a:pt x="1930" y="2131"/>
                    </a:cubicBezTo>
                    <a:lnTo>
                      <a:pt x="1811" y="1441"/>
                    </a:lnTo>
                    <a:cubicBezTo>
                      <a:pt x="1811" y="1417"/>
                      <a:pt x="1858" y="1393"/>
                      <a:pt x="1858" y="1393"/>
                    </a:cubicBezTo>
                    <a:lnTo>
                      <a:pt x="2358" y="869"/>
                    </a:lnTo>
                    <a:cubicBezTo>
                      <a:pt x="2382" y="845"/>
                      <a:pt x="2382" y="798"/>
                      <a:pt x="2335" y="798"/>
                    </a:cubicBezTo>
                    <a:lnTo>
                      <a:pt x="1644" y="703"/>
                    </a:lnTo>
                    <a:cubicBezTo>
                      <a:pt x="1644" y="703"/>
                      <a:pt x="1620" y="703"/>
                      <a:pt x="1620" y="679"/>
                    </a:cubicBezTo>
                    <a:lnTo>
                      <a:pt x="1311" y="36"/>
                    </a:lnTo>
                    <a:cubicBezTo>
                      <a:pt x="1299" y="12"/>
                      <a:pt x="1275" y="0"/>
                      <a:pt x="12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54"/>
              <p:cNvSpPr/>
              <p:nvPr/>
            </p:nvSpPr>
            <p:spPr>
              <a:xfrm>
                <a:off x="4044507" y="1724226"/>
                <a:ext cx="53672" cy="89331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2182" extrusionOk="0">
                    <a:moveTo>
                      <a:pt x="1132" y="1"/>
                    </a:moveTo>
                    <a:cubicBezTo>
                      <a:pt x="1108" y="1"/>
                      <a:pt x="1085" y="7"/>
                      <a:pt x="1073" y="19"/>
                    </a:cubicBezTo>
                    <a:lnTo>
                      <a:pt x="763" y="662"/>
                    </a:lnTo>
                    <a:cubicBezTo>
                      <a:pt x="763" y="686"/>
                      <a:pt x="739" y="686"/>
                      <a:pt x="739" y="686"/>
                    </a:cubicBezTo>
                    <a:lnTo>
                      <a:pt x="49" y="781"/>
                    </a:lnTo>
                    <a:cubicBezTo>
                      <a:pt x="1" y="781"/>
                      <a:pt x="1" y="828"/>
                      <a:pt x="25" y="852"/>
                    </a:cubicBezTo>
                    <a:lnTo>
                      <a:pt x="525" y="1376"/>
                    </a:lnTo>
                    <a:cubicBezTo>
                      <a:pt x="525" y="1376"/>
                      <a:pt x="573" y="1400"/>
                      <a:pt x="573" y="1424"/>
                    </a:cubicBezTo>
                    <a:lnTo>
                      <a:pt x="453" y="2114"/>
                    </a:lnTo>
                    <a:cubicBezTo>
                      <a:pt x="453" y="2148"/>
                      <a:pt x="465" y="2182"/>
                      <a:pt x="489" y="2182"/>
                    </a:cubicBezTo>
                    <a:cubicBezTo>
                      <a:pt x="499" y="2182"/>
                      <a:pt x="511" y="2176"/>
                      <a:pt x="525" y="2162"/>
                    </a:cubicBezTo>
                    <a:lnTo>
                      <a:pt x="834" y="2019"/>
                    </a:lnTo>
                    <a:lnTo>
                      <a:pt x="930" y="1424"/>
                    </a:lnTo>
                    <a:cubicBezTo>
                      <a:pt x="930" y="1400"/>
                      <a:pt x="930" y="1400"/>
                      <a:pt x="882" y="1376"/>
                    </a:cubicBezTo>
                    <a:lnTo>
                      <a:pt x="382" y="852"/>
                    </a:lnTo>
                    <a:cubicBezTo>
                      <a:pt x="358" y="828"/>
                      <a:pt x="358" y="781"/>
                      <a:pt x="406" y="781"/>
                    </a:cubicBezTo>
                    <a:lnTo>
                      <a:pt x="1096" y="686"/>
                    </a:lnTo>
                    <a:cubicBezTo>
                      <a:pt x="1120" y="686"/>
                      <a:pt x="1120" y="638"/>
                      <a:pt x="1120" y="638"/>
                    </a:cubicBezTo>
                    <a:lnTo>
                      <a:pt x="1311" y="305"/>
                    </a:lnTo>
                    <a:lnTo>
                      <a:pt x="1192" y="19"/>
                    </a:lnTo>
                    <a:cubicBezTo>
                      <a:pt x="1180" y="7"/>
                      <a:pt x="1156" y="1"/>
                      <a:pt x="1132" y="1"/>
                    </a:cubicBezTo>
                    <a:close/>
                  </a:path>
                </a:pathLst>
              </a:custGeom>
              <a:solidFill>
                <a:srgbClr val="FFF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54"/>
              <p:cNvSpPr/>
              <p:nvPr/>
            </p:nvSpPr>
            <p:spPr>
              <a:xfrm>
                <a:off x="3968481" y="1654792"/>
                <a:ext cx="247687" cy="31237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763" extrusionOk="0">
                    <a:moveTo>
                      <a:pt x="239" y="0"/>
                    </a:moveTo>
                    <a:cubicBezTo>
                      <a:pt x="120" y="0"/>
                      <a:pt x="0" y="119"/>
                      <a:pt x="0" y="238"/>
                    </a:cubicBezTo>
                    <a:lnTo>
                      <a:pt x="0" y="524"/>
                    </a:lnTo>
                    <a:cubicBezTo>
                      <a:pt x="0" y="643"/>
                      <a:pt x="120" y="762"/>
                      <a:pt x="239" y="762"/>
                    </a:cubicBezTo>
                    <a:lnTo>
                      <a:pt x="5811" y="762"/>
                    </a:lnTo>
                    <a:cubicBezTo>
                      <a:pt x="5930" y="762"/>
                      <a:pt x="6049" y="691"/>
                      <a:pt x="6049" y="524"/>
                    </a:cubicBezTo>
                    <a:lnTo>
                      <a:pt x="6049" y="238"/>
                    </a:lnTo>
                    <a:cubicBezTo>
                      <a:pt x="6049" y="119"/>
                      <a:pt x="5930" y="0"/>
                      <a:pt x="5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54"/>
              <p:cNvSpPr/>
              <p:nvPr/>
            </p:nvSpPr>
            <p:spPr>
              <a:xfrm>
                <a:off x="3967499" y="1663553"/>
                <a:ext cx="247687" cy="22476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549" extrusionOk="0">
                    <a:moveTo>
                      <a:pt x="1" y="0"/>
                    </a:moveTo>
                    <a:lnTo>
                      <a:pt x="1" y="48"/>
                    </a:lnTo>
                    <a:lnTo>
                      <a:pt x="1" y="310"/>
                    </a:lnTo>
                    <a:cubicBezTo>
                      <a:pt x="1" y="429"/>
                      <a:pt x="120" y="548"/>
                      <a:pt x="239" y="548"/>
                    </a:cubicBezTo>
                    <a:lnTo>
                      <a:pt x="5811" y="548"/>
                    </a:lnTo>
                    <a:cubicBezTo>
                      <a:pt x="5930" y="548"/>
                      <a:pt x="6050" y="429"/>
                      <a:pt x="6050" y="310"/>
                    </a:cubicBezTo>
                    <a:lnTo>
                      <a:pt x="6050" y="48"/>
                    </a:lnTo>
                    <a:lnTo>
                      <a:pt x="6050" y="0"/>
                    </a:lnTo>
                    <a:cubicBezTo>
                      <a:pt x="6026" y="72"/>
                      <a:pt x="5930" y="167"/>
                      <a:pt x="5811" y="167"/>
                    </a:cubicBezTo>
                    <a:lnTo>
                      <a:pt x="239" y="167"/>
                    </a:lnTo>
                    <a:cubicBezTo>
                      <a:pt x="120" y="167"/>
                      <a:pt x="24" y="72"/>
                      <a:pt x="1" y="0"/>
                    </a:cubicBezTo>
                    <a:close/>
                  </a:path>
                </a:pathLst>
              </a:custGeom>
              <a:solidFill>
                <a:srgbClr val="FFF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54"/>
              <p:cNvSpPr/>
              <p:nvPr/>
            </p:nvSpPr>
            <p:spPr>
              <a:xfrm>
                <a:off x="3985062" y="1981370"/>
                <a:ext cx="215508" cy="85851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2097" extrusionOk="0">
                    <a:moveTo>
                      <a:pt x="238" y="1"/>
                    </a:moveTo>
                    <a:cubicBezTo>
                      <a:pt x="119" y="1"/>
                      <a:pt x="0" y="120"/>
                      <a:pt x="0" y="239"/>
                    </a:cubicBezTo>
                    <a:lnTo>
                      <a:pt x="0" y="1858"/>
                    </a:lnTo>
                    <a:cubicBezTo>
                      <a:pt x="0" y="2001"/>
                      <a:pt x="119" y="2097"/>
                      <a:pt x="238" y="2097"/>
                    </a:cubicBezTo>
                    <a:lnTo>
                      <a:pt x="5025" y="2097"/>
                    </a:lnTo>
                    <a:cubicBezTo>
                      <a:pt x="5144" y="2097"/>
                      <a:pt x="5263" y="2025"/>
                      <a:pt x="5263" y="1858"/>
                    </a:cubicBezTo>
                    <a:lnTo>
                      <a:pt x="5263" y="239"/>
                    </a:lnTo>
                    <a:cubicBezTo>
                      <a:pt x="5263" y="120"/>
                      <a:pt x="5144" y="1"/>
                      <a:pt x="5025" y="1"/>
                    </a:cubicBezTo>
                    <a:close/>
                  </a:path>
                </a:pathLst>
              </a:custGeom>
              <a:solidFill>
                <a:srgbClr val="7074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54"/>
              <p:cNvSpPr/>
              <p:nvPr/>
            </p:nvSpPr>
            <p:spPr>
              <a:xfrm>
                <a:off x="3985062" y="1981370"/>
                <a:ext cx="26365" cy="8683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121" extrusionOk="0">
                    <a:moveTo>
                      <a:pt x="238" y="1"/>
                    </a:moveTo>
                    <a:cubicBezTo>
                      <a:pt x="119" y="1"/>
                      <a:pt x="0" y="120"/>
                      <a:pt x="0" y="239"/>
                    </a:cubicBezTo>
                    <a:lnTo>
                      <a:pt x="0" y="1882"/>
                    </a:lnTo>
                    <a:cubicBezTo>
                      <a:pt x="0" y="2001"/>
                      <a:pt x="119" y="2120"/>
                      <a:pt x="238" y="2120"/>
                    </a:cubicBezTo>
                    <a:lnTo>
                      <a:pt x="643" y="2120"/>
                    </a:lnTo>
                    <a:cubicBezTo>
                      <a:pt x="500" y="2097"/>
                      <a:pt x="381" y="2025"/>
                      <a:pt x="381" y="1882"/>
                    </a:cubicBezTo>
                    <a:lnTo>
                      <a:pt x="381" y="239"/>
                    </a:lnTo>
                    <a:cubicBezTo>
                      <a:pt x="381" y="120"/>
                      <a:pt x="500" y="1"/>
                      <a:pt x="619" y="1"/>
                    </a:cubicBezTo>
                    <a:close/>
                  </a:path>
                </a:pathLst>
              </a:custGeom>
              <a:solidFill>
                <a:srgbClr val="5E63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54"/>
              <p:cNvSpPr/>
              <p:nvPr/>
            </p:nvSpPr>
            <p:spPr>
              <a:xfrm>
                <a:off x="4024037" y="2018421"/>
                <a:ext cx="136535" cy="12732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311" extrusionOk="0">
                    <a:moveTo>
                      <a:pt x="144" y="1"/>
                    </a:moveTo>
                    <a:cubicBezTo>
                      <a:pt x="49" y="1"/>
                      <a:pt x="1" y="72"/>
                      <a:pt x="1" y="168"/>
                    </a:cubicBezTo>
                    <a:cubicBezTo>
                      <a:pt x="1" y="263"/>
                      <a:pt x="49" y="310"/>
                      <a:pt x="144" y="310"/>
                    </a:cubicBezTo>
                    <a:lnTo>
                      <a:pt x="3168" y="310"/>
                    </a:lnTo>
                    <a:cubicBezTo>
                      <a:pt x="3263" y="310"/>
                      <a:pt x="3335" y="263"/>
                      <a:pt x="3335" y="168"/>
                    </a:cubicBezTo>
                    <a:cubicBezTo>
                      <a:pt x="3335" y="72"/>
                      <a:pt x="3263" y="1"/>
                      <a:pt x="3168" y="1"/>
                    </a:cubicBezTo>
                    <a:close/>
                  </a:path>
                </a:pathLst>
              </a:custGeom>
              <a:solidFill>
                <a:srgbClr val="5E63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oogle Shape;9401;p77">
            <a:extLst>
              <a:ext uri="{FF2B5EF4-FFF2-40B4-BE49-F238E27FC236}">
                <a16:creationId xmlns:a16="http://schemas.microsoft.com/office/drawing/2014/main" id="{BB839C5E-8C9E-C158-F400-A37572128CDC}"/>
              </a:ext>
            </a:extLst>
          </p:cNvPr>
          <p:cNvGrpSpPr/>
          <p:nvPr/>
        </p:nvGrpSpPr>
        <p:grpSpPr>
          <a:xfrm>
            <a:off x="2095916" y="2531817"/>
            <a:ext cx="354311" cy="355909"/>
            <a:chOff x="-49764975" y="3551225"/>
            <a:chExt cx="299300" cy="300650"/>
          </a:xfrm>
          <a:solidFill>
            <a:schemeClr val="accent3"/>
          </a:solidFill>
        </p:grpSpPr>
        <p:sp>
          <p:nvSpPr>
            <p:cNvPr id="12" name="Google Shape;9402;p77">
              <a:extLst>
                <a:ext uri="{FF2B5EF4-FFF2-40B4-BE49-F238E27FC236}">
                  <a16:creationId xmlns:a16="http://schemas.microsoft.com/office/drawing/2014/main" id="{D95D19EE-EF2F-F8B2-CAE7-434BACDA7CE7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403;p77">
              <a:extLst>
                <a:ext uri="{FF2B5EF4-FFF2-40B4-BE49-F238E27FC236}">
                  <a16:creationId xmlns:a16="http://schemas.microsoft.com/office/drawing/2014/main" id="{C9B4A2EC-A13C-07C9-B0EF-5A7C9EB972D9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404;p77">
              <a:extLst>
                <a:ext uri="{FF2B5EF4-FFF2-40B4-BE49-F238E27FC236}">
                  <a16:creationId xmlns:a16="http://schemas.microsoft.com/office/drawing/2014/main" id="{BC6569F5-25E6-DC8D-8559-5A470687155F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05;p77">
              <a:extLst>
                <a:ext uri="{FF2B5EF4-FFF2-40B4-BE49-F238E27FC236}">
                  <a16:creationId xmlns:a16="http://schemas.microsoft.com/office/drawing/2014/main" id="{90710E50-F584-2B0F-0863-A4414F8DD3E2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06;p77">
              <a:extLst>
                <a:ext uri="{FF2B5EF4-FFF2-40B4-BE49-F238E27FC236}">
                  <a16:creationId xmlns:a16="http://schemas.microsoft.com/office/drawing/2014/main" id="{2184F5B9-66B6-D514-E157-8E5386B2262A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407;p77">
              <a:extLst>
                <a:ext uri="{FF2B5EF4-FFF2-40B4-BE49-F238E27FC236}">
                  <a16:creationId xmlns:a16="http://schemas.microsoft.com/office/drawing/2014/main" id="{798A2417-7022-FE35-6CBA-FD6CFDB87A66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08;p77">
              <a:extLst>
                <a:ext uri="{FF2B5EF4-FFF2-40B4-BE49-F238E27FC236}">
                  <a16:creationId xmlns:a16="http://schemas.microsoft.com/office/drawing/2014/main" id="{6E5F1AEA-555C-C84C-8CBA-607180B5C588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09;p77">
              <a:extLst>
                <a:ext uri="{FF2B5EF4-FFF2-40B4-BE49-F238E27FC236}">
                  <a16:creationId xmlns:a16="http://schemas.microsoft.com/office/drawing/2014/main" id="{62C3F83C-64F2-6072-8581-1C67207CC79C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10;p77">
              <a:extLst>
                <a:ext uri="{FF2B5EF4-FFF2-40B4-BE49-F238E27FC236}">
                  <a16:creationId xmlns:a16="http://schemas.microsoft.com/office/drawing/2014/main" id="{0753F9D1-1B10-38B2-4AE6-8B7344BAD843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11;p77">
              <a:extLst>
                <a:ext uri="{FF2B5EF4-FFF2-40B4-BE49-F238E27FC236}">
                  <a16:creationId xmlns:a16="http://schemas.microsoft.com/office/drawing/2014/main" id="{C0B99298-60FF-688E-F7A6-4B608697F424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12;p77">
              <a:extLst>
                <a:ext uri="{FF2B5EF4-FFF2-40B4-BE49-F238E27FC236}">
                  <a16:creationId xmlns:a16="http://schemas.microsoft.com/office/drawing/2014/main" id="{6D2EEFE0-8284-C7DA-61C7-BD9FF0906D96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9585;p77">
            <a:extLst>
              <a:ext uri="{FF2B5EF4-FFF2-40B4-BE49-F238E27FC236}">
                <a16:creationId xmlns:a16="http://schemas.microsoft.com/office/drawing/2014/main" id="{048F57CA-8F0E-E8B3-FF17-3D3BE01CA668}"/>
              </a:ext>
            </a:extLst>
          </p:cNvPr>
          <p:cNvGrpSpPr/>
          <p:nvPr/>
        </p:nvGrpSpPr>
        <p:grpSpPr>
          <a:xfrm>
            <a:off x="6007318" y="1783805"/>
            <a:ext cx="312375" cy="354341"/>
            <a:chOff x="-45286550" y="3200500"/>
            <a:chExt cx="263875" cy="299325"/>
          </a:xfrm>
          <a:solidFill>
            <a:schemeClr val="accent3"/>
          </a:solidFill>
        </p:grpSpPr>
        <p:sp>
          <p:nvSpPr>
            <p:cNvPr id="24" name="Google Shape;9586;p77">
              <a:extLst>
                <a:ext uri="{FF2B5EF4-FFF2-40B4-BE49-F238E27FC236}">
                  <a16:creationId xmlns:a16="http://schemas.microsoft.com/office/drawing/2014/main" id="{1FD7A7B1-20E4-CF00-ED86-FAF461BA4384}"/>
                </a:ext>
              </a:extLst>
            </p:cNvPr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87;p77">
              <a:extLst>
                <a:ext uri="{FF2B5EF4-FFF2-40B4-BE49-F238E27FC236}">
                  <a16:creationId xmlns:a16="http://schemas.microsoft.com/office/drawing/2014/main" id="{E7B4DF1E-E23C-C740-6056-344598528B26}"/>
                </a:ext>
              </a:extLst>
            </p:cNvPr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588;p77">
              <a:extLst>
                <a:ext uri="{FF2B5EF4-FFF2-40B4-BE49-F238E27FC236}">
                  <a16:creationId xmlns:a16="http://schemas.microsoft.com/office/drawing/2014/main" id="{F9D8723A-1E7B-8725-9073-D0A2A293873F}"/>
                </a:ext>
              </a:extLst>
            </p:cNvPr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37"/>
          <p:cNvGrpSpPr/>
          <p:nvPr/>
        </p:nvGrpSpPr>
        <p:grpSpPr>
          <a:xfrm flipH="1">
            <a:off x="6773453" y="4075375"/>
            <a:ext cx="1509425" cy="228525"/>
            <a:chOff x="5708425" y="4133400"/>
            <a:chExt cx="1509425" cy="228525"/>
          </a:xfrm>
        </p:grpSpPr>
        <p:sp>
          <p:nvSpPr>
            <p:cNvPr id="662" name="Google Shape;662;p37"/>
            <p:cNvSpPr/>
            <p:nvPr/>
          </p:nvSpPr>
          <p:spPr>
            <a:xfrm>
              <a:off x="597445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67" y="1"/>
                    <a:pt x="0" y="468"/>
                    <a:pt x="0" y="1001"/>
                  </a:cubicBezTo>
                  <a:cubicBezTo>
                    <a:pt x="0" y="1568"/>
                    <a:pt x="467" y="2002"/>
                    <a:pt x="1001" y="2002"/>
                  </a:cubicBezTo>
                  <a:cubicBezTo>
                    <a:pt x="1568" y="2002"/>
                    <a:pt x="2001" y="1568"/>
                    <a:pt x="2001" y="1001"/>
                  </a:cubicBezTo>
                  <a:cubicBezTo>
                    <a:pt x="2001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676500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34" y="1"/>
                    <a:pt x="1" y="468"/>
                    <a:pt x="1" y="1001"/>
                  </a:cubicBezTo>
                  <a:cubicBezTo>
                    <a:pt x="1" y="1568"/>
                    <a:pt x="434" y="2002"/>
                    <a:pt x="1001" y="2002"/>
                  </a:cubicBezTo>
                  <a:cubicBezTo>
                    <a:pt x="1568" y="2002"/>
                    <a:pt x="2002" y="1568"/>
                    <a:pt x="2002" y="1001"/>
                  </a:cubicBezTo>
                  <a:cubicBezTo>
                    <a:pt x="2002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6380550" y="4223475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0"/>
                  </a:moveTo>
                  <a:cubicBezTo>
                    <a:pt x="435" y="0"/>
                    <a:pt x="1" y="434"/>
                    <a:pt x="1" y="1001"/>
                  </a:cubicBezTo>
                  <a:cubicBezTo>
                    <a:pt x="1" y="1535"/>
                    <a:pt x="435" y="2002"/>
                    <a:pt x="1002" y="2002"/>
                  </a:cubicBezTo>
                  <a:cubicBezTo>
                    <a:pt x="1535" y="2002"/>
                    <a:pt x="2002" y="1535"/>
                    <a:pt x="2002" y="1001"/>
                  </a:cubicBezTo>
                  <a:cubicBezTo>
                    <a:pt x="2002" y="434"/>
                    <a:pt x="1535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6476475" y="4223475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0"/>
                  </a:moveTo>
                  <a:cubicBezTo>
                    <a:pt x="434" y="0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cubicBezTo>
                    <a:pt x="1534" y="2002"/>
                    <a:pt x="2001" y="1535"/>
                    <a:pt x="2001" y="1001"/>
                  </a:cubicBezTo>
                  <a:cubicBezTo>
                    <a:pt x="2001" y="434"/>
                    <a:pt x="1534" y="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65990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68" y="2002"/>
                    <a:pt x="2002" y="1535"/>
                    <a:pt x="2002" y="1002"/>
                  </a:cubicBezTo>
                  <a:cubicBezTo>
                    <a:pt x="2002" y="468"/>
                    <a:pt x="1568" y="34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66949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35" y="2002"/>
                    <a:pt x="2002" y="1535"/>
                    <a:pt x="2002" y="1002"/>
                  </a:cubicBezTo>
                  <a:cubicBezTo>
                    <a:pt x="2002" y="468"/>
                    <a:pt x="1602" y="34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6850900" y="4133400"/>
              <a:ext cx="49225" cy="50050"/>
            </a:xfrm>
            <a:custGeom>
              <a:avLst/>
              <a:gdLst/>
              <a:ahLst/>
              <a:cxnLst/>
              <a:rect l="l" t="t" r="r" b="b"/>
              <a:pathLst>
                <a:path w="1969" h="2002" extrusionOk="0">
                  <a:moveTo>
                    <a:pt x="1001" y="1"/>
                  </a:moveTo>
                  <a:cubicBezTo>
                    <a:pt x="434" y="1"/>
                    <a:pt x="0" y="468"/>
                    <a:pt x="0" y="1001"/>
                  </a:cubicBezTo>
                  <a:cubicBezTo>
                    <a:pt x="0" y="1568"/>
                    <a:pt x="434" y="2002"/>
                    <a:pt x="1001" y="2002"/>
                  </a:cubicBezTo>
                  <a:cubicBezTo>
                    <a:pt x="1535" y="2002"/>
                    <a:pt x="1968" y="1568"/>
                    <a:pt x="1968" y="1001"/>
                  </a:cubicBezTo>
                  <a:cubicBezTo>
                    <a:pt x="1968" y="468"/>
                    <a:pt x="1535" y="67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935950" y="4133400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cubicBezTo>
                    <a:pt x="1535" y="2002"/>
                    <a:pt x="2002" y="1568"/>
                    <a:pt x="2002" y="1001"/>
                  </a:cubicBezTo>
                  <a:cubicBezTo>
                    <a:pt x="2002" y="468"/>
                    <a:pt x="1535" y="67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6088675" y="4133400"/>
              <a:ext cx="633825" cy="50050"/>
            </a:xfrm>
            <a:custGeom>
              <a:avLst/>
              <a:gdLst/>
              <a:ahLst/>
              <a:cxnLst/>
              <a:rect l="l" t="t" r="r" b="b"/>
              <a:pathLst>
                <a:path w="2535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35" y="2002"/>
                    <a:pt x="1002" y="2002"/>
                  </a:cubicBezTo>
                  <a:lnTo>
                    <a:pt x="24352" y="2002"/>
                  </a:lnTo>
                  <a:cubicBezTo>
                    <a:pt x="24885" y="2002"/>
                    <a:pt x="25319" y="1568"/>
                    <a:pt x="25352" y="1001"/>
                  </a:cubicBezTo>
                  <a:cubicBezTo>
                    <a:pt x="25352" y="468"/>
                    <a:pt x="24885" y="1"/>
                    <a:pt x="24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5923575" y="4311850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67" y="1"/>
                    <a:pt x="0" y="468"/>
                    <a:pt x="0" y="1002"/>
                  </a:cubicBezTo>
                  <a:cubicBezTo>
                    <a:pt x="0" y="1535"/>
                    <a:pt x="467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352" y="1535"/>
                    <a:pt x="25352" y="1002"/>
                  </a:cubicBezTo>
                  <a:cubicBezTo>
                    <a:pt x="25352" y="468"/>
                    <a:pt x="24885" y="1"/>
                    <a:pt x="2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5708425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285" y="1569"/>
                    <a:pt x="25352" y="1001"/>
                  </a:cubicBezTo>
                  <a:cubicBezTo>
                    <a:pt x="25352" y="434"/>
                    <a:pt x="24885" y="1"/>
                    <a:pt x="2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6584050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967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967" y="2002"/>
                  </a:cubicBezTo>
                  <a:lnTo>
                    <a:pt x="24317" y="2002"/>
                  </a:lnTo>
                  <a:cubicBezTo>
                    <a:pt x="24885" y="2002"/>
                    <a:pt x="25352" y="1569"/>
                    <a:pt x="25318" y="1001"/>
                  </a:cubicBezTo>
                  <a:cubicBezTo>
                    <a:pt x="25318" y="434"/>
                    <a:pt x="24885" y="1"/>
                    <a:pt x="24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3701;p67">
            <a:extLst>
              <a:ext uri="{FF2B5EF4-FFF2-40B4-BE49-F238E27FC236}">
                <a16:creationId xmlns:a16="http://schemas.microsoft.com/office/drawing/2014/main" id="{8A12B188-16F4-9147-6E9D-92AA66318261}"/>
              </a:ext>
            </a:extLst>
          </p:cNvPr>
          <p:cNvGrpSpPr/>
          <p:nvPr/>
        </p:nvGrpSpPr>
        <p:grpSpPr>
          <a:xfrm>
            <a:off x="3314506" y="1807894"/>
            <a:ext cx="1777414" cy="553301"/>
            <a:chOff x="4411970" y="4340222"/>
            <a:chExt cx="779467" cy="242683"/>
          </a:xfrm>
          <a:solidFill>
            <a:srgbClr val="7443DD"/>
          </a:solidFill>
        </p:grpSpPr>
        <p:sp>
          <p:nvSpPr>
            <p:cNvPr id="650" name="Google Shape;3702;p67">
              <a:extLst>
                <a:ext uri="{FF2B5EF4-FFF2-40B4-BE49-F238E27FC236}">
                  <a16:creationId xmlns:a16="http://schemas.microsoft.com/office/drawing/2014/main" id="{CA3C774D-05E1-DE7C-396C-6B7AAB188CF4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3703;p67">
              <a:extLst>
                <a:ext uri="{FF2B5EF4-FFF2-40B4-BE49-F238E27FC236}">
                  <a16:creationId xmlns:a16="http://schemas.microsoft.com/office/drawing/2014/main" id="{C5C1EC81-A0A3-B9B1-FB51-C62DBBB549C6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3704;p67">
              <a:extLst>
                <a:ext uri="{FF2B5EF4-FFF2-40B4-BE49-F238E27FC236}">
                  <a16:creationId xmlns:a16="http://schemas.microsoft.com/office/drawing/2014/main" id="{6A6489A6-32D0-F902-8E70-B6DB3A1ABB95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3519;p67">
            <a:extLst>
              <a:ext uri="{FF2B5EF4-FFF2-40B4-BE49-F238E27FC236}">
                <a16:creationId xmlns:a16="http://schemas.microsoft.com/office/drawing/2014/main" id="{0DE34F98-DF86-7105-0ED4-F7988E0C5D1F}"/>
              </a:ext>
            </a:extLst>
          </p:cNvPr>
          <p:cNvSpPr/>
          <p:nvPr/>
        </p:nvSpPr>
        <p:spPr>
          <a:xfrm rot="5400000">
            <a:off x="6873703" y="2884238"/>
            <a:ext cx="500492" cy="327929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55E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5E5B8"/>
              </a:solidFill>
            </a:endParaRPr>
          </a:p>
        </p:txBody>
      </p:sp>
      <p:sp>
        <p:nvSpPr>
          <p:cNvPr id="707" name="Connettore 706">
            <a:extLst>
              <a:ext uri="{FF2B5EF4-FFF2-40B4-BE49-F238E27FC236}">
                <a16:creationId xmlns:a16="http://schemas.microsoft.com/office/drawing/2014/main" id="{D4C5CE54-8F0C-3CA6-DD24-2685D66E814B}"/>
              </a:ext>
            </a:extLst>
          </p:cNvPr>
          <p:cNvSpPr/>
          <p:nvPr/>
        </p:nvSpPr>
        <p:spPr>
          <a:xfrm>
            <a:off x="3447839" y="1940706"/>
            <a:ext cx="286851" cy="287803"/>
          </a:xfrm>
          <a:prstGeom prst="flowChartConnector">
            <a:avLst/>
          </a:prstGeom>
          <a:solidFill>
            <a:srgbClr val="569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8" name="CasellaDiTesto 707">
            <a:extLst>
              <a:ext uri="{FF2B5EF4-FFF2-40B4-BE49-F238E27FC236}">
                <a16:creationId xmlns:a16="http://schemas.microsoft.com/office/drawing/2014/main" id="{016C1CBE-EE08-49C4-3460-FA083A582135}"/>
              </a:ext>
            </a:extLst>
          </p:cNvPr>
          <p:cNvSpPr txBox="1"/>
          <p:nvPr/>
        </p:nvSpPr>
        <p:spPr>
          <a:xfrm>
            <a:off x="3786136" y="1982288"/>
            <a:ext cx="1468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Avvio del server</a:t>
            </a:r>
          </a:p>
        </p:txBody>
      </p:sp>
      <p:grpSp>
        <p:nvGrpSpPr>
          <p:cNvPr id="709" name="Google Shape;3550;p67">
            <a:extLst>
              <a:ext uri="{FF2B5EF4-FFF2-40B4-BE49-F238E27FC236}">
                <a16:creationId xmlns:a16="http://schemas.microsoft.com/office/drawing/2014/main" id="{3A4AB1EA-F2B5-7F33-0B67-3CFC4EADDAA0}"/>
              </a:ext>
            </a:extLst>
          </p:cNvPr>
          <p:cNvGrpSpPr/>
          <p:nvPr/>
        </p:nvGrpSpPr>
        <p:grpSpPr>
          <a:xfrm>
            <a:off x="5409967" y="1927789"/>
            <a:ext cx="859273" cy="454060"/>
            <a:chOff x="4920070" y="1977875"/>
            <a:chExt cx="68605" cy="33800"/>
          </a:xfrm>
          <a:solidFill>
            <a:srgbClr val="55E5B8"/>
          </a:solidFill>
        </p:grpSpPr>
        <p:sp>
          <p:nvSpPr>
            <p:cNvPr id="710" name="Google Shape;3551;p67">
              <a:extLst>
                <a:ext uri="{FF2B5EF4-FFF2-40B4-BE49-F238E27FC236}">
                  <a16:creationId xmlns:a16="http://schemas.microsoft.com/office/drawing/2014/main" id="{735CB6B6-865C-F18E-1643-F26BEDA62782}"/>
                </a:ext>
              </a:extLst>
            </p:cNvPr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3552;p67">
              <a:extLst>
                <a:ext uri="{FF2B5EF4-FFF2-40B4-BE49-F238E27FC236}">
                  <a16:creationId xmlns:a16="http://schemas.microsoft.com/office/drawing/2014/main" id="{5ACC39CB-6BFE-22AF-A332-9A6B90E48B4B}"/>
                </a:ext>
              </a:extLst>
            </p:cNvPr>
            <p:cNvSpPr/>
            <p:nvPr/>
          </p:nvSpPr>
          <p:spPr>
            <a:xfrm>
              <a:off x="4932019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3553;p67">
              <a:extLst>
                <a:ext uri="{FF2B5EF4-FFF2-40B4-BE49-F238E27FC236}">
                  <a16:creationId xmlns:a16="http://schemas.microsoft.com/office/drawing/2014/main" id="{E4105A7B-8383-F229-4132-030F8D9F0BE5}"/>
                </a:ext>
              </a:extLst>
            </p:cNvPr>
            <p:cNvSpPr/>
            <p:nvPr/>
          </p:nvSpPr>
          <p:spPr>
            <a:xfrm>
              <a:off x="492007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3" name="Google Shape;3477;p67">
            <a:extLst>
              <a:ext uri="{FF2B5EF4-FFF2-40B4-BE49-F238E27FC236}">
                <a16:creationId xmlns:a16="http://schemas.microsoft.com/office/drawing/2014/main" id="{F39D94E3-E737-D17E-776C-DF5C4F587666}"/>
              </a:ext>
            </a:extLst>
          </p:cNvPr>
          <p:cNvGrpSpPr/>
          <p:nvPr/>
        </p:nvGrpSpPr>
        <p:grpSpPr>
          <a:xfrm>
            <a:off x="6616123" y="1667297"/>
            <a:ext cx="927649" cy="933739"/>
            <a:chOff x="4818625" y="1507673"/>
            <a:chExt cx="70700" cy="71452"/>
          </a:xfrm>
          <a:solidFill>
            <a:srgbClr val="7443DD"/>
          </a:solidFill>
        </p:grpSpPr>
        <p:sp>
          <p:nvSpPr>
            <p:cNvPr id="714" name="Google Shape;3478;p67">
              <a:extLst>
                <a:ext uri="{FF2B5EF4-FFF2-40B4-BE49-F238E27FC236}">
                  <a16:creationId xmlns:a16="http://schemas.microsoft.com/office/drawing/2014/main" id="{BC8776A7-DEBC-BC82-3C8D-B59356F56228}"/>
                </a:ext>
              </a:extLst>
            </p:cNvPr>
            <p:cNvSpPr/>
            <p:nvPr/>
          </p:nvSpPr>
          <p:spPr>
            <a:xfrm>
              <a:off x="4818625" y="1507673"/>
              <a:ext cx="46000" cy="56300"/>
            </a:xfrm>
            <a:custGeom>
              <a:avLst/>
              <a:gdLst/>
              <a:ahLst/>
              <a:cxnLst/>
              <a:rect l="l" t="t" r="r" b="b"/>
              <a:pathLst>
                <a:path w="1840" h="2252" extrusionOk="0">
                  <a:moveTo>
                    <a:pt x="1457" y="1"/>
                  </a:moveTo>
                  <a:lnTo>
                    <a:pt x="1457" y="159"/>
                  </a:lnTo>
                  <a:cubicBezTo>
                    <a:pt x="606" y="188"/>
                    <a:pt x="0" y="989"/>
                    <a:pt x="195" y="1818"/>
                  </a:cubicBezTo>
                  <a:cubicBezTo>
                    <a:pt x="188" y="1818"/>
                    <a:pt x="188" y="1825"/>
                    <a:pt x="188" y="1833"/>
                  </a:cubicBezTo>
                  <a:lnTo>
                    <a:pt x="195" y="1869"/>
                  </a:lnTo>
                  <a:cubicBezTo>
                    <a:pt x="195" y="1876"/>
                    <a:pt x="202" y="1883"/>
                    <a:pt x="202" y="1898"/>
                  </a:cubicBezTo>
                  <a:cubicBezTo>
                    <a:pt x="202" y="1905"/>
                    <a:pt x="209" y="1912"/>
                    <a:pt x="209" y="1919"/>
                  </a:cubicBezTo>
                  <a:cubicBezTo>
                    <a:pt x="209" y="1934"/>
                    <a:pt x="216" y="1948"/>
                    <a:pt x="224" y="1955"/>
                  </a:cubicBezTo>
                  <a:lnTo>
                    <a:pt x="231" y="1977"/>
                  </a:lnTo>
                  <a:cubicBezTo>
                    <a:pt x="245" y="2013"/>
                    <a:pt x="260" y="2056"/>
                    <a:pt x="274" y="2092"/>
                  </a:cubicBezTo>
                  <a:lnTo>
                    <a:pt x="281" y="2100"/>
                  </a:lnTo>
                  <a:cubicBezTo>
                    <a:pt x="289" y="2114"/>
                    <a:pt x="296" y="2128"/>
                    <a:pt x="303" y="2143"/>
                  </a:cubicBezTo>
                  <a:lnTo>
                    <a:pt x="317" y="2157"/>
                  </a:lnTo>
                  <a:cubicBezTo>
                    <a:pt x="317" y="2172"/>
                    <a:pt x="325" y="2186"/>
                    <a:pt x="332" y="2201"/>
                  </a:cubicBezTo>
                  <a:lnTo>
                    <a:pt x="346" y="2215"/>
                  </a:lnTo>
                  <a:cubicBezTo>
                    <a:pt x="353" y="2229"/>
                    <a:pt x="361" y="2237"/>
                    <a:pt x="368" y="2251"/>
                  </a:cubicBezTo>
                  <a:lnTo>
                    <a:pt x="743" y="1970"/>
                  </a:lnTo>
                  <a:lnTo>
                    <a:pt x="721" y="1934"/>
                  </a:lnTo>
                  <a:lnTo>
                    <a:pt x="700" y="1898"/>
                  </a:lnTo>
                  <a:lnTo>
                    <a:pt x="692" y="1883"/>
                  </a:lnTo>
                  <a:cubicBezTo>
                    <a:pt x="685" y="1862"/>
                    <a:pt x="678" y="1847"/>
                    <a:pt x="671" y="1825"/>
                  </a:cubicBezTo>
                  <a:cubicBezTo>
                    <a:pt x="671" y="1818"/>
                    <a:pt x="664" y="1811"/>
                    <a:pt x="664" y="1804"/>
                  </a:cubicBezTo>
                  <a:cubicBezTo>
                    <a:pt x="664" y="1797"/>
                    <a:pt x="656" y="1782"/>
                    <a:pt x="649" y="1775"/>
                  </a:cubicBezTo>
                  <a:lnTo>
                    <a:pt x="642" y="1732"/>
                  </a:lnTo>
                  <a:lnTo>
                    <a:pt x="635" y="1703"/>
                  </a:lnTo>
                  <a:lnTo>
                    <a:pt x="628" y="1667"/>
                  </a:lnTo>
                  <a:lnTo>
                    <a:pt x="628" y="1645"/>
                  </a:lnTo>
                  <a:cubicBezTo>
                    <a:pt x="628" y="1638"/>
                    <a:pt x="620" y="1609"/>
                    <a:pt x="620" y="1587"/>
                  </a:cubicBezTo>
                  <a:lnTo>
                    <a:pt x="620" y="1573"/>
                  </a:lnTo>
                  <a:lnTo>
                    <a:pt x="620" y="1508"/>
                  </a:lnTo>
                  <a:cubicBezTo>
                    <a:pt x="620" y="1039"/>
                    <a:pt x="988" y="650"/>
                    <a:pt x="1457" y="628"/>
                  </a:cubicBezTo>
                  <a:lnTo>
                    <a:pt x="1457" y="809"/>
                  </a:lnTo>
                  <a:lnTo>
                    <a:pt x="1839" y="419"/>
                  </a:lnTo>
                  <a:lnTo>
                    <a:pt x="14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443DD"/>
                </a:solidFill>
              </a:endParaRPr>
            </a:p>
          </p:txBody>
        </p:sp>
        <p:sp>
          <p:nvSpPr>
            <p:cNvPr id="715" name="Google Shape;3479;p67">
              <a:extLst>
                <a:ext uri="{FF2B5EF4-FFF2-40B4-BE49-F238E27FC236}">
                  <a16:creationId xmlns:a16="http://schemas.microsoft.com/office/drawing/2014/main" id="{549379D0-B3BD-CB46-1CEC-BA16EB484B42}"/>
                </a:ext>
              </a:extLst>
            </p:cNvPr>
            <p:cNvSpPr/>
            <p:nvPr/>
          </p:nvSpPr>
          <p:spPr>
            <a:xfrm>
              <a:off x="4869825" y="1519575"/>
              <a:ext cx="19500" cy="23825"/>
            </a:xfrm>
            <a:custGeom>
              <a:avLst/>
              <a:gdLst/>
              <a:ahLst/>
              <a:cxnLst/>
              <a:rect l="l" t="t" r="r" b="b"/>
              <a:pathLst>
                <a:path w="780" h="953" extrusionOk="0">
                  <a:moveTo>
                    <a:pt x="304" y="1"/>
                  </a:moveTo>
                  <a:lnTo>
                    <a:pt x="1" y="354"/>
                  </a:lnTo>
                  <a:cubicBezTo>
                    <a:pt x="181" y="506"/>
                    <a:pt x="289" y="722"/>
                    <a:pt x="311" y="953"/>
                  </a:cubicBezTo>
                  <a:lnTo>
                    <a:pt x="780" y="953"/>
                  </a:lnTo>
                  <a:cubicBezTo>
                    <a:pt x="751" y="585"/>
                    <a:pt x="585" y="239"/>
                    <a:pt x="304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443DD"/>
                </a:solidFill>
              </a:endParaRPr>
            </a:p>
          </p:txBody>
        </p:sp>
        <p:sp>
          <p:nvSpPr>
            <p:cNvPr id="716" name="Google Shape;3480;p67">
              <a:extLst>
                <a:ext uri="{FF2B5EF4-FFF2-40B4-BE49-F238E27FC236}">
                  <a16:creationId xmlns:a16="http://schemas.microsoft.com/office/drawing/2014/main" id="{3A7A5CFC-A886-4BC5-AAB0-D6716B6F67A6}"/>
                </a:ext>
              </a:extLst>
            </p:cNvPr>
            <p:cNvSpPr/>
            <p:nvPr/>
          </p:nvSpPr>
          <p:spPr>
            <a:xfrm>
              <a:off x="4857750" y="1547525"/>
              <a:ext cx="31575" cy="31600"/>
            </a:xfrm>
            <a:custGeom>
              <a:avLst/>
              <a:gdLst/>
              <a:ahLst/>
              <a:cxnLst/>
              <a:rect l="l" t="t" r="r" b="b"/>
              <a:pathLst>
                <a:path w="1263" h="1264" extrusionOk="0">
                  <a:moveTo>
                    <a:pt x="801" y="1"/>
                  </a:moveTo>
                  <a:cubicBezTo>
                    <a:pt x="758" y="419"/>
                    <a:pt x="426" y="751"/>
                    <a:pt x="1" y="794"/>
                  </a:cubicBezTo>
                  <a:lnTo>
                    <a:pt x="1" y="1263"/>
                  </a:lnTo>
                  <a:cubicBezTo>
                    <a:pt x="679" y="1213"/>
                    <a:pt x="1219" y="679"/>
                    <a:pt x="1263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443DD"/>
                </a:solidFill>
              </a:endParaRPr>
            </a:p>
          </p:txBody>
        </p:sp>
        <p:sp>
          <p:nvSpPr>
            <p:cNvPr id="717" name="Google Shape;3481;p67">
              <a:extLst>
                <a:ext uri="{FF2B5EF4-FFF2-40B4-BE49-F238E27FC236}">
                  <a16:creationId xmlns:a16="http://schemas.microsoft.com/office/drawing/2014/main" id="{A5162E8D-31A9-36C9-252D-0974C327791E}"/>
                </a:ext>
              </a:extLst>
            </p:cNvPr>
            <p:cNvSpPr/>
            <p:nvPr/>
          </p:nvSpPr>
          <p:spPr>
            <a:xfrm>
              <a:off x="4829800" y="1560150"/>
              <a:ext cx="23650" cy="18950"/>
            </a:xfrm>
            <a:custGeom>
              <a:avLst/>
              <a:gdLst/>
              <a:ahLst/>
              <a:cxnLst/>
              <a:rect l="l" t="t" r="r" b="b"/>
              <a:pathLst>
                <a:path w="946" h="758" extrusionOk="0">
                  <a:moveTo>
                    <a:pt x="376" y="1"/>
                  </a:moveTo>
                  <a:lnTo>
                    <a:pt x="1" y="282"/>
                  </a:lnTo>
                  <a:cubicBezTo>
                    <a:pt x="239" y="563"/>
                    <a:pt x="578" y="736"/>
                    <a:pt x="946" y="758"/>
                  </a:cubicBezTo>
                  <a:lnTo>
                    <a:pt x="946" y="289"/>
                  </a:lnTo>
                  <a:cubicBezTo>
                    <a:pt x="722" y="267"/>
                    <a:pt x="520" y="166"/>
                    <a:pt x="376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443DD"/>
                </a:solidFill>
              </a:endParaRPr>
            </a:p>
          </p:txBody>
        </p:sp>
      </p:grpSp>
      <p:sp>
        <p:nvSpPr>
          <p:cNvPr id="718" name="CasellaDiTesto 717">
            <a:extLst>
              <a:ext uri="{FF2B5EF4-FFF2-40B4-BE49-F238E27FC236}">
                <a16:creationId xmlns:a16="http://schemas.microsoft.com/office/drawing/2014/main" id="{EEA260B6-4177-1C7E-05C2-7914D8696DE1}"/>
              </a:ext>
            </a:extLst>
          </p:cNvPr>
          <p:cNvSpPr txBox="1"/>
          <p:nvPr/>
        </p:nvSpPr>
        <p:spPr>
          <a:xfrm>
            <a:off x="7591995" y="1921039"/>
            <a:ext cx="146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Ciclo infinito in attesa di client</a:t>
            </a:r>
          </a:p>
        </p:txBody>
      </p:sp>
      <p:grpSp>
        <p:nvGrpSpPr>
          <p:cNvPr id="719" name="Google Shape;3701;p67">
            <a:extLst>
              <a:ext uri="{FF2B5EF4-FFF2-40B4-BE49-F238E27FC236}">
                <a16:creationId xmlns:a16="http://schemas.microsoft.com/office/drawing/2014/main" id="{94B6B411-2D49-0476-ADD2-EF287AB92DE3}"/>
              </a:ext>
            </a:extLst>
          </p:cNvPr>
          <p:cNvGrpSpPr/>
          <p:nvPr/>
        </p:nvGrpSpPr>
        <p:grpSpPr>
          <a:xfrm flipH="1">
            <a:off x="6399207" y="3393674"/>
            <a:ext cx="1777414" cy="553301"/>
            <a:chOff x="4411970" y="4340222"/>
            <a:chExt cx="779467" cy="242683"/>
          </a:xfrm>
          <a:solidFill>
            <a:srgbClr val="7443DD"/>
          </a:solidFill>
        </p:grpSpPr>
        <p:sp>
          <p:nvSpPr>
            <p:cNvPr id="720" name="Google Shape;3702;p67">
              <a:extLst>
                <a:ext uri="{FF2B5EF4-FFF2-40B4-BE49-F238E27FC236}">
                  <a16:creationId xmlns:a16="http://schemas.microsoft.com/office/drawing/2014/main" id="{2444E7CA-0E30-36D5-1187-056E84345143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3703;p67">
              <a:extLst>
                <a:ext uri="{FF2B5EF4-FFF2-40B4-BE49-F238E27FC236}">
                  <a16:creationId xmlns:a16="http://schemas.microsoft.com/office/drawing/2014/main" id="{95199E30-8967-B746-F052-45BD6B1B4513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3704;p67">
              <a:extLst>
                <a:ext uri="{FF2B5EF4-FFF2-40B4-BE49-F238E27FC236}">
                  <a16:creationId xmlns:a16="http://schemas.microsoft.com/office/drawing/2014/main" id="{E3D21689-493E-9E53-BB27-C70E0D59904F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Connettore 722">
            <a:extLst>
              <a:ext uri="{FF2B5EF4-FFF2-40B4-BE49-F238E27FC236}">
                <a16:creationId xmlns:a16="http://schemas.microsoft.com/office/drawing/2014/main" id="{1DE7C78D-E1F6-9154-B334-EF8E23E6F033}"/>
              </a:ext>
            </a:extLst>
          </p:cNvPr>
          <p:cNvSpPr/>
          <p:nvPr/>
        </p:nvSpPr>
        <p:spPr>
          <a:xfrm flipH="1">
            <a:off x="7756377" y="3526486"/>
            <a:ext cx="286851" cy="287803"/>
          </a:xfrm>
          <a:prstGeom prst="flowChartConnector">
            <a:avLst/>
          </a:prstGeom>
          <a:solidFill>
            <a:srgbClr val="569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4" name="CasellaDiTesto 723">
            <a:extLst>
              <a:ext uri="{FF2B5EF4-FFF2-40B4-BE49-F238E27FC236}">
                <a16:creationId xmlns:a16="http://schemas.microsoft.com/office/drawing/2014/main" id="{53ACC976-4EB5-C5CA-E42E-9C63143EC01B}"/>
              </a:ext>
            </a:extLst>
          </p:cNvPr>
          <p:cNvSpPr txBox="1"/>
          <p:nvPr/>
        </p:nvSpPr>
        <p:spPr>
          <a:xfrm>
            <a:off x="6328525" y="3506354"/>
            <a:ext cx="146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Accettazione di un client</a:t>
            </a:r>
          </a:p>
        </p:txBody>
      </p:sp>
      <p:sp>
        <p:nvSpPr>
          <p:cNvPr id="728" name="Google Shape;3519;p67">
            <a:extLst>
              <a:ext uri="{FF2B5EF4-FFF2-40B4-BE49-F238E27FC236}">
                <a16:creationId xmlns:a16="http://schemas.microsoft.com/office/drawing/2014/main" id="{C4B413B1-7FC3-634A-F627-10409A532916}"/>
              </a:ext>
            </a:extLst>
          </p:cNvPr>
          <p:cNvSpPr/>
          <p:nvPr/>
        </p:nvSpPr>
        <p:spPr>
          <a:xfrm rot="10800000">
            <a:off x="5490733" y="3542444"/>
            <a:ext cx="500492" cy="327929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55E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5E5B8"/>
              </a:solidFill>
            </a:endParaRPr>
          </a:p>
        </p:txBody>
      </p:sp>
      <p:grpSp>
        <p:nvGrpSpPr>
          <p:cNvPr id="729" name="Google Shape;3720;p67">
            <a:extLst>
              <a:ext uri="{FF2B5EF4-FFF2-40B4-BE49-F238E27FC236}">
                <a16:creationId xmlns:a16="http://schemas.microsoft.com/office/drawing/2014/main" id="{5CFC0EAE-70E9-AF56-8E40-E95BCC36E289}"/>
              </a:ext>
            </a:extLst>
          </p:cNvPr>
          <p:cNvGrpSpPr/>
          <p:nvPr/>
        </p:nvGrpSpPr>
        <p:grpSpPr>
          <a:xfrm>
            <a:off x="3701168" y="3583298"/>
            <a:ext cx="1416274" cy="246221"/>
            <a:chOff x="4404545" y="3301592"/>
            <a:chExt cx="782403" cy="129272"/>
          </a:xfrm>
          <a:solidFill>
            <a:srgbClr val="7443DD"/>
          </a:solidFill>
        </p:grpSpPr>
        <p:sp>
          <p:nvSpPr>
            <p:cNvPr id="730" name="Google Shape;3721;p67">
              <a:extLst>
                <a:ext uri="{FF2B5EF4-FFF2-40B4-BE49-F238E27FC236}">
                  <a16:creationId xmlns:a16="http://schemas.microsoft.com/office/drawing/2014/main" id="{2A0BAA03-0925-C7AC-418F-8CD995569432}"/>
                </a:ext>
              </a:extLst>
            </p:cNvPr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3722;p67">
              <a:extLst>
                <a:ext uri="{FF2B5EF4-FFF2-40B4-BE49-F238E27FC236}">
                  <a16:creationId xmlns:a16="http://schemas.microsoft.com/office/drawing/2014/main" id="{58377CB1-710A-0EAF-9D99-6CC4E8F2923D}"/>
                </a:ext>
              </a:extLst>
            </p:cNvPr>
            <p:cNvSpPr/>
            <p:nvPr/>
          </p:nvSpPr>
          <p:spPr>
            <a:xfrm>
              <a:off x="4414066" y="3308365"/>
              <a:ext cx="120201" cy="11572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32" name="CasellaDiTesto 731">
            <a:extLst>
              <a:ext uri="{FF2B5EF4-FFF2-40B4-BE49-F238E27FC236}">
                <a16:creationId xmlns:a16="http://schemas.microsoft.com/office/drawing/2014/main" id="{590EFA3E-2838-7374-02AD-91813EE0A9FE}"/>
              </a:ext>
            </a:extLst>
          </p:cNvPr>
          <p:cNvSpPr txBox="1"/>
          <p:nvPr/>
        </p:nvSpPr>
        <p:spPr>
          <a:xfrm>
            <a:off x="3892526" y="3583298"/>
            <a:ext cx="1439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Invio dati</a:t>
            </a:r>
          </a:p>
        </p:txBody>
      </p:sp>
      <p:sp>
        <p:nvSpPr>
          <p:cNvPr id="733" name="Google Shape;3519;p67">
            <a:extLst>
              <a:ext uri="{FF2B5EF4-FFF2-40B4-BE49-F238E27FC236}">
                <a16:creationId xmlns:a16="http://schemas.microsoft.com/office/drawing/2014/main" id="{0FA6C930-BA13-F837-A64F-0B7171EBBA33}"/>
              </a:ext>
            </a:extLst>
          </p:cNvPr>
          <p:cNvSpPr/>
          <p:nvPr/>
        </p:nvSpPr>
        <p:spPr>
          <a:xfrm rot="16200000">
            <a:off x="4157790" y="2808282"/>
            <a:ext cx="500492" cy="327929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55E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solidFill>
                <a:srgbClr val="55E5B8"/>
              </a:solidFill>
            </a:endParaRPr>
          </a:p>
        </p:txBody>
      </p:sp>
      <p:grpSp>
        <p:nvGrpSpPr>
          <p:cNvPr id="737" name="Google Shape;3720;p67">
            <a:extLst>
              <a:ext uri="{FF2B5EF4-FFF2-40B4-BE49-F238E27FC236}">
                <a16:creationId xmlns:a16="http://schemas.microsoft.com/office/drawing/2014/main" id="{9C6AEE3F-91C8-6E77-A422-A7F4ADEEED34}"/>
              </a:ext>
            </a:extLst>
          </p:cNvPr>
          <p:cNvGrpSpPr/>
          <p:nvPr/>
        </p:nvGrpSpPr>
        <p:grpSpPr>
          <a:xfrm>
            <a:off x="1456793" y="3571370"/>
            <a:ext cx="1416274" cy="246221"/>
            <a:chOff x="4404545" y="3301592"/>
            <a:chExt cx="782403" cy="129272"/>
          </a:xfrm>
          <a:solidFill>
            <a:srgbClr val="7443DD"/>
          </a:solidFill>
        </p:grpSpPr>
        <p:sp>
          <p:nvSpPr>
            <p:cNvPr id="738" name="Google Shape;3721;p67">
              <a:extLst>
                <a:ext uri="{FF2B5EF4-FFF2-40B4-BE49-F238E27FC236}">
                  <a16:creationId xmlns:a16="http://schemas.microsoft.com/office/drawing/2014/main" id="{C47753E0-BC36-59EC-757D-32BB4B0CD67F}"/>
                </a:ext>
              </a:extLst>
            </p:cNvPr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3722;p67">
              <a:extLst>
                <a:ext uri="{FF2B5EF4-FFF2-40B4-BE49-F238E27FC236}">
                  <a16:creationId xmlns:a16="http://schemas.microsoft.com/office/drawing/2014/main" id="{8E7D47E1-4EF5-7616-36E2-0EE562EEF7F9}"/>
                </a:ext>
              </a:extLst>
            </p:cNvPr>
            <p:cNvSpPr/>
            <p:nvPr/>
          </p:nvSpPr>
          <p:spPr>
            <a:xfrm>
              <a:off x="4414066" y="3308365"/>
              <a:ext cx="120201" cy="11572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40" name="CasellaDiTesto 739">
            <a:extLst>
              <a:ext uri="{FF2B5EF4-FFF2-40B4-BE49-F238E27FC236}">
                <a16:creationId xmlns:a16="http://schemas.microsoft.com/office/drawing/2014/main" id="{1C0EC113-C1B5-3DE6-9C92-9279E3748ED0}"/>
              </a:ext>
            </a:extLst>
          </p:cNvPr>
          <p:cNvSpPr txBox="1"/>
          <p:nvPr/>
        </p:nvSpPr>
        <p:spPr>
          <a:xfrm>
            <a:off x="1648152" y="3571370"/>
            <a:ext cx="1416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Via libera al voto</a:t>
            </a:r>
          </a:p>
        </p:txBody>
      </p:sp>
      <p:sp>
        <p:nvSpPr>
          <p:cNvPr id="741" name="Google Shape;3519;p67">
            <a:extLst>
              <a:ext uri="{FF2B5EF4-FFF2-40B4-BE49-F238E27FC236}">
                <a16:creationId xmlns:a16="http://schemas.microsoft.com/office/drawing/2014/main" id="{4286087F-24D1-7339-5DE0-BAC4CAD81C74}"/>
              </a:ext>
            </a:extLst>
          </p:cNvPr>
          <p:cNvSpPr/>
          <p:nvPr/>
        </p:nvSpPr>
        <p:spPr>
          <a:xfrm rot="5400000">
            <a:off x="1995788" y="2979464"/>
            <a:ext cx="500492" cy="327929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55E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solidFill>
                <a:srgbClr val="55E5B8"/>
              </a:solidFill>
            </a:endParaRPr>
          </a:p>
        </p:txBody>
      </p:sp>
      <p:sp>
        <p:nvSpPr>
          <p:cNvPr id="743" name="Google Shape;3519;p67">
            <a:extLst>
              <a:ext uri="{FF2B5EF4-FFF2-40B4-BE49-F238E27FC236}">
                <a16:creationId xmlns:a16="http://schemas.microsoft.com/office/drawing/2014/main" id="{46EC947B-4C7E-5B12-906E-01D3B76FF181}"/>
              </a:ext>
            </a:extLst>
          </p:cNvPr>
          <p:cNvSpPr/>
          <p:nvPr/>
        </p:nvSpPr>
        <p:spPr>
          <a:xfrm>
            <a:off x="3038890" y="3542941"/>
            <a:ext cx="500492" cy="327929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55E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solidFill>
                <a:srgbClr val="55E5B8"/>
              </a:solidFill>
            </a:endParaRPr>
          </a:p>
        </p:txBody>
      </p:sp>
      <p:sp>
        <p:nvSpPr>
          <p:cNvPr id="765" name="Google Shape;3552;p67">
            <a:extLst>
              <a:ext uri="{FF2B5EF4-FFF2-40B4-BE49-F238E27FC236}">
                <a16:creationId xmlns:a16="http://schemas.microsoft.com/office/drawing/2014/main" id="{B4140C79-CA96-810F-2A5D-B35640ABDA58}"/>
              </a:ext>
            </a:extLst>
          </p:cNvPr>
          <p:cNvSpPr/>
          <p:nvPr/>
        </p:nvSpPr>
        <p:spPr>
          <a:xfrm>
            <a:off x="2998626" y="2044161"/>
            <a:ext cx="160632" cy="90006"/>
          </a:xfrm>
          <a:custGeom>
            <a:avLst/>
            <a:gdLst/>
            <a:ahLst/>
            <a:cxnLst/>
            <a:rect l="l" t="t" r="r" b="b"/>
            <a:pathLst>
              <a:path w="513" h="268" extrusionOk="0">
                <a:moveTo>
                  <a:pt x="180" y="1"/>
                </a:moveTo>
                <a:cubicBezTo>
                  <a:pt x="0" y="1"/>
                  <a:pt x="0" y="268"/>
                  <a:pt x="180" y="268"/>
                </a:cubicBezTo>
                <a:lnTo>
                  <a:pt x="332" y="268"/>
                </a:lnTo>
                <a:cubicBezTo>
                  <a:pt x="512" y="268"/>
                  <a:pt x="512" y="1"/>
                  <a:pt x="332" y="1"/>
                </a:cubicBezTo>
                <a:close/>
              </a:path>
            </a:pathLst>
          </a:custGeom>
          <a:solidFill>
            <a:srgbClr val="55E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6" name="Google Shape;3553;p67">
            <a:extLst>
              <a:ext uri="{FF2B5EF4-FFF2-40B4-BE49-F238E27FC236}">
                <a16:creationId xmlns:a16="http://schemas.microsoft.com/office/drawing/2014/main" id="{54EEEA09-FB58-7021-BB1D-0F5BDFAD52D0}"/>
              </a:ext>
            </a:extLst>
          </p:cNvPr>
          <p:cNvSpPr/>
          <p:nvPr/>
        </p:nvSpPr>
        <p:spPr>
          <a:xfrm>
            <a:off x="2845235" y="2044161"/>
            <a:ext cx="115543" cy="90006"/>
          </a:xfrm>
          <a:custGeom>
            <a:avLst/>
            <a:gdLst/>
            <a:ahLst/>
            <a:cxnLst/>
            <a:rect l="l" t="t" r="r" b="b"/>
            <a:pathLst>
              <a:path w="369" h="268" extrusionOk="0">
                <a:moveTo>
                  <a:pt x="181" y="1"/>
                </a:moveTo>
                <a:cubicBezTo>
                  <a:pt x="0" y="1"/>
                  <a:pt x="0" y="268"/>
                  <a:pt x="181" y="268"/>
                </a:cubicBezTo>
                <a:lnTo>
                  <a:pt x="195" y="268"/>
                </a:lnTo>
                <a:cubicBezTo>
                  <a:pt x="368" y="268"/>
                  <a:pt x="368" y="1"/>
                  <a:pt x="195" y="1"/>
                </a:cubicBezTo>
                <a:close/>
              </a:path>
            </a:pathLst>
          </a:custGeom>
          <a:solidFill>
            <a:srgbClr val="55E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7" name="Google Shape;3552;p67">
            <a:extLst>
              <a:ext uri="{FF2B5EF4-FFF2-40B4-BE49-F238E27FC236}">
                <a16:creationId xmlns:a16="http://schemas.microsoft.com/office/drawing/2014/main" id="{2AFEB84C-4B8B-FDF4-B5C8-059434E4BF91}"/>
              </a:ext>
            </a:extLst>
          </p:cNvPr>
          <p:cNvSpPr/>
          <p:nvPr/>
        </p:nvSpPr>
        <p:spPr>
          <a:xfrm>
            <a:off x="2646455" y="2044161"/>
            <a:ext cx="160632" cy="90006"/>
          </a:xfrm>
          <a:custGeom>
            <a:avLst/>
            <a:gdLst/>
            <a:ahLst/>
            <a:cxnLst/>
            <a:rect l="l" t="t" r="r" b="b"/>
            <a:pathLst>
              <a:path w="513" h="268" extrusionOk="0">
                <a:moveTo>
                  <a:pt x="180" y="1"/>
                </a:moveTo>
                <a:cubicBezTo>
                  <a:pt x="0" y="1"/>
                  <a:pt x="0" y="268"/>
                  <a:pt x="180" y="268"/>
                </a:cubicBezTo>
                <a:lnTo>
                  <a:pt x="332" y="268"/>
                </a:lnTo>
                <a:cubicBezTo>
                  <a:pt x="512" y="268"/>
                  <a:pt x="512" y="1"/>
                  <a:pt x="332" y="1"/>
                </a:cubicBezTo>
                <a:close/>
              </a:path>
            </a:pathLst>
          </a:custGeom>
          <a:solidFill>
            <a:srgbClr val="55E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8" name="Google Shape;3553;p67">
            <a:extLst>
              <a:ext uri="{FF2B5EF4-FFF2-40B4-BE49-F238E27FC236}">
                <a16:creationId xmlns:a16="http://schemas.microsoft.com/office/drawing/2014/main" id="{DF74A7FF-447E-D31E-C828-AB3DE2504304}"/>
              </a:ext>
            </a:extLst>
          </p:cNvPr>
          <p:cNvSpPr/>
          <p:nvPr/>
        </p:nvSpPr>
        <p:spPr>
          <a:xfrm>
            <a:off x="2492764" y="2065149"/>
            <a:ext cx="115543" cy="90006"/>
          </a:xfrm>
          <a:custGeom>
            <a:avLst/>
            <a:gdLst/>
            <a:ahLst/>
            <a:cxnLst/>
            <a:rect l="l" t="t" r="r" b="b"/>
            <a:pathLst>
              <a:path w="369" h="268" extrusionOk="0">
                <a:moveTo>
                  <a:pt x="181" y="1"/>
                </a:moveTo>
                <a:cubicBezTo>
                  <a:pt x="0" y="1"/>
                  <a:pt x="0" y="268"/>
                  <a:pt x="181" y="268"/>
                </a:cubicBezTo>
                <a:lnTo>
                  <a:pt x="195" y="268"/>
                </a:lnTo>
                <a:cubicBezTo>
                  <a:pt x="368" y="268"/>
                  <a:pt x="368" y="1"/>
                  <a:pt x="195" y="1"/>
                </a:cubicBezTo>
                <a:close/>
              </a:path>
            </a:pathLst>
          </a:custGeom>
          <a:solidFill>
            <a:srgbClr val="55E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9" name="Google Shape;3552;p67">
            <a:extLst>
              <a:ext uri="{FF2B5EF4-FFF2-40B4-BE49-F238E27FC236}">
                <a16:creationId xmlns:a16="http://schemas.microsoft.com/office/drawing/2014/main" id="{2F70AD48-E15E-4136-6993-222DF6E2C570}"/>
              </a:ext>
            </a:extLst>
          </p:cNvPr>
          <p:cNvSpPr/>
          <p:nvPr/>
        </p:nvSpPr>
        <p:spPr>
          <a:xfrm rot="19056142">
            <a:off x="2328381" y="2147787"/>
            <a:ext cx="160632" cy="90006"/>
          </a:xfrm>
          <a:custGeom>
            <a:avLst/>
            <a:gdLst/>
            <a:ahLst/>
            <a:cxnLst/>
            <a:rect l="l" t="t" r="r" b="b"/>
            <a:pathLst>
              <a:path w="513" h="268" extrusionOk="0">
                <a:moveTo>
                  <a:pt x="180" y="1"/>
                </a:moveTo>
                <a:cubicBezTo>
                  <a:pt x="0" y="1"/>
                  <a:pt x="0" y="268"/>
                  <a:pt x="180" y="268"/>
                </a:cubicBezTo>
                <a:lnTo>
                  <a:pt x="332" y="268"/>
                </a:lnTo>
                <a:cubicBezTo>
                  <a:pt x="512" y="268"/>
                  <a:pt x="512" y="1"/>
                  <a:pt x="332" y="1"/>
                </a:cubicBezTo>
                <a:close/>
              </a:path>
            </a:pathLst>
          </a:custGeom>
          <a:solidFill>
            <a:srgbClr val="55E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0" name="Google Shape;3553;p67">
            <a:extLst>
              <a:ext uri="{FF2B5EF4-FFF2-40B4-BE49-F238E27FC236}">
                <a16:creationId xmlns:a16="http://schemas.microsoft.com/office/drawing/2014/main" id="{152257D9-0DFF-EC22-2926-2CE22303EB00}"/>
              </a:ext>
            </a:extLst>
          </p:cNvPr>
          <p:cNvSpPr/>
          <p:nvPr/>
        </p:nvSpPr>
        <p:spPr>
          <a:xfrm rot="19686770">
            <a:off x="2236559" y="2280828"/>
            <a:ext cx="115543" cy="90006"/>
          </a:xfrm>
          <a:custGeom>
            <a:avLst/>
            <a:gdLst/>
            <a:ahLst/>
            <a:cxnLst/>
            <a:rect l="l" t="t" r="r" b="b"/>
            <a:pathLst>
              <a:path w="369" h="268" extrusionOk="0">
                <a:moveTo>
                  <a:pt x="181" y="1"/>
                </a:moveTo>
                <a:cubicBezTo>
                  <a:pt x="0" y="1"/>
                  <a:pt x="0" y="268"/>
                  <a:pt x="181" y="268"/>
                </a:cubicBezTo>
                <a:lnTo>
                  <a:pt x="195" y="268"/>
                </a:lnTo>
                <a:cubicBezTo>
                  <a:pt x="368" y="268"/>
                  <a:pt x="368" y="1"/>
                  <a:pt x="195" y="1"/>
                </a:cubicBezTo>
                <a:close/>
              </a:path>
            </a:pathLst>
          </a:custGeom>
          <a:solidFill>
            <a:srgbClr val="55E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1" name="Google Shape;3552;p67">
            <a:extLst>
              <a:ext uri="{FF2B5EF4-FFF2-40B4-BE49-F238E27FC236}">
                <a16:creationId xmlns:a16="http://schemas.microsoft.com/office/drawing/2014/main" id="{6A561DCE-38B3-C61B-1057-56024B2DC2B9}"/>
              </a:ext>
            </a:extLst>
          </p:cNvPr>
          <p:cNvSpPr/>
          <p:nvPr/>
        </p:nvSpPr>
        <p:spPr>
          <a:xfrm rot="16479744">
            <a:off x="2181665" y="2443039"/>
            <a:ext cx="160632" cy="90006"/>
          </a:xfrm>
          <a:custGeom>
            <a:avLst/>
            <a:gdLst/>
            <a:ahLst/>
            <a:cxnLst/>
            <a:rect l="l" t="t" r="r" b="b"/>
            <a:pathLst>
              <a:path w="513" h="268" extrusionOk="0">
                <a:moveTo>
                  <a:pt x="180" y="1"/>
                </a:moveTo>
                <a:cubicBezTo>
                  <a:pt x="0" y="1"/>
                  <a:pt x="0" y="268"/>
                  <a:pt x="180" y="268"/>
                </a:cubicBezTo>
                <a:lnTo>
                  <a:pt x="332" y="268"/>
                </a:lnTo>
                <a:cubicBezTo>
                  <a:pt x="512" y="268"/>
                  <a:pt x="512" y="1"/>
                  <a:pt x="332" y="1"/>
                </a:cubicBezTo>
                <a:close/>
              </a:path>
            </a:pathLst>
          </a:custGeom>
          <a:solidFill>
            <a:srgbClr val="55E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2" name="Google Shape;3553;p67">
            <a:extLst>
              <a:ext uri="{FF2B5EF4-FFF2-40B4-BE49-F238E27FC236}">
                <a16:creationId xmlns:a16="http://schemas.microsoft.com/office/drawing/2014/main" id="{84486997-C19F-6CF3-BF04-563CCC686DDA}"/>
              </a:ext>
            </a:extLst>
          </p:cNvPr>
          <p:cNvSpPr/>
          <p:nvPr/>
        </p:nvSpPr>
        <p:spPr>
          <a:xfrm rot="19686770">
            <a:off x="2188262" y="2618615"/>
            <a:ext cx="115543" cy="90006"/>
          </a:xfrm>
          <a:custGeom>
            <a:avLst/>
            <a:gdLst/>
            <a:ahLst/>
            <a:cxnLst/>
            <a:rect l="l" t="t" r="r" b="b"/>
            <a:pathLst>
              <a:path w="369" h="268" extrusionOk="0">
                <a:moveTo>
                  <a:pt x="181" y="1"/>
                </a:moveTo>
                <a:cubicBezTo>
                  <a:pt x="0" y="1"/>
                  <a:pt x="0" y="268"/>
                  <a:pt x="181" y="268"/>
                </a:cubicBezTo>
                <a:lnTo>
                  <a:pt x="195" y="268"/>
                </a:lnTo>
                <a:cubicBezTo>
                  <a:pt x="368" y="268"/>
                  <a:pt x="368" y="1"/>
                  <a:pt x="195" y="1"/>
                </a:cubicBezTo>
                <a:close/>
              </a:path>
            </a:pathLst>
          </a:custGeom>
          <a:solidFill>
            <a:srgbClr val="55E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3553;p67">
            <a:extLst>
              <a:ext uri="{FF2B5EF4-FFF2-40B4-BE49-F238E27FC236}">
                <a16:creationId xmlns:a16="http://schemas.microsoft.com/office/drawing/2014/main" id="{9F2FA478-9A04-612A-5955-ACC671EA385A}"/>
              </a:ext>
            </a:extLst>
          </p:cNvPr>
          <p:cNvSpPr/>
          <p:nvPr/>
        </p:nvSpPr>
        <p:spPr>
          <a:xfrm rot="19686770">
            <a:off x="2188261" y="2761555"/>
            <a:ext cx="115543" cy="90006"/>
          </a:xfrm>
          <a:custGeom>
            <a:avLst/>
            <a:gdLst/>
            <a:ahLst/>
            <a:cxnLst/>
            <a:rect l="l" t="t" r="r" b="b"/>
            <a:pathLst>
              <a:path w="369" h="268" extrusionOk="0">
                <a:moveTo>
                  <a:pt x="181" y="1"/>
                </a:moveTo>
                <a:cubicBezTo>
                  <a:pt x="0" y="1"/>
                  <a:pt x="0" y="268"/>
                  <a:pt x="181" y="268"/>
                </a:cubicBezTo>
                <a:lnTo>
                  <a:pt x="195" y="268"/>
                </a:lnTo>
                <a:cubicBezTo>
                  <a:pt x="368" y="268"/>
                  <a:pt x="368" y="1"/>
                  <a:pt x="195" y="1"/>
                </a:cubicBezTo>
                <a:close/>
              </a:path>
            </a:pathLst>
          </a:custGeom>
          <a:solidFill>
            <a:srgbClr val="55E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76" name="Google Shape;3727;p67">
            <a:extLst>
              <a:ext uri="{FF2B5EF4-FFF2-40B4-BE49-F238E27FC236}">
                <a16:creationId xmlns:a16="http://schemas.microsoft.com/office/drawing/2014/main" id="{CE720E69-115F-4F89-E8D7-2612278AEC20}"/>
              </a:ext>
            </a:extLst>
          </p:cNvPr>
          <p:cNvGrpSpPr/>
          <p:nvPr/>
        </p:nvGrpSpPr>
        <p:grpSpPr>
          <a:xfrm>
            <a:off x="6636374" y="333792"/>
            <a:ext cx="1073095" cy="782258"/>
            <a:chOff x="4411970" y="1801825"/>
            <a:chExt cx="734586" cy="409262"/>
          </a:xfrm>
        </p:grpSpPr>
        <p:sp>
          <p:nvSpPr>
            <p:cNvPr id="777" name="Google Shape;3728;p67">
              <a:extLst>
                <a:ext uri="{FF2B5EF4-FFF2-40B4-BE49-F238E27FC236}">
                  <a16:creationId xmlns:a16="http://schemas.microsoft.com/office/drawing/2014/main" id="{C2D45D56-9C62-34ED-D003-36E8CB9FE7E2}"/>
                </a:ext>
              </a:extLst>
            </p:cNvPr>
            <p:cNvSpPr/>
            <p:nvPr/>
          </p:nvSpPr>
          <p:spPr>
            <a:xfrm>
              <a:off x="4411970" y="1801825"/>
              <a:ext cx="734586" cy="409262"/>
            </a:xfrm>
            <a:custGeom>
              <a:avLst/>
              <a:gdLst/>
              <a:ahLst/>
              <a:cxnLst/>
              <a:rect l="l" t="t" r="r" b="b"/>
              <a:pathLst>
                <a:path w="16269" h="9064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12834" y="7328"/>
                  </a:lnTo>
                  <a:lnTo>
                    <a:pt x="13836" y="9064"/>
                  </a:lnTo>
                  <a:lnTo>
                    <a:pt x="14839" y="7328"/>
                  </a:lnTo>
                  <a:lnTo>
                    <a:pt x="15839" y="7328"/>
                  </a:lnTo>
                  <a:cubicBezTo>
                    <a:pt x="16076" y="7328"/>
                    <a:pt x="16269" y="7137"/>
                    <a:pt x="16269" y="6900"/>
                  </a:cubicBezTo>
                  <a:lnTo>
                    <a:pt x="16269" y="428"/>
                  </a:lnTo>
                  <a:cubicBezTo>
                    <a:pt x="16267" y="191"/>
                    <a:pt x="16076" y="0"/>
                    <a:pt x="15839" y="0"/>
                  </a:cubicBezTo>
                  <a:close/>
                </a:path>
              </a:pathLst>
            </a:custGeom>
            <a:solidFill>
              <a:srgbClr val="744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3729;p67">
              <a:extLst>
                <a:ext uri="{FF2B5EF4-FFF2-40B4-BE49-F238E27FC236}">
                  <a16:creationId xmlns:a16="http://schemas.microsoft.com/office/drawing/2014/main" id="{3B482794-1A1D-654D-C17A-8F19188D967B}"/>
                </a:ext>
              </a:extLst>
            </p:cNvPr>
            <p:cNvSpPr/>
            <p:nvPr/>
          </p:nvSpPr>
          <p:spPr>
            <a:xfrm>
              <a:off x="4411970" y="1801825"/>
              <a:ext cx="184087" cy="330923"/>
            </a:xfrm>
            <a:custGeom>
              <a:avLst/>
              <a:gdLst/>
              <a:ahLst/>
              <a:cxnLst/>
              <a:rect l="l" t="t" r="r" b="b"/>
              <a:pathLst>
                <a:path w="4077" h="7329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4076" y="732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79" name="Google Shape;3720;p67">
            <a:extLst>
              <a:ext uri="{FF2B5EF4-FFF2-40B4-BE49-F238E27FC236}">
                <a16:creationId xmlns:a16="http://schemas.microsoft.com/office/drawing/2014/main" id="{B7F94932-2B31-0501-1D0F-51527ABA596D}"/>
              </a:ext>
            </a:extLst>
          </p:cNvPr>
          <p:cNvGrpSpPr/>
          <p:nvPr/>
        </p:nvGrpSpPr>
        <p:grpSpPr>
          <a:xfrm>
            <a:off x="3647085" y="567397"/>
            <a:ext cx="1416274" cy="246221"/>
            <a:chOff x="4404545" y="3301592"/>
            <a:chExt cx="782403" cy="129272"/>
          </a:xfrm>
          <a:solidFill>
            <a:srgbClr val="7443DD"/>
          </a:solidFill>
        </p:grpSpPr>
        <p:sp>
          <p:nvSpPr>
            <p:cNvPr id="780" name="Google Shape;3721;p67">
              <a:extLst>
                <a:ext uri="{FF2B5EF4-FFF2-40B4-BE49-F238E27FC236}">
                  <a16:creationId xmlns:a16="http://schemas.microsoft.com/office/drawing/2014/main" id="{A15BBADA-B7B9-85F1-A1AD-0BAC8D192D12}"/>
                </a:ext>
              </a:extLst>
            </p:cNvPr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3722;p67">
              <a:extLst>
                <a:ext uri="{FF2B5EF4-FFF2-40B4-BE49-F238E27FC236}">
                  <a16:creationId xmlns:a16="http://schemas.microsoft.com/office/drawing/2014/main" id="{0AAC73FF-543B-383F-9F2D-DF9AE8523309}"/>
                </a:ext>
              </a:extLst>
            </p:cNvPr>
            <p:cNvSpPr/>
            <p:nvPr/>
          </p:nvSpPr>
          <p:spPr>
            <a:xfrm>
              <a:off x="4414066" y="3308365"/>
              <a:ext cx="120201" cy="11572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82" name="CasellaDiTesto 781">
            <a:extLst>
              <a:ext uri="{FF2B5EF4-FFF2-40B4-BE49-F238E27FC236}">
                <a16:creationId xmlns:a16="http://schemas.microsoft.com/office/drawing/2014/main" id="{3EF99025-0D86-58BE-05EE-0756599BC50A}"/>
              </a:ext>
            </a:extLst>
          </p:cNvPr>
          <p:cNvSpPr txBox="1"/>
          <p:nvPr/>
        </p:nvSpPr>
        <p:spPr>
          <a:xfrm>
            <a:off x="3838444" y="567397"/>
            <a:ext cx="1416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Salvataggio dati</a:t>
            </a:r>
          </a:p>
        </p:txBody>
      </p:sp>
      <p:sp>
        <p:nvSpPr>
          <p:cNvPr id="783" name="Google Shape;3519;p67">
            <a:extLst>
              <a:ext uri="{FF2B5EF4-FFF2-40B4-BE49-F238E27FC236}">
                <a16:creationId xmlns:a16="http://schemas.microsoft.com/office/drawing/2014/main" id="{EB3E4E79-A22F-0FBD-B473-CC405A8FE444}"/>
              </a:ext>
            </a:extLst>
          </p:cNvPr>
          <p:cNvSpPr/>
          <p:nvPr/>
        </p:nvSpPr>
        <p:spPr>
          <a:xfrm rot="16200000">
            <a:off x="4157790" y="1140929"/>
            <a:ext cx="500492" cy="327929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55E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solidFill>
                <a:srgbClr val="55E5B8"/>
              </a:solidFill>
            </a:endParaRPr>
          </a:p>
        </p:txBody>
      </p:sp>
      <p:sp>
        <p:nvSpPr>
          <p:cNvPr id="784" name="Google Shape;3519;p67">
            <a:extLst>
              <a:ext uri="{FF2B5EF4-FFF2-40B4-BE49-F238E27FC236}">
                <a16:creationId xmlns:a16="http://schemas.microsoft.com/office/drawing/2014/main" id="{2D5B5E83-4434-1C90-9210-50B369F059FA}"/>
              </a:ext>
            </a:extLst>
          </p:cNvPr>
          <p:cNvSpPr/>
          <p:nvPr/>
        </p:nvSpPr>
        <p:spPr>
          <a:xfrm>
            <a:off x="5581950" y="518848"/>
            <a:ext cx="500492" cy="327929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55E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solidFill>
                <a:srgbClr val="55E5B8"/>
              </a:solidFill>
            </a:endParaRPr>
          </a:p>
        </p:txBody>
      </p:sp>
      <p:sp>
        <p:nvSpPr>
          <p:cNvPr id="786" name="CasellaDiTesto 785">
            <a:extLst>
              <a:ext uri="{FF2B5EF4-FFF2-40B4-BE49-F238E27FC236}">
                <a16:creationId xmlns:a16="http://schemas.microsoft.com/office/drawing/2014/main" id="{AD36EEEA-B959-BAAA-B8DE-1656513EA0EC}"/>
              </a:ext>
            </a:extLst>
          </p:cNvPr>
          <p:cNvSpPr txBox="1"/>
          <p:nvPr/>
        </p:nvSpPr>
        <p:spPr>
          <a:xfrm>
            <a:off x="7030315" y="524459"/>
            <a:ext cx="1468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Files </a:t>
            </a:r>
          </a:p>
        </p:txBody>
      </p:sp>
      <p:sp>
        <p:nvSpPr>
          <p:cNvPr id="787" name="Google Shape;1860;p54">
            <a:extLst>
              <a:ext uri="{FF2B5EF4-FFF2-40B4-BE49-F238E27FC236}">
                <a16:creationId xmlns:a16="http://schemas.microsoft.com/office/drawing/2014/main" id="{BEDA8801-2BA3-00EB-FC14-2DE89762E9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82904" y="3171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Diagramma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851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>
            <a:spLocks noGrp="1"/>
          </p:cNvSpPr>
          <p:nvPr>
            <p:ph type="ctrTitle"/>
          </p:nvPr>
        </p:nvSpPr>
        <p:spPr>
          <a:xfrm>
            <a:off x="715050" y="1799950"/>
            <a:ext cx="7713900" cy="1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800" dirty="0">
                <a:latin typeface="Arial Black" panose="020B0A04020102020204" pitchFamily="34" charset="0"/>
              </a:rPr>
              <a:t>FINE</a:t>
            </a:r>
            <a:endParaRPr sz="8800" dirty="0">
              <a:latin typeface="Arial Black" panose="020B0A04020102020204" pitchFamily="34" charset="0"/>
            </a:endParaRPr>
          </a:p>
        </p:txBody>
      </p:sp>
      <p:grpSp>
        <p:nvGrpSpPr>
          <p:cNvPr id="407" name="Google Shape;407;p33"/>
          <p:cNvGrpSpPr/>
          <p:nvPr/>
        </p:nvGrpSpPr>
        <p:grpSpPr>
          <a:xfrm>
            <a:off x="3043200" y="166788"/>
            <a:ext cx="1270925" cy="1121025"/>
            <a:chOff x="3043200" y="166788"/>
            <a:chExt cx="1270925" cy="1121025"/>
          </a:xfrm>
        </p:grpSpPr>
        <p:grpSp>
          <p:nvGrpSpPr>
            <p:cNvPr id="408" name="Google Shape;408;p33"/>
            <p:cNvGrpSpPr/>
            <p:nvPr/>
          </p:nvGrpSpPr>
          <p:grpSpPr>
            <a:xfrm>
              <a:off x="3043200" y="166788"/>
              <a:ext cx="1270925" cy="999075"/>
              <a:chOff x="3043200" y="166788"/>
              <a:chExt cx="1270925" cy="999075"/>
            </a:xfrm>
          </p:grpSpPr>
          <p:sp>
            <p:nvSpPr>
              <p:cNvPr id="409" name="Google Shape;409;p33"/>
              <p:cNvSpPr/>
              <p:nvPr/>
            </p:nvSpPr>
            <p:spPr>
              <a:xfrm>
                <a:off x="3050700" y="246838"/>
                <a:ext cx="1263425" cy="919025"/>
              </a:xfrm>
              <a:custGeom>
                <a:avLst/>
                <a:gdLst/>
                <a:ahLst/>
                <a:cxnLst/>
                <a:rect l="l" t="t" r="r" b="b"/>
                <a:pathLst>
                  <a:path w="50537" h="36761" extrusionOk="0">
                    <a:moveTo>
                      <a:pt x="48302" y="1"/>
                    </a:moveTo>
                    <a:lnTo>
                      <a:pt x="1" y="4204"/>
                    </a:lnTo>
                    <a:lnTo>
                      <a:pt x="2836" y="36760"/>
                    </a:lnTo>
                    <a:lnTo>
                      <a:pt x="44532" y="33091"/>
                    </a:lnTo>
                    <a:lnTo>
                      <a:pt x="50537" y="25686"/>
                    </a:lnTo>
                    <a:lnTo>
                      <a:pt x="48302" y="1"/>
                    </a:lnTo>
                    <a:close/>
                  </a:path>
                </a:pathLst>
              </a:custGeom>
              <a:solidFill>
                <a:srgbClr val="55E5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3043200" y="166788"/>
                <a:ext cx="1215050" cy="185975"/>
              </a:xfrm>
              <a:custGeom>
                <a:avLst/>
                <a:gdLst/>
                <a:ahLst/>
                <a:cxnLst/>
                <a:rect l="l" t="t" r="r" b="b"/>
                <a:pathLst>
                  <a:path w="48602" h="7439" extrusionOk="0">
                    <a:moveTo>
                      <a:pt x="48302" y="0"/>
                    </a:moveTo>
                    <a:lnTo>
                      <a:pt x="0" y="4237"/>
                    </a:lnTo>
                    <a:lnTo>
                      <a:pt x="301" y="7439"/>
                    </a:lnTo>
                    <a:lnTo>
                      <a:pt x="48602" y="3203"/>
                    </a:lnTo>
                    <a:lnTo>
                      <a:pt x="48302" y="0"/>
                    </a:lnTo>
                    <a:close/>
                  </a:path>
                </a:pathLst>
              </a:custGeom>
              <a:solidFill>
                <a:srgbClr val="D9FF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4164000" y="888963"/>
                <a:ext cx="150125" cy="18515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7406" extrusionOk="0">
                    <a:moveTo>
                      <a:pt x="0" y="1"/>
                    </a:moveTo>
                    <a:lnTo>
                      <a:pt x="0" y="7406"/>
                    </a:lnTo>
                    <a:lnTo>
                      <a:pt x="6005" y="1"/>
                    </a:lnTo>
                    <a:close/>
                  </a:path>
                </a:pathLst>
              </a:custGeom>
              <a:solidFill>
                <a:srgbClr val="35AA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2" name="Google Shape;412;p33"/>
            <p:cNvSpPr/>
            <p:nvPr/>
          </p:nvSpPr>
          <p:spPr>
            <a:xfrm>
              <a:off x="3346750" y="331313"/>
              <a:ext cx="707200" cy="956500"/>
            </a:xfrm>
            <a:custGeom>
              <a:avLst/>
              <a:gdLst/>
              <a:ahLst/>
              <a:cxnLst/>
              <a:rect l="l" t="t" r="r" b="b"/>
              <a:pathLst>
                <a:path w="28288" h="38260" extrusionOk="0">
                  <a:moveTo>
                    <a:pt x="13712" y="1"/>
                  </a:moveTo>
                  <a:cubicBezTo>
                    <a:pt x="7248" y="1"/>
                    <a:pt x="1503" y="4628"/>
                    <a:pt x="367" y="11265"/>
                  </a:cubicBezTo>
                  <a:cubicBezTo>
                    <a:pt x="0" y="13500"/>
                    <a:pt x="167" y="15802"/>
                    <a:pt x="934" y="17937"/>
                  </a:cubicBezTo>
                  <a:lnTo>
                    <a:pt x="934" y="17970"/>
                  </a:lnTo>
                  <a:lnTo>
                    <a:pt x="1868" y="20639"/>
                  </a:lnTo>
                  <a:cubicBezTo>
                    <a:pt x="2969" y="23541"/>
                    <a:pt x="3269" y="26710"/>
                    <a:pt x="2702" y="29812"/>
                  </a:cubicBezTo>
                  <a:cubicBezTo>
                    <a:pt x="2602" y="30446"/>
                    <a:pt x="2769" y="31046"/>
                    <a:pt x="3103" y="31613"/>
                  </a:cubicBezTo>
                  <a:lnTo>
                    <a:pt x="2969" y="32280"/>
                  </a:lnTo>
                  <a:cubicBezTo>
                    <a:pt x="2602" y="34549"/>
                    <a:pt x="4103" y="36717"/>
                    <a:pt x="6372" y="37117"/>
                  </a:cubicBezTo>
                  <a:lnTo>
                    <a:pt x="12609" y="38185"/>
                  </a:lnTo>
                  <a:cubicBezTo>
                    <a:pt x="12826" y="38235"/>
                    <a:pt x="13051" y="38260"/>
                    <a:pt x="13277" y="38260"/>
                  </a:cubicBezTo>
                  <a:cubicBezTo>
                    <a:pt x="13502" y="38260"/>
                    <a:pt x="13727" y="38235"/>
                    <a:pt x="13944" y="38185"/>
                  </a:cubicBezTo>
                  <a:cubicBezTo>
                    <a:pt x="15678" y="37951"/>
                    <a:pt x="17146" y="36550"/>
                    <a:pt x="17446" y="34716"/>
                  </a:cubicBezTo>
                  <a:lnTo>
                    <a:pt x="17513" y="34148"/>
                  </a:lnTo>
                  <a:cubicBezTo>
                    <a:pt x="18047" y="33748"/>
                    <a:pt x="18414" y="33181"/>
                    <a:pt x="18547" y="32514"/>
                  </a:cubicBezTo>
                  <a:cubicBezTo>
                    <a:pt x="19114" y="29412"/>
                    <a:pt x="20448" y="26543"/>
                    <a:pt x="22383" y="24141"/>
                  </a:cubicBezTo>
                  <a:lnTo>
                    <a:pt x="24184" y="21973"/>
                  </a:lnTo>
                  <a:cubicBezTo>
                    <a:pt x="24184" y="21973"/>
                    <a:pt x="24184" y="21940"/>
                    <a:pt x="24218" y="21940"/>
                  </a:cubicBezTo>
                  <a:cubicBezTo>
                    <a:pt x="25652" y="20172"/>
                    <a:pt x="26553" y="18037"/>
                    <a:pt x="26986" y="15802"/>
                  </a:cubicBezTo>
                  <a:cubicBezTo>
                    <a:pt x="28287" y="8463"/>
                    <a:pt x="23350" y="1458"/>
                    <a:pt x="15978" y="191"/>
                  </a:cubicBezTo>
                  <a:cubicBezTo>
                    <a:pt x="15217" y="63"/>
                    <a:pt x="14460" y="1"/>
                    <a:pt x="13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9050" dir="2160000" algn="bl" rotWithShape="0">
                <a:srgbClr val="06135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3479350" y="1029213"/>
              <a:ext cx="261025" cy="194650"/>
            </a:xfrm>
            <a:custGeom>
              <a:avLst/>
              <a:gdLst/>
              <a:ahLst/>
              <a:cxnLst/>
              <a:rect l="l" t="t" r="r" b="b"/>
              <a:pathLst>
                <a:path w="10441" h="7786" extrusionOk="0">
                  <a:moveTo>
                    <a:pt x="2400" y="0"/>
                  </a:moveTo>
                  <a:cubicBezTo>
                    <a:pt x="1609" y="0"/>
                    <a:pt x="882" y="567"/>
                    <a:pt x="734" y="1396"/>
                  </a:cubicBezTo>
                  <a:lnTo>
                    <a:pt x="167" y="4731"/>
                  </a:lnTo>
                  <a:cubicBezTo>
                    <a:pt x="0" y="5632"/>
                    <a:pt x="634" y="6533"/>
                    <a:pt x="1535" y="6699"/>
                  </a:cubicBezTo>
                  <a:lnTo>
                    <a:pt x="7739" y="7767"/>
                  </a:lnTo>
                  <a:cubicBezTo>
                    <a:pt x="7826" y="7779"/>
                    <a:pt x="7913" y="7785"/>
                    <a:pt x="7999" y="7785"/>
                  </a:cubicBezTo>
                  <a:cubicBezTo>
                    <a:pt x="8829" y="7785"/>
                    <a:pt x="9556" y="7216"/>
                    <a:pt x="9707" y="6399"/>
                  </a:cubicBezTo>
                  <a:lnTo>
                    <a:pt x="10274" y="3064"/>
                  </a:lnTo>
                  <a:cubicBezTo>
                    <a:pt x="10441" y="2130"/>
                    <a:pt x="9841" y="1262"/>
                    <a:pt x="8907" y="1095"/>
                  </a:cubicBezTo>
                  <a:lnTo>
                    <a:pt x="2702" y="28"/>
                  </a:lnTo>
                  <a:cubicBezTo>
                    <a:pt x="2601" y="9"/>
                    <a:pt x="2500" y="0"/>
                    <a:pt x="2400" y="0"/>
                  </a:cubicBezTo>
                  <a:close/>
                </a:path>
              </a:pathLst>
            </a:custGeom>
            <a:solidFill>
              <a:srgbClr val="061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3409300" y="393738"/>
              <a:ext cx="576250" cy="737925"/>
            </a:xfrm>
            <a:custGeom>
              <a:avLst/>
              <a:gdLst/>
              <a:ahLst/>
              <a:cxnLst/>
              <a:rect l="l" t="t" r="r" b="b"/>
              <a:pathLst>
                <a:path w="23050" h="29517" extrusionOk="0">
                  <a:moveTo>
                    <a:pt x="11177" y="1"/>
                  </a:moveTo>
                  <a:cubicBezTo>
                    <a:pt x="5948" y="1"/>
                    <a:pt x="1259" y="3794"/>
                    <a:pt x="334" y="9135"/>
                  </a:cubicBezTo>
                  <a:cubicBezTo>
                    <a:pt x="0" y="11003"/>
                    <a:pt x="200" y="12871"/>
                    <a:pt x="767" y="14539"/>
                  </a:cubicBezTo>
                  <a:lnTo>
                    <a:pt x="1701" y="17208"/>
                  </a:lnTo>
                  <a:cubicBezTo>
                    <a:pt x="2936" y="20544"/>
                    <a:pt x="3269" y="24179"/>
                    <a:pt x="2669" y="27682"/>
                  </a:cubicBezTo>
                  <a:lnTo>
                    <a:pt x="8139" y="28616"/>
                  </a:lnTo>
                  <a:lnTo>
                    <a:pt x="13610" y="29517"/>
                  </a:lnTo>
                  <a:cubicBezTo>
                    <a:pt x="14177" y="26014"/>
                    <a:pt x="15711" y="22712"/>
                    <a:pt x="17980" y="19976"/>
                  </a:cubicBezTo>
                  <a:lnTo>
                    <a:pt x="19781" y="17808"/>
                  </a:lnTo>
                  <a:cubicBezTo>
                    <a:pt x="20915" y="16474"/>
                    <a:pt x="21716" y="14773"/>
                    <a:pt x="22016" y="12871"/>
                  </a:cubicBezTo>
                  <a:cubicBezTo>
                    <a:pt x="23050" y="6867"/>
                    <a:pt x="19014" y="1196"/>
                    <a:pt x="13043" y="162"/>
                  </a:cubicBezTo>
                  <a:cubicBezTo>
                    <a:pt x="12417" y="53"/>
                    <a:pt x="11793" y="1"/>
                    <a:pt x="11177" y="1"/>
                  </a:cubicBezTo>
                  <a:close/>
                </a:path>
              </a:pathLst>
            </a:custGeom>
            <a:solidFill>
              <a:srgbClr val="F7A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3445975" y="457938"/>
              <a:ext cx="484550" cy="450125"/>
            </a:xfrm>
            <a:custGeom>
              <a:avLst/>
              <a:gdLst/>
              <a:ahLst/>
              <a:cxnLst/>
              <a:rect l="l" t="t" r="r" b="b"/>
              <a:pathLst>
                <a:path w="19382" h="18005" extrusionOk="0">
                  <a:moveTo>
                    <a:pt x="9689" y="1"/>
                  </a:moveTo>
                  <a:cubicBezTo>
                    <a:pt x="5381" y="1"/>
                    <a:pt x="1582" y="3105"/>
                    <a:pt x="835" y="7468"/>
                  </a:cubicBezTo>
                  <a:cubicBezTo>
                    <a:pt x="1" y="12405"/>
                    <a:pt x="3303" y="17042"/>
                    <a:pt x="8173" y="17875"/>
                  </a:cubicBezTo>
                  <a:cubicBezTo>
                    <a:pt x="8684" y="17962"/>
                    <a:pt x="9192" y="18004"/>
                    <a:pt x="9693" y="18004"/>
                  </a:cubicBezTo>
                  <a:cubicBezTo>
                    <a:pt x="14002" y="18004"/>
                    <a:pt x="17800" y="14900"/>
                    <a:pt x="18547" y="10537"/>
                  </a:cubicBezTo>
                  <a:cubicBezTo>
                    <a:pt x="19381" y="5633"/>
                    <a:pt x="16079" y="963"/>
                    <a:pt x="11209" y="129"/>
                  </a:cubicBezTo>
                  <a:cubicBezTo>
                    <a:pt x="10698" y="43"/>
                    <a:pt x="10190" y="1"/>
                    <a:pt x="9689" y="1"/>
                  </a:cubicBezTo>
                  <a:close/>
                </a:path>
              </a:pathLst>
            </a:custGeom>
            <a:solidFill>
              <a:srgbClr val="E5D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3526050" y="826363"/>
              <a:ext cx="229350" cy="296125"/>
            </a:xfrm>
            <a:custGeom>
              <a:avLst/>
              <a:gdLst/>
              <a:ahLst/>
              <a:cxnLst/>
              <a:rect l="l" t="t" r="r" b="b"/>
              <a:pathLst>
                <a:path w="9174" h="11845" extrusionOk="0">
                  <a:moveTo>
                    <a:pt x="5171" y="1571"/>
                  </a:moveTo>
                  <a:cubicBezTo>
                    <a:pt x="5537" y="2071"/>
                    <a:pt x="5704" y="2671"/>
                    <a:pt x="5604" y="3372"/>
                  </a:cubicBezTo>
                  <a:cubicBezTo>
                    <a:pt x="5471" y="4239"/>
                    <a:pt x="5171" y="4640"/>
                    <a:pt x="5004" y="4706"/>
                  </a:cubicBezTo>
                  <a:cubicBezTo>
                    <a:pt x="4986" y="4711"/>
                    <a:pt x="4969" y="4713"/>
                    <a:pt x="4952" y="4713"/>
                  </a:cubicBezTo>
                  <a:cubicBezTo>
                    <a:pt x="4844" y="4713"/>
                    <a:pt x="4761" y="4626"/>
                    <a:pt x="4704" y="4539"/>
                  </a:cubicBezTo>
                  <a:cubicBezTo>
                    <a:pt x="4370" y="4139"/>
                    <a:pt x="4270" y="3172"/>
                    <a:pt x="4704" y="2238"/>
                  </a:cubicBezTo>
                  <a:cubicBezTo>
                    <a:pt x="4837" y="2004"/>
                    <a:pt x="5004" y="1804"/>
                    <a:pt x="5171" y="1571"/>
                  </a:cubicBezTo>
                  <a:close/>
                  <a:moveTo>
                    <a:pt x="3383" y="0"/>
                  </a:moveTo>
                  <a:cubicBezTo>
                    <a:pt x="2293" y="0"/>
                    <a:pt x="1047" y="720"/>
                    <a:pt x="634" y="2872"/>
                  </a:cubicBezTo>
                  <a:cubicBezTo>
                    <a:pt x="0" y="6174"/>
                    <a:pt x="867" y="9476"/>
                    <a:pt x="1368" y="11011"/>
                  </a:cubicBezTo>
                  <a:lnTo>
                    <a:pt x="2035" y="11144"/>
                  </a:lnTo>
                  <a:cubicBezTo>
                    <a:pt x="1601" y="9810"/>
                    <a:pt x="601" y="6374"/>
                    <a:pt x="1201" y="3005"/>
                  </a:cubicBezTo>
                  <a:cubicBezTo>
                    <a:pt x="1556" y="1228"/>
                    <a:pt x="2517" y="608"/>
                    <a:pt x="3381" y="608"/>
                  </a:cubicBezTo>
                  <a:cubicBezTo>
                    <a:pt x="3490" y="608"/>
                    <a:pt x="3598" y="618"/>
                    <a:pt x="3703" y="637"/>
                  </a:cubicBezTo>
                  <a:cubicBezTo>
                    <a:pt x="4136" y="703"/>
                    <a:pt x="4503" y="870"/>
                    <a:pt x="4837" y="1170"/>
                  </a:cubicBezTo>
                  <a:cubicBezTo>
                    <a:pt x="4603" y="1371"/>
                    <a:pt x="4370" y="1671"/>
                    <a:pt x="4203" y="2004"/>
                  </a:cubicBezTo>
                  <a:cubicBezTo>
                    <a:pt x="3636" y="3172"/>
                    <a:pt x="3803" y="4339"/>
                    <a:pt x="4270" y="4906"/>
                  </a:cubicBezTo>
                  <a:cubicBezTo>
                    <a:pt x="4464" y="5184"/>
                    <a:pt x="4729" y="5323"/>
                    <a:pt x="5004" y="5323"/>
                  </a:cubicBezTo>
                  <a:cubicBezTo>
                    <a:pt x="5059" y="5323"/>
                    <a:pt x="5115" y="5318"/>
                    <a:pt x="5171" y="5307"/>
                  </a:cubicBezTo>
                  <a:cubicBezTo>
                    <a:pt x="5504" y="5207"/>
                    <a:pt x="6004" y="4806"/>
                    <a:pt x="6171" y="3505"/>
                  </a:cubicBezTo>
                  <a:cubicBezTo>
                    <a:pt x="6305" y="2638"/>
                    <a:pt x="6105" y="1871"/>
                    <a:pt x="5671" y="1304"/>
                  </a:cubicBezTo>
                  <a:cubicBezTo>
                    <a:pt x="5911" y="1151"/>
                    <a:pt x="6180" y="1084"/>
                    <a:pt x="6449" y="1084"/>
                  </a:cubicBezTo>
                  <a:cubicBezTo>
                    <a:pt x="6591" y="1084"/>
                    <a:pt x="6734" y="1102"/>
                    <a:pt x="6872" y="1137"/>
                  </a:cubicBezTo>
                  <a:cubicBezTo>
                    <a:pt x="7572" y="1304"/>
                    <a:pt x="8473" y="2004"/>
                    <a:pt x="8506" y="3472"/>
                  </a:cubicBezTo>
                  <a:cubicBezTo>
                    <a:pt x="8573" y="6007"/>
                    <a:pt x="7472" y="8742"/>
                    <a:pt x="5171" y="11711"/>
                  </a:cubicBezTo>
                  <a:lnTo>
                    <a:pt x="5838" y="11845"/>
                  </a:lnTo>
                  <a:cubicBezTo>
                    <a:pt x="8073" y="8876"/>
                    <a:pt x="9173" y="6074"/>
                    <a:pt x="9107" y="3472"/>
                  </a:cubicBezTo>
                  <a:cubicBezTo>
                    <a:pt x="9107" y="1904"/>
                    <a:pt x="8306" y="803"/>
                    <a:pt x="7039" y="503"/>
                  </a:cubicBezTo>
                  <a:cubicBezTo>
                    <a:pt x="6867" y="465"/>
                    <a:pt x="6693" y="446"/>
                    <a:pt x="6520" y="446"/>
                  </a:cubicBezTo>
                  <a:cubicBezTo>
                    <a:pt x="6087" y="446"/>
                    <a:pt x="5661" y="565"/>
                    <a:pt x="5304" y="803"/>
                  </a:cubicBezTo>
                  <a:cubicBezTo>
                    <a:pt x="4870" y="370"/>
                    <a:pt x="4337" y="136"/>
                    <a:pt x="3803" y="36"/>
                  </a:cubicBezTo>
                  <a:cubicBezTo>
                    <a:pt x="3667" y="13"/>
                    <a:pt x="3526" y="0"/>
                    <a:pt x="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3"/>
          <p:cNvGrpSpPr/>
          <p:nvPr/>
        </p:nvGrpSpPr>
        <p:grpSpPr>
          <a:xfrm rot="816911">
            <a:off x="7623394" y="354508"/>
            <a:ext cx="1215877" cy="907326"/>
            <a:chOff x="5772650" y="400725"/>
            <a:chExt cx="1215875" cy="907325"/>
          </a:xfrm>
        </p:grpSpPr>
        <p:sp>
          <p:nvSpPr>
            <p:cNvPr id="418" name="Google Shape;418;p33"/>
            <p:cNvSpPr/>
            <p:nvPr/>
          </p:nvSpPr>
          <p:spPr>
            <a:xfrm>
              <a:off x="5773475" y="479925"/>
              <a:ext cx="1215050" cy="828125"/>
            </a:xfrm>
            <a:custGeom>
              <a:avLst/>
              <a:gdLst/>
              <a:ahLst/>
              <a:cxnLst/>
              <a:rect l="l" t="t" r="r" b="b"/>
              <a:pathLst>
                <a:path w="48602" h="33125" extrusionOk="0">
                  <a:moveTo>
                    <a:pt x="48135" y="1"/>
                  </a:moveTo>
                  <a:lnTo>
                    <a:pt x="0" y="701"/>
                  </a:lnTo>
                  <a:lnTo>
                    <a:pt x="467" y="33125"/>
                  </a:lnTo>
                  <a:lnTo>
                    <a:pt x="48602" y="32424"/>
                  </a:lnTo>
                  <a:lnTo>
                    <a:pt x="48135" y="1"/>
                  </a:ln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5772650" y="400725"/>
              <a:ext cx="1205050" cy="97575"/>
            </a:xfrm>
            <a:custGeom>
              <a:avLst/>
              <a:gdLst/>
              <a:ahLst/>
              <a:cxnLst/>
              <a:rect l="l" t="t" r="r" b="b"/>
              <a:pathLst>
                <a:path w="48202" h="3903" extrusionOk="0">
                  <a:moveTo>
                    <a:pt x="48134" y="0"/>
                  </a:moveTo>
                  <a:lnTo>
                    <a:pt x="0" y="701"/>
                  </a:lnTo>
                  <a:lnTo>
                    <a:pt x="33" y="3903"/>
                  </a:lnTo>
                  <a:lnTo>
                    <a:pt x="48201" y="3202"/>
                  </a:lnTo>
                  <a:lnTo>
                    <a:pt x="48134" y="0"/>
                  </a:lnTo>
                  <a:close/>
                </a:path>
              </a:pathLst>
            </a:custGeom>
            <a:solidFill>
              <a:srgbClr val="9CC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5892725" y="504750"/>
              <a:ext cx="982400" cy="663200"/>
            </a:xfrm>
            <a:custGeom>
              <a:avLst/>
              <a:gdLst/>
              <a:ahLst/>
              <a:cxnLst/>
              <a:rect l="l" t="t" r="r" b="b"/>
              <a:pathLst>
                <a:path w="39296" h="26528" extrusionOk="0">
                  <a:moveTo>
                    <a:pt x="32782" y="0"/>
                  </a:moveTo>
                  <a:cubicBezTo>
                    <a:pt x="32685" y="0"/>
                    <a:pt x="32588" y="3"/>
                    <a:pt x="32490" y="9"/>
                  </a:cubicBezTo>
                  <a:lnTo>
                    <a:pt x="4103" y="2977"/>
                  </a:lnTo>
                  <a:cubicBezTo>
                    <a:pt x="1702" y="3211"/>
                    <a:pt x="1" y="5346"/>
                    <a:pt x="267" y="7714"/>
                  </a:cubicBezTo>
                  <a:lnTo>
                    <a:pt x="1768" y="22225"/>
                  </a:lnTo>
                  <a:cubicBezTo>
                    <a:pt x="1988" y="24478"/>
                    <a:pt x="3881" y="26115"/>
                    <a:pt x="6071" y="26115"/>
                  </a:cubicBezTo>
                  <a:cubicBezTo>
                    <a:pt x="6215" y="26115"/>
                    <a:pt x="6359" y="26108"/>
                    <a:pt x="6505" y="26094"/>
                  </a:cubicBezTo>
                  <a:lnTo>
                    <a:pt x="28321" y="23792"/>
                  </a:lnTo>
                  <a:lnTo>
                    <a:pt x="32891" y="26094"/>
                  </a:lnTo>
                  <a:cubicBezTo>
                    <a:pt x="33524" y="26361"/>
                    <a:pt x="34192" y="26528"/>
                    <a:pt x="34859" y="26528"/>
                  </a:cubicBezTo>
                  <a:cubicBezTo>
                    <a:pt x="35726" y="26528"/>
                    <a:pt x="36560" y="26294"/>
                    <a:pt x="37327" y="25794"/>
                  </a:cubicBezTo>
                  <a:cubicBezTo>
                    <a:pt x="38561" y="24927"/>
                    <a:pt x="39295" y="23425"/>
                    <a:pt x="39128" y="21824"/>
                  </a:cubicBezTo>
                  <a:lnTo>
                    <a:pt x="37227" y="3878"/>
                  </a:lnTo>
                  <a:cubicBezTo>
                    <a:pt x="37127" y="2777"/>
                    <a:pt x="36560" y="1710"/>
                    <a:pt x="35659" y="976"/>
                  </a:cubicBezTo>
                  <a:cubicBezTo>
                    <a:pt x="34865" y="334"/>
                    <a:pt x="33846" y="0"/>
                    <a:pt x="32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28575" dir="2040000" algn="bl" rotWithShape="0">
                <a:srgbClr val="06135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5958600" y="568225"/>
              <a:ext cx="853275" cy="538700"/>
            </a:xfrm>
            <a:custGeom>
              <a:avLst/>
              <a:gdLst/>
              <a:ahLst/>
              <a:cxnLst/>
              <a:rect l="l" t="t" r="r" b="b"/>
              <a:pathLst>
                <a:path w="34131" h="21548" extrusionOk="0">
                  <a:moveTo>
                    <a:pt x="30258" y="0"/>
                  </a:moveTo>
                  <a:cubicBezTo>
                    <a:pt x="30213" y="0"/>
                    <a:pt x="30168" y="2"/>
                    <a:pt x="30122" y="5"/>
                  </a:cubicBezTo>
                  <a:lnTo>
                    <a:pt x="1735" y="2974"/>
                  </a:lnTo>
                  <a:cubicBezTo>
                    <a:pt x="735" y="3074"/>
                    <a:pt x="1" y="3941"/>
                    <a:pt x="134" y="4942"/>
                  </a:cubicBezTo>
                  <a:lnTo>
                    <a:pt x="1635" y="19452"/>
                  </a:lnTo>
                  <a:cubicBezTo>
                    <a:pt x="1699" y="20409"/>
                    <a:pt x="2555" y="21091"/>
                    <a:pt x="3505" y="21091"/>
                  </a:cubicBezTo>
                  <a:cubicBezTo>
                    <a:pt x="3549" y="21091"/>
                    <a:pt x="3593" y="21090"/>
                    <a:pt x="3637" y="21087"/>
                  </a:cubicBezTo>
                  <a:lnTo>
                    <a:pt x="25652" y="18785"/>
                  </a:lnTo>
                  <a:cubicBezTo>
                    <a:pt x="25710" y="18779"/>
                    <a:pt x="25768" y="18776"/>
                    <a:pt x="25827" y="18776"/>
                  </a:cubicBezTo>
                  <a:cubicBezTo>
                    <a:pt x="26110" y="18776"/>
                    <a:pt x="26404" y="18841"/>
                    <a:pt x="26653" y="18952"/>
                  </a:cubicBezTo>
                  <a:lnTo>
                    <a:pt x="31390" y="21353"/>
                  </a:lnTo>
                  <a:cubicBezTo>
                    <a:pt x="31664" y="21487"/>
                    <a:pt x="31945" y="21548"/>
                    <a:pt x="32218" y="21548"/>
                  </a:cubicBezTo>
                  <a:cubicBezTo>
                    <a:pt x="33238" y="21548"/>
                    <a:pt x="34130" y="20691"/>
                    <a:pt x="34025" y="19586"/>
                  </a:cubicBezTo>
                  <a:lnTo>
                    <a:pt x="33858" y="17951"/>
                  </a:lnTo>
                  <a:lnTo>
                    <a:pt x="33525" y="14749"/>
                  </a:lnTo>
                  <a:lnTo>
                    <a:pt x="32157" y="1639"/>
                  </a:lnTo>
                  <a:cubicBezTo>
                    <a:pt x="32061" y="683"/>
                    <a:pt x="31234" y="0"/>
                    <a:pt x="30258" y="0"/>
                  </a:cubicBezTo>
                  <a:close/>
                </a:path>
              </a:pathLst>
            </a:custGeom>
            <a:solidFill>
              <a:srgbClr val="744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082025" y="700100"/>
              <a:ext cx="561250" cy="104250"/>
            </a:xfrm>
            <a:custGeom>
              <a:avLst/>
              <a:gdLst/>
              <a:ahLst/>
              <a:cxnLst/>
              <a:rect l="l" t="t" r="r" b="b"/>
              <a:pathLst>
                <a:path w="22450" h="4170" extrusionOk="0">
                  <a:moveTo>
                    <a:pt x="22250" y="0"/>
                  </a:moveTo>
                  <a:lnTo>
                    <a:pt x="1" y="2435"/>
                  </a:lnTo>
                  <a:lnTo>
                    <a:pt x="167" y="4170"/>
                  </a:lnTo>
                  <a:lnTo>
                    <a:pt x="22450" y="1735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237975" y="782650"/>
              <a:ext cx="413650" cy="89250"/>
            </a:xfrm>
            <a:custGeom>
              <a:avLst/>
              <a:gdLst/>
              <a:ahLst/>
              <a:cxnLst/>
              <a:rect l="l" t="t" r="r" b="b"/>
              <a:pathLst>
                <a:path w="16546" h="3570" extrusionOk="0">
                  <a:moveTo>
                    <a:pt x="16345" y="1"/>
                  </a:moveTo>
                  <a:lnTo>
                    <a:pt x="0" y="1802"/>
                  </a:lnTo>
                  <a:lnTo>
                    <a:pt x="167" y="3570"/>
                  </a:lnTo>
                  <a:lnTo>
                    <a:pt x="16546" y="1735"/>
                  </a:lnTo>
                  <a:lnTo>
                    <a:pt x="16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159575" y="866050"/>
              <a:ext cx="501225" cy="97600"/>
            </a:xfrm>
            <a:custGeom>
              <a:avLst/>
              <a:gdLst/>
              <a:ahLst/>
              <a:cxnLst/>
              <a:rect l="l" t="t" r="r" b="b"/>
              <a:pathLst>
                <a:path w="20049" h="3904" extrusionOk="0">
                  <a:moveTo>
                    <a:pt x="19848" y="0"/>
                  </a:moveTo>
                  <a:lnTo>
                    <a:pt x="1" y="2169"/>
                  </a:lnTo>
                  <a:lnTo>
                    <a:pt x="201" y="3903"/>
                  </a:lnTo>
                  <a:lnTo>
                    <a:pt x="20048" y="1735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33"/>
          <p:cNvGrpSpPr/>
          <p:nvPr/>
        </p:nvGrpSpPr>
        <p:grpSpPr>
          <a:xfrm>
            <a:off x="4853250" y="3822400"/>
            <a:ext cx="1425200" cy="1217575"/>
            <a:chOff x="6217325" y="1962975"/>
            <a:chExt cx="1425200" cy="1217575"/>
          </a:xfrm>
        </p:grpSpPr>
        <p:sp>
          <p:nvSpPr>
            <p:cNvPr id="426" name="Google Shape;426;p33"/>
            <p:cNvSpPr/>
            <p:nvPr/>
          </p:nvSpPr>
          <p:spPr>
            <a:xfrm>
              <a:off x="6217325" y="2040525"/>
              <a:ext cx="1400175" cy="1140025"/>
            </a:xfrm>
            <a:custGeom>
              <a:avLst/>
              <a:gdLst/>
              <a:ahLst/>
              <a:cxnLst/>
              <a:rect l="l" t="t" r="r" b="b"/>
              <a:pathLst>
                <a:path w="56007" h="45601" extrusionOk="0">
                  <a:moveTo>
                    <a:pt x="9707" y="1"/>
                  </a:moveTo>
                  <a:lnTo>
                    <a:pt x="0" y="31156"/>
                  </a:lnTo>
                  <a:lnTo>
                    <a:pt x="46300" y="45600"/>
                  </a:lnTo>
                  <a:lnTo>
                    <a:pt x="56007" y="14411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rgbClr val="E5D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773550" y="2616775"/>
              <a:ext cx="79250" cy="60900"/>
            </a:xfrm>
            <a:custGeom>
              <a:avLst/>
              <a:gdLst/>
              <a:ahLst/>
              <a:cxnLst/>
              <a:rect l="l" t="t" r="r" b="b"/>
              <a:pathLst>
                <a:path w="3170" h="2436" fill="none" extrusionOk="0">
                  <a:moveTo>
                    <a:pt x="3169" y="501"/>
                  </a:moveTo>
                  <a:lnTo>
                    <a:pt x="734" y="1"/>
                  </a:lnTo>
                  <a:lnTo>
                    <a:pt x="0" y="2436"/>
                  </a:lnTo>
                </a:path>
              </a:pathLst>
            </a:custGeom>
            <a:noFill/>
            <a:ln w="31700" cap="rnd" cmpd="sng">
              <a:solidFill>
                <a:srgbClr val="98AEF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495425" y="2219788"/>
              <a:ext cx="818100" cy="735000"/>
            </a:xfrm>
            <a:custGeom>
              <a:avLst/>
              <a:gdLst/>
              <a:ahLst/>
              <a:cxnLst/>
              <a:rect l="l" t="t" r="r" b="b"/>
              <a:pathLst>
                <a:path w="32724" h="29400" extrusionOk="0">
                  <a:moveTo>
                    <a:pt x="9830" y="1"/>
                  </a:moveTo>
                  <a:cubicBezTo>
                    <a:pt x="9557" y="1"/>
                    <a:pt x="9278" y="48"/>
                    <a:pt x="9007" y="146"/>
                  </a:cubicBezTo>
                  <a:cubicBezTo>
                    <a:pt x="3637" y="2247"/>
                    <a:pt x="1" y="7484"/>
                    <a:pt x="1" y="13255"/>
                  </a:cubicBezTo>
                  <a:cubicBezTo>
                    <a:pt x="1" y="13722"/>
                    <a:pt x="34" y="14122"/>
                    <a:pt x="67" y="14589"/>
                  </a:cubicBezTo>
                  <a:cubicBezTo>
                    <a:pt x="134" y="15223"/>
                    <a:pt x="468" y="15757"/>
                    <a:pt x="901" y="16124"/>
                  </a:cubicBezTo>
                  <a:cubicBezTo>
                    <a:pt x="1335" y="16457"/>
                    <a:pt x="1835" y="16657"/>
                    <a:pt x="2369" y="16657"/>
                  </a:cubicBezTo>
                  <a:lnTo>
                    <a:pt x="2569" y="16657"/>
                  </a:lnTo>
                  <a:lnTo>
                    <a:pt x="2869" y="16624"/>
                  </a:lnTo>
                  <a:cubicBezTo>
                    <a:pt x="3003" y="17892"/>
                    <a:pt x="3236" y="19093"/>
                    <a:pt x="3703" y="20260"/>
                  </a:cubicBezTo>
                  <a:cubicBezTo>
                    <a:pt x="5004" y="23763"/>
                    <a:pt x="7639" y="26565"/>
                    <a:pt x="11042" y="28099"/>
                  </a:cubicBezTo>
                  <a:cubicBezTo>
                    <a:pt x="12910" y="28966"/>
                    <a:pt x="14911" y="29400"/>
                    <a:pt x="16913" y="29400"/>
                  </a:cubicBezTo>
                  <a:cubicBezTo>
                    <a:pt x="18547" y="29400"/>
                    <a:pt x="20215" y="29100"/>
                    <a:pt x="21783" y="28533"/>
                  </a:cubicBezTo>
                  <a:cubicBezTo>
                    <a:pt x="29021" y="25931"/>
                    <a:pt x="32724" y="17792"/>
                    <a:pt x="30022" y="10553"/>
                  </a:cubicBezTo>
                  <a:cubicBezTo>
                    <a:pt x="27920" y="4904"/>
                    <a:pt x="22569" y="1387"/>
                    <a:pt x="16886" y="1387"/>
                  </a:cubicBezTo>
                  <a:cubicBezTo>
                    <a:pt x="15355" y="1387"/>
                    <a:pt x="13799" y="1642"/>
                    <a:pt x="12276" y="2180"/>
                  </a:cubicBezTo>
                  <a:lnTo>
                    <a:pt x="12009" y="1480"/>
                  </a:lnTo>
                  <a:cubicBezTo>
                    <a:pt x="11648" y="551"/>
                    <a:pt x="10767" y="1"/>
                    <a:pt x="98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460825" y="1962975"/>
              <a:ext cx="1181700" cy="437850"/>
            </a:xfrm>
            <a:custGeom>
              <a:avLst/>
              <a:gdLst/>
              <a:ahLst/>
              <a:cxnLst/>
              <a:rect l="l" t="t" r="r" b="b"/>
              <a:pathLst>
                <a:path w="47268" h="17514" extrusionOk="0">
                  <a:moveTo>
                    <a:pt x="968" y="1"/>
                  </a:moveTo>
                  <a:lnTo>
                    <a:pt x="0" y="3069"/>
                  </a:lnTo>
                  <a:lnTo>
                    <a:pt x="46300" y="17513"/>
                  </a:lnTo>
                  <a:lnTo>
                    <a:pt x="47267" y="1444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F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6495000" y="2220025"/>
              <a:ext cx="818950" cy="734525"/>
            </a:xfrm>
            <a:custGeom>
              <a:avLst/>
              <a:gdLst/>
              <a:ahLst/>
              <a:cxnLst/>
              <a:rect l="l" t="t" r="r" b="b"/>
              <a:pathLst>
                <a:path w="32758" h="29381" extrusionOk="0">
                  <a:moveTo>
                    <a:pt x="9864" y="1"/>
                  </a:moveTo>
                  <a:cubicBezTo>
                    <a:pt x="9581" y="1"/>
                    <a:pt x="9292" y="52"/>
                    <a:pt x="9007" y="159"/>
                  </a:cubicBezTo>
                  <a:cubicBezTo>
                    <a:pt x="3637" y="2228"/>
                    <a:pt x="1" y="7498"/>
                    <a:pt x="1" y="13235"/>
                  </a:cubicBezTo>
                  <a:cubicBezTo>
                    <a:pt x="1" y="13702"/>
                    <a:pt x="68" y="14136"/>
                    <a:pt x="101" y="14570"/>
                  </a:cubicBezTo>
                  <a:cubicBezTo>
                    <a:pt x="134" y="15203"/>
                    <a:pt x="468" y="15737"/>
                    <a:pt x="935" y="16137"/>
                  </a:cubicBezTo>
                  <a:cubicBezTo>
                    <a:pt x="1335" y="16471"/>
                    <a:pt x="1836" y="16671"/>
                    <a:pt x="2403" y="16671"/>
                  </a:cubicBezTo>
                  <a:lnTo>
                    <a:pt x="2603" y="16671"/>
                  </a:lnTo>
                  <a:lnTo>
                    <a:pt x="2903" y="16638"/>
                  </a:lnTo>
                  <a:cubicBezTo>
                    <a:pt x="3003" y="17872"/>
                    <a:pt x="3270" y="19106"/>
                    <a:pt x="3737" y="20274"/>
                  </a:cubicBezTo>
                  <a:cubicBezTo>
                    <a:pt x="5005" y="23776"/>
                    <a:pt x="7640" y="26545"/>
                    <a:pt x="11076" y="28113"/>
                  </a:cubicBezTo>
                  <a:cubicBezTo>
                    <a:pt x="12944" y="28980"/>
                    <a:pt x="14945" y="29380"/>
                    <a:pt x="16946" y="29380"/>
                  </a:cubicBezTo>
                  <a:cubicBezTo>
                    <a:pt x="18581" y="29380"/>
                    <a:pt x="20249" y="29080"/>
                    <a:pt x="21783" y="28513"/>
                  </a:cubicBezTo>
                  <a:cubicBezTo>
                    <a:pt x="29055" y="25945"/>
                    <a:pt x="32758" y="17805"/>
                    <a:pt x="30056" y="10533"/>
                  </a:cubicBezTo>
                  <a:cubicBezTo>
                    <a:pt x="27952" y="4878"/>
                    <a:pt x="22570" y="1380"/>
                    <a:pt x="16872" y="1380"/>
                  </a:cubicBezTo>
                  <a:cubicBezTo>
                    <a:pt x="15344" y="1380"/>
                    <a:pt x="13793" y="1632"/>
                    <a:pt x="12276" y="2161"/>
                  </a:cubicBezTo>
                  <a:lnTo>
                    <a:pt x="12010" y="1494"/>
                  </a:lnTo>
                  <a:cubicBezTo>
                    <a:pt x="11676" y="569"/>
                    <a:pt x="10809" y="1"/>
                    <a:pt x="9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9050" dir="2040000" algn="bl" rotWithShape="0">
                <a:srgbClr val="06135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6623425" y="2313100"/>
              <a:ext cx="624650" cy="587025"/>
            </a:xfrm>
            <a:custGeom>
              <a:avLst/>
              <a:gdLst/>
              <a:ahLst/>
              <a:cxnLst/>
              <a:rect l="l" t="t" r="r" b="b"/>
              <a:pathLst>
                <a:path w="24986" h="23481" extrusionOk="0">
                  <a:moveTo>
                    <a:pt x="11702" y="0"/>
                  </a:moveTo>
                  <a:cubicBezTo>
                    <a:pt x="10348" y="0"/>
                    <a:pt x="8975" y="238"/>
                    <a:pt x="7640" y="739"/>
                  </a:cubicBezTo>
                  <a:lnTo>
                    <a:pt x="11743" y="11747"/>
                  </a:lnTo>
                  <a:lnTo>
                    <a:pt x="1" y="12781"/>
                  </a:lnTo>
                  <a:cubicBezTo>
                    <a:pt x="134" y="13816"/>
                    <a:pt x="335" y="14816"/>
                    <a:pt x="735" y="15817"/>
                  </a:cubicBezTo>
                  <a:cubicBezTo>
                    <a:pt x="2478" y="20552"/>
                    <a:pt x="7000" y="23481"/>
                    <a:pt x="11771" y="23481"/>
                  </a:cubicBezTo>
                  <a:cubicBezTo>
                    <a:pt x="13117" y="23481"/>
                    <a:pt x="14483" y="23247"/>
                    <a:pt x="15812" y="22755"/>
                  </a:cubicBezTo>
                  <a:cubicBezTo>
                    <a:pt x="21850" y="20487"/>
                    <a:pt x="24985" y="13715"/>
                    <a:pt x="22751" y="7644"/>
                  </a:cubicBezTo>
                  <a:cubicBezTo>
                    <a:pt x="20984" y="2942"/>
                    <a:pt x="16466" y="0"/>
                    <a:pt x="11702" y="0"/>
                  </a:cubicBezTo>
                  <a:close/>
                </a:path>
              </a:pathLst>
            </a:custGeom>
            <a:solidFill>
              <a:srgbClr val="744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6553375" y="2278200"/>
              <a:ext cx="293575" cy="302750"/>
            </a:xfrm>
            <a:custGeom>
              <a:avLst/>
              <a:gdLst/>
              <a:ahLst/>
              <a:cxnLst/>
              <a:rect l="l" t="t" r="r" b="b"/>
              <a:pathLst>
                <a:path w="11743" h="12110" extrusionOk="0">
                  <a:moveTo>
                    <a:pt x="7506" y="1"/>
                  </a:moveTo>
                  <a:cubicBezTo>
                    <a:pt x="3003" y="1769"/>
                    <a:pt x="1" y="6138"/>
                    <a:pt x="1" y="10975"/>
                  </a:cubicBezTo>
                  <a:cubicBezTo>
                    <a:pt x="1" y="11342"/>
                    <a:pt x="1" y="11709"/>
                    <a:pt x="68" y="12109"/>
                  </a:cubicBezTo>
                  <a:lnTo>
                    <a:pt x="11743" y="1097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F28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33"/>
          <p:cNvGrpSpPr/>
          <p:nvPr/>
        </p:nvGrpSpPr>
        <p:grpSpPr>
          <a:xfrm>
            <a:off x="1061425" y="4156550"/>
            <a:ext cx="1509425" cy="228525"/>
            <a:chOff x="5708425" y="4133400"/>
            <a:chExt cx="1509425" cy="228525"/>
          </a:xfrm>
        </p:grpSpPr>
        <p:sp>
          <p:nvSpPr>
            <p:cNvPr id="434" name="Google Shape;434;p33"/>
            <p:cNvSpPr/>
            <p:nvPr/>
          </p:nvSpPr>
          <p:spPr>
            <a:xfrm>
              <a:off x="597445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67" y="1"/>
                    <a:pt x="0" y="468"/>
                    <a:pt x="0" y="1001"/>
                  </a:cubicBezTo>
                  <a:cubicBezTo>
                    <a:pt x="0" y="1568"/>
                    <a:pt x="467" y="2002"/>
                    <a:pt x="1001" y="2002"/>
                  </a:cubicBezTo>
                  <a:cubicBezTo>
                    <a:pt x="1568" y="2002"/>
                    <a:pt x="2001" y="1568"/>
                    <a:pt x="2001" y="1001"/>
                  </a:cubicBezTo>
                  <a:cubicBezTo>
                    <a:pt x="2001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765000" y="4133400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34" y="1"/>
                    <a:pt x="1" y="468"/>
                    <a:pt x="1" y="1001"/>
                  </a:cubicBezTo>
                  <a:cubicBezTo>
                    <a:pt x="1" y="1568"/>
                    <a:pt x="434" y="2002"/>
                    <a:pt x="1001" y="2002"/>
                  </a:cubicBezTo>
                  <a:cubicBezTo>
                    <a:pt x="1568" y="2002"/>
                    <a:pt x="2002" y="1568"/>
                    <a:pt x="2002" y="1001"/>
                  </a:cubicBezTo>
                  <a:cubicBezTo>
                    <a:pt x="2002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380550" y="4223475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0"/>
                  </a:moveTo>
                  <a:cubicBezTo>
                    <a:pt x="435" y="0"/>
                    <a:pt x="1" y="434"/>
                    <a:pt x="1" y="1001"/>
                  </a:cubicBezTo>
                  <a:cubicBezTo>
                    <a:pt x="1" y="1535"/>
                    <a:pt x="435" y="2002"/>
                    <a:pt x="1002" y="2002"/>
                  </a:cubicBezTo>
                  <a:cubicBezTo>
                    <a:pt x="1535" y="2002"/>
                    <a:pt x="2002" y="1535"/>
                    <a:pt x="2002" y="1001"/>
                  </a:cubicBezTo>
                  <a:cubicBezTo>
                    <a:pt x="2002" y="434"/>
                    <a:pt x="1535" y="0"/>
                    <a:pt x="1002" y="0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476475" y="4223475"/>
              <a:ext cx="50050" cy="50050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0"/>
                  </a:moveTo>
                  <a:cubicBezTo>
                    <a:pt x="434" y="0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cubicBezTo>
                    <a:pt x="1534" y="2002"/>
                    <a:pt x="2001" y="1535"/>
                    <a:pt x="2001" y="1001"/>
                  </a:cubicBezTo>
                  <a:cubicBezTo>
                    <a:pt x="2001" y="434"/>
                    <a:pt x="1534" y="0"/>
                    <a:pt x="1001" y="0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65990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68" y="2002"/>
                    <a:pt x="2002" y="1535"/>
                    <a:pt x="2002" y="1002"/>
                  </a:cubicBezTo>
                  <a:cubicBezTo>
                    <a:pt x="2002" y="468"/>
                    <a:pt x="1568" y="34"/>
                    <a:pt x="1001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6694950" y="4311850"/>
              <a:ext cx="50050" cy="50075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1" y="2002"/>
                  </a:cubicBezTo>
                  <a:cubicBezTo>
                    <a:pt x="1535" y="2002"/>
                    <a:pt x="2002" y="1535"/>
                    <a:pt x="2002" y="1002"/>
                  </a:cubicBezTo>
                  <a:cubicBezTo>
                    <a:pt x="2002" y="468"/>
                    <a:pt x="1602" y="34"/>
                    <a:pt x="1001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6850900" y="4133400"/>
              <a:ext cx="49225" cy="50050"/>
            </a:xfrm>
            <a:custGeom>
              <a:avLst/>
              <a:gdLst/>
              <a:ahLst/>
              <a:cxnLst/>
              <a:rect l="l" t="t" r="r" b="b"/>
              <a:pathLst>
                <a:path w="1969" h="2002" extrusionOk="0">
                  <a:moveTo>
                    <a:pt x="1001" y="1"/>
                  </a:moveTo>
                  <a:cubicBezTo>
                    <a:pt x="434" y="1"/>
                    <a:pt x="0" y="468"/>
                    <a:pt x="0" y="1001"/>
                  </a:cubicBezTo>
                  <a:cubicBezTo>
                    <a:pt x="0" y="1568"/>
                    <a:pt x="434" y="2002"/>
                    <a:pt x="1001" y="2002"/>
                  </a:cubicBezTo>
                  <a:cubicBezTo>
                    <a:pt x="1535" y="2002"/>
                    <a:pt x="1968" y="1568"/>
                    <a:pt x="1968" y="1001"/>
                  </a:cubicBezTo>
                  <a:cubicBezTo>
                    <a:pt x="1968" y="468"/>
                    <a:pt x="1535" y="67"/>
                    <a:pt x="1001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6935950" y="4133400"/>
              <a:ext cx="50075" cy="50050"/>
            </a:xfrm>
            <a:custGeom>
              <a:avLst/>
              <a:gdLst/>
              <a:ahLst/>
              <a:cxnLst/>
              <a:rect l="l" t="t" r="r" b="b"/>
              <a:pathLst>
                <a:path w="200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cubicBezTo>
                    <a:pt x="1535" y="2002"/>
                    <a:pt x="2002" y="1568"/>
                    <a:pt x="2002" y="1001"/>
                  </a:cubicBezTo>
                  <a:cubicBezTo>
                    <a:pt x="2002" y="468"/>
                    <a:pt x="1535" y="67"/>
                    <a:pt x="1002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6088675" y="4133400"/>
              <a:ext cx="633825" cy="50050"/>
            </a:xfrm>
            <a:custGeom>
              <a:avLst/>
              <a:gdLst/>
              <a:ahLst/>
              <a:cxnLst/>
              <a:rect l="l" t="t" r="r" b="b"/>
              <a:pathLst>
                <a:path w="25353" h="2002" extrusionOk="0">
                  <a:moveTo>
                    <a:pt x="1002" y="1"/>
                  </a:moveTo>
                  <a:cubicBezTo>
                    <a:pt x="468" y="1"/>
                    <a:pt x="1" y="468"/>
                    <a:pt x="1" y="1001"/>
                  </a:cubicBezTo>
                  <a:cubicBezTo>
                    <a:pt x="1" y="1568"/>
                    <a:pt x="435" y="2002"/>
                    <a:pt x="1002" y="2002"/>
                  </a:cubicBezTo>
                  <a:lnTo>
                    <a:pt x="24352" y="2002"/>
                  </a:lnTo>
                  <a:cubicBezTo>
                    <a:pt x="24885" y="2002"/>
                    <a:pt x="25319" y="1568"/>
                    <a:pt x="25352" y="1001"/>
                  </a:cubicBezTo>
                  <a:cubicBezTo>
                    <a:pt x="25352" y="468"/>
                    <a:pt x="24885" y="1"/>
                    <a:pt x="24352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5923575" y="4311850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67" y="1"/>
                    <a:pt x="0" y="468"/>
                    <a:pt x="0" y="1002"/>
                  </a:cubicBezTo>
                  <a:cubicBezTo>
                    <a:pt x="0" y="1535"/>
                    <a:pt x="467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352" y="1535"/>
                    <a:pt x="25352" y="1002"/>
                  </a:cubicBezTo>
                  <a:cubicBezTo>
                    <a:pt x="25352" y="468"/>
                    <a:pt x="24885" y="1"/>
                    <a:pt x="24351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5708425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1001" y="2002"/>
                  </a:cubicBezTo>
                  <a:lnTo>
                    <a:pt x="24351" y="2002"/>
                  </a:lnTo>
                  <a:cubicBezTo>
                    <a:pt x="24885" y="2002"/>
                    <a:pt x="25285" y="1569"/>
                    <a:pt x="25352" y="1001"/>
                  </a:cubicBezTo>
                  <a:cubicBezTo>
                    <a:pt x="25352" y="434"/>
                    <a:pt x="24885" y="1"/>
                    <a:pt x="24351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6584050" y="4222625"/>
              <a:ext cx="633800" cy="50075"/>
            </a:xfrm>
            <a:custGeom>
              <a:avLst/>
              <a:gdLst/>
              <a:ahLst/>
              <a:cxnLst/>
              <a:rect l="l" t="t" r="r" b="b"/>
              <a:pathLst>
                <a:path w="25352" h="2003" extrusionOk="0">
                  <a:moveTo>
                    <a:pt x="967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2002"/>
                    <a:pt x="967" y="2002"/>
                  </a:cubicBezTo>
                  <a:lnTo>
                    <a:pt x="24317" y="2002"/>
                  </a:lnTo>
                  <a:cubicBezTo>
                    <a:pt x="24885" y="2002"/>
                    <a:pt x="25352" y="1569"/>
                    <a:pt x="25318" y="1001"/>
                  </a:cubicBezTo>
                  <a:cubicBezTo>
                    <a:pt x="25318" y="434"/>
                    <a:pt x="24885" y="1"/>
                    <a:pt x="24317" y="1"/>
                  </a:cubicBezTo>
                  <a:close/>
                </a:path>
              </a:pathLst>
            </a:custGeom>
            <a:solidFill>
              <a:srgbClr val="569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826025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Proposal &amp; Management Structures by Slidesgo">
  <a:themeElements>
    <a:clrScheme name="Simple Light">
      <a:dk1>
        <a:srgbClr val="FFFFFF"/>
      </a:dk1>
      <a:lt1>
        <a:srgbClr val="061357"/>
      </a:lt1>
      <a:dk2>
        <a:srgbClr val="5698E6"/>
      </a:dk2>
      <a:lt2>
        <a:srgbClr val="7443DD"/>
      </a:lt2>
      <a:accent1>
        <a:srgbClr val="B372C8"/>
      </a:accent1>
      <a:accent2>
        <a:srgbClr val="F28396"/>
      </a:accent2>
      <a:accent3>
        <a:srgbClr val="FA5EE1"/>
      </a:accent3>
      <a:accent4>
        <a:srgbClr val="E5DA56"/>
      </a:accent4>
      <a:accent5>
        <a:srgbClr val="55E5B8"/>
      </a:accent5>
      <a:accent6>
        <a:srgbClr val="F7AC5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108</Words>
  <Application>Microsoft Office PowerPoint</Application>
  <PresentationFormat>Presentazione su schermo 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Anek Devanagari</vt:lpstr>
      <vt:lpstr>Barlow Medium</vt:lpstr>
      <vt:lpstr>Project Proposal &amp; Management Structures by Slidesgo</vt:lpstr>
      <vt:lpstr>Cambrige ANALITICA</vt:lpstr>
      <vt:lpstr>COSA E’ E COSA FA</vt:lpstr>
      <vt:lpstr>Presentazione standard di PowerPoint</vt:lpstr>
      <vt:lpstr>DIMOSTRAZIONE</vt:lpstr>
      <vt:lpstr>…</vt:lpstr>
      <vt:lpstr>COME FUNIZONA E COME E’ STATO PROGETTATO</vt:lpstr>
      <vt:lpstr>STEP BY STEP</vt:lpstr>
      <vt:lpstr>Diagramma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Cambrige ANALITICA</dc:title>
  <dc:creator>Antonio Cattaneo</dc:creator>
  <cp:lastModifiedBy>Antonio Cattaneo</cp:lastModifiedBy>
  <cp:revision>3</cp:revision>
  <dcterms:modified xsi:type="dcterms:W3CDTF">2022-12-07T09:59:53Z</dcterms:modified>
</cp:coreProperties>
</file>