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6D2E-EE7F-465A-8557-78AA652D1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EBB6D-D8F8-4319-A794-D93495C7A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12C8-7203-4AAC-A200-1AF7054A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98CB-E3FA-41B0-A7CE-64BE045C4AF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4DBD-5A8B-43BA-BCD9-3CFAC89C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C124-F7BB-47E0-8F8C-FC3DF47B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1AD-002F-4A7A-B064-11775A8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60E2-0774-4ACD-A868-D022DFAB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450CF-0B8B-4166-90F2-46590B99A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D95B-F137-41A8-A5BC-00223470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98CB-E3FA-41B0-A7CE-64BE045C4AF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4A2CB-AFCF-4EDB-A116-7B61F986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C7A4A-FA51-416C-9070-7E6773A4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1AD-002F-4A7A-B064-11775A8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8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97D34-613A-4CD0-86E0-EB12AD358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A554D-48D4-4C1E-81DD-763AA3E8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34CC-6342-47C8-A645-4F676E4A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98CB-E3FA-41B0-A7CE-64BE045C4AF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60180-4825-4EA4-BD7C-4E6F10BE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CD47B-6052-4354-9F44-7734A8FF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1AD-002F-4A7A-B064-11775A8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E4B6-45BD-46BB-89E9-D13C597C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C420-EDC6-42D4-8F8E-AEA355A0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A0DE-7816-4BDF-B5AC-CB645FFA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98CB-E3FA-41B0-A7CE-64BE045C4AF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BCEB-F4B3-4E36-83FA-DA17E1AF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006B-AAE4-4946-BBBB-0C58D2C3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1AD-002F-4A7A-B064-11775A8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4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35BB-8DD2-4D56-B961-E7B9DD3A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74D1B-A35E-4705-B3C3-EF83DB573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D351-93A4-44AC-972B-C33AA3EA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98CB-E3FA-41B0-A7CE-64BE045C4AF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3C55-44AC-4486-A20C-770984E7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33CE8-4365-4118-AA5C-2796BFFC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1AD-002F-4A7A-B064-11775A8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2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5F0F-D8CF-4346-93E8-4D0E5312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8910-89BD-421B-8520-D9D3E2D8C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0AF56-A5CD-4FF6-8A46-588AEBB1A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F0FA4-EA5F-45FF-9885-30435126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98CB-E3FA-41B0-A7CE-64BE045C4AF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CEB0-24E8-47A1-85DB-35963FFF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F69D1-CF85-4CE5-A45D-810B8BD6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1AD-002F-4A7A-B064-11775A8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9DDF-12BC-42B6-ABF3-36F12658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0B8AD-FF86-410A-946A-02163E0C5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902C2-23B4-4AF3-81CB-1BEAE7CFC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85AD2-0FFE-4233-A845-FCFA68233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18A0E-A0D4-4081-8925-6A7087FFB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74728-1427-46E5-89B7-4CC96E69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98CB-E3FA-41B0-A7CE-64BE045C4AF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63772-C850-4E25-80C5-7C7184A7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21A3C-CB5F-4DAF-BB16-B8C8FCAB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1AD-002F-4A7A-B064-11775A8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7BD6-C379-46B1-8D47-55BAA289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31CDF-C7D7-47BD-BC17-0D38F51D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98CB-E3FA-41B0-A7CE-64BE045C4AF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F124A-A57E-4C43-B55B-41334A3F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9FDAE-4B09-4F38-AD3B-B962152D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1AD-002F-4A7A-B064-11775A8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EF09F-95EE-4F63-9405-8EA31159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98CB-E3FA-41B0-A7CE-64BE045C4AF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D319D-A084-46CB-812D-EC1F783E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372CE-4976-4378-AF9D-D02C68A8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1AD-002F-4A7A-B064-11775A8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8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735F-8CC0-4D80-8761-FE983E81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7075-6CFB-4CE3-87E5-75906244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C9899-E396-4D82-A709-1C635B97E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C46DE-850B-4897-8C23-59E45BB6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98CB-E3FA-41B0-A7CE-64BE045C4AF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4B081-2760-4ED7-8783-78C582B4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BD1FF-D0B2-4DA4-B5B1-71A739E1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1AD-002F-4A7A-B064-11775A8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6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974F-CED6-42DC-A5F5-08B4B017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C77D1-EB7B-4DD3-BCF9-9F6DC5166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3BC4E-4437-4D49-8349-B8F7B4FAA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A68D7-A61E-4E81-A084-5B5681E3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98CB-E3FA-41B0-A7CE-64BE045C4AF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17FC-56F6-43BC-AA59-8FC605EC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01DC7-D364-498A-87E1-5458B909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1AD-002F-4A7A-B064-11775A8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35F3A-65B9-4044-B328-9DFB0934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69F99-6A90-4F81-A207-9FDAFFA2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26A5D-DD08-4DEF-8211-AFABC4DA9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F98CB-E3FA-41B0-A7CE-64BE045C4AF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5C9B7-BC72-469F-8EB4-D24397AEA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C224-E9C6-4DD3-8750-DF774908C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A1AD-002F-4A7A-B064-11775A8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53611DEF-F3B7-4895-9AD4-DE90DF0DB28A}"/>
              </a:ext>
            </a:extLst>
          </p:cNvPr>
          <p:cNvSpPr txBox="1"/>
          <p:nvPr/>
        </p:nvSpPr>
        <p:spPr>
          <a:xfrm>
            <a:off x="3369548" y="246865"/>
            <a:ext cx="62672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FUNCTIONAL DEPENDENCY DIAGRAMS (3NF)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FEE788A-BB17-473F-96AC-1F275F3E29D6}"/>
              </a:ext>
            </a:extLst>
          </p:cNvPr>
          <p:cNvGrpSpPr/>
          <p:nvPr/>
        </p:nvGrpSpPr>
        <p:grpSpPr>
          <a:xfrm>
            <a:off x="187439" y="3360172"/>
            <a:ext cx="1773947" cy="1104109"/>
            <a:chOff x="570552" y="3908447"/>
            <a:chExt cx="1773947" cy="11041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439B90-FF4D-4F1D-9A50-D9AA4BEBFA77}"/>
                </a:ext>
              </a:extLst>
            </p:cNvPr>
            <p:cNvSpPr txBox="1"/>
            <p:nvPr/>
          </p:nvSpPr>
          <p:spPr>
            <a:xfrm>
              <a:off x="570552" y="3932605"/>
              <a:ext cx="127419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Patients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32D5CFD-3940-452D-9C60-993EC344C7D5}"/>
                </a:ext>
              </a:extLst>
            </p:cNvPr>
            <p:cNvSpPr txBox="1"/>
            <p:nvPr/>
          </p:nvSpPr>
          <p:spPr>
            <a:xfrm>
              <a:off x="1207649" y="4535110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username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E91DCBE-393F-486F-A292-AC00E56478EE}"/>
                </a:ext>
              </a:extLst>
            </p:cNvPr>
            <p:cNvGrpSpPr/>
            <p:nvPr/>
          </p:nvGrpSpPr>
          <p:grpSpPr>
            <a:xfrm>
              <a:off x="607125" y="3908447"/>
              <a:ext cx="1730623" cy="1104109"/>
              <a:chOff x="599588" y="3928210"/>
              <a:chExt cx="1730623" cy="1104109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307BF30-0C4D-424A-8177-E40DF875CE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0210" y="3928210"/>
                <a:ext cx="1" cy="110410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89CAAB-D3DF-45BD-9EEC-F4D275F92DF1}"/>
                  </a:ext>
                </a:extLst>
              </p:cNvPr>
              <p:cNvCxnSpPr/>
              <p:nvPr/>
            </p:nvCxnSpPr>
            <p:spPr>
              <a:xfrm flipH="1">
                <a:off x="599588" y="3938006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2D50A80-3CD2-4622-A5BA-722D1510A863}"/>
                  </a:ext>
                </a:extLst>
              </p:cNvPr>
              <p:cNvCxnSpPr/>
              <p:nvPr/>
            </p:nvCxnSpPr>
            <p:spPr>
              <a:xfrm flipH="1">
                <a:off x="599588" y="5023429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19770C7-5FAF-450A-8423-3C0BAE8A9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588" y="3930594"/>
                <a:ext cx="0" cy="110172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4985867-8BE8-40F9-BA8A-223013D8E8DA}"/>
              </a:ext>
            </a:extLst>
          </p:cNvPr>
          <p:cNvGrpSpPr/>
          <p:nvPr/>
        </p:nvGrpSpPr>
        <p:grpSpPr>
          <a:xfrm>
            <a:off x="203558" y="948507"/>
            <a:ext cx="11714122" cy="1954964"/>
            <a:chOff x="203558" y="948507"/>
            <a:chExt cx="11714122" cy="19549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6FE56E-6EA3-4929-AE74-15D9C5350353}"/>
                </a:ext>
              </a:extLst>
            </p:cNvPr>
            <p:cNvSpPr txBox="1"/>
            <p:nvPr/>
          </p:nvSpPr>
          <p:spPr>
            <a:xfrm>
              <a:off x="2137035" y="2400504"/>
              <a:ext cx="415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TC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67721C-E04F-46CC-86B7-C968D2388C4F}"/>
                </a:ext>
              </a:extLst>
            </p:cNvPr>
            <p:cNvSpPr txBox="1"/>
            <p:nvPr/>
          </p:nvSpPr>
          <p:spPr>
            <a:xfrm>
              <a:off x="203558" y="2400504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username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4A4220-1592-4194-8900-019EB421F262}"/>
                </a:ext>
              </a:extLst>
            </p:cNvPr>
            <p:cNvSpPr txBox="1"/>
            <p:nvPr/>
          </p:nvSpPr>
          <p:spPr>
            <a:xfrm>
              <a:off x="4952173" y="2398279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email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DC0C1F-4EF0-4F48-BC81-8CFAEFE5E125}"/>
                </a:ext>
              </a:extLst>
            </p:cNvPr>
            <p:cNvSpPr txBox="1"/>
            <p:nvPr/>
          </p:nvSpPr>
          <p:spPr>
            <a:xfrm>
              <a:off x="6435178" y="239827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u_type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F57B1-727D-419D-B2CA-3469DEC7CA52}"/>
                </a:ext>
              </a:extLst>
            </p:cNvPr>
            <p:cNvSpPr txBox="1"/>
            <p:nvPr/>
          </p:nvSpPr>
          <p:spPr>
            <a:xfrm>
              <a:off x="7896764" y="2401263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fullname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C7DD42-4136-42D5-90BF-85F95AFAA4FA}"/>
                </a:ext>
              </a:extLst>
            </p:cNvPr>
            <p:cNvSpPr txBox="1"/>
            <p:nvPr/>
          </p:nvSpPr>
          <p:spPr>
            <a:xfrm>
              <a:off x="3300237" y="2398279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phoneNo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C674E4-879A-40F9-8589-A7CEC96891DB}"/>
                </a:ext>
              </a:extLst>
            </p:cNvPr>
            <p:cNvSpPr txBox="1"/>
            <p:nvPr/>
          </p:nvSpPr>
          <p:spPr>
            <a:xfrm>
              <a:off x="9337906" y="2398279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password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1DE0EE-E76D-4875-8A8E-5797F639B8F9}"/>
                </a:ext>
              </a:extLst>
            </p:cNvPr>
            <p:cNvSpPr txBox="1"/>
            <p:nvPr/>
          </p:nvSpPr>
          <p:spPr>
            <a:xfrm>
              <a:off x="10970916" y="2398279"/>
              <a:ext cx="91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378E97-EB9B-4821-9B14-61683BCFC10B}"/>
                </a:ext>
              </a:extLst>
            </p:cNvPr>
            <p:cNvSpPr txBox="1"/>
            <p:nvPr/>
          </p:nvSpPr>
          <p:spPr>
            <a:xfrm>
              <a:off x="347538" y="948507"/>
              <a:ext cx="93397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Users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2D0496-4BD9-4D85-9F55-6F0FAF7A1D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39435" y="1972181"/>
              <a:ext cx="610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B53FE13-9FE4-4C83-B077-AA7C8AFBB4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24007" y="1972181"/>
              <a:ext cx="610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540710-8265-43A1-AAEC-6CCA71301C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97208" y="1972181"/>
              <a:ext cx="610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4A3A69E-4543-41E2-A4D8-13F80989E4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49944" y="1972181"/>
              <a:ext cx="610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0BCAFE-E17E-4B97-80BC-CDCDDA3EF8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98893" y="1972182"/>
              <a:ext cx="610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16096E1-CFAA-4A21-A6EF-7E446CC5D0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72095" y="1972182"/>
              <a:ext cx="610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93F4AF5-E383-42EF-AC60-30B6E6DE16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121044" y="1972182"/>
              <a:ext cx="610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F3A44FD-9318-429C-B009-37F4C50F1D94}"/>
                </a:ext>
              </a:extLst>
            </p:cNvPr>
            <p:cNvCxnSpPr/>
            <p:nvPr/>
          </p:nvCxnSpPr>
          <p:spPr>
            <a:xfrm rot="16200000" flipV="1">
              <a:off x="6095999" y="-3663628"/>
              <a:ext cx="0" cy="10660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FCC668-C4D3-4AF6-8215-7CC256FCDE07}"/>
                </a:ext>
              </a:extLst>
            </p:cNvPr>
            <p:cNvCxnSpPr/>
            <p:nvPr/>
          </p:nvCxnSpPr>
          <p:spPr>
            <a:xfrm rot="16200000">
              <a:off x="460188" y="1972183"/>
              <a:ext cx="6107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6924658-C322-4BE5-ADDE-7C381A687827}"/>
                </a:ext>
              </a:extLst>
            </p:cNvPr>
            <p:cNvGrpSpPr/>
            <p:nvPr/>
          </p:nvGrpSpPr>
          <p:grpSpPr>
            <a:xfrm>
              <a:off x="203558" y="982253"/>
              <a:ext cx="11714122" cy="1921218"/>
              <a:chOff x="599588" y="3928210"/>
              <a:chExt cx="1730623" cy="1104109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A4AC806-928F-4367-9C0A-4A4594DE2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0210" y="3928210"/>
                <a:ext cx="1" cy="110410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3B4721B-AA1D-4700-868F-7EDB6982AF15}"/>
                  </a:ext>
                </a:extLst>
              </p:cNvPr>
              <p:cNvCxnSpPr/>
              <p:nvPr/>
            </p:nvCxnSpPr>
            <p:spPr>
              <a:xfrm flipH="1">
                <a:off x="599588" y="3938006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3E767AA-C181-461A-99D9-9BD7B576D8A4}"/>
                  </a:ext>
                </a:extLst>
              </p:cNvPr>
              <p:cNvCxnSpPr/>
              <p:nvPr/>
            </p:nvCxnSpPr>
            <p:spPr>
              <a:xfrm flipH="1">
                <a:off x="599588" y="5023429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A283AC1-31DC-41A9-968D-B98CC17BC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588" y="3930594"/>
                <a:ext cx="0" cy="110172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DFEEA52-8F50-427F-8B9A-B69A30376306}"/>
              </a:ext>
            </a:extLst>
          </p:cNvPr>
          <p:cNvGrpSpPr/>
          <p:nvPr/>
        </p:nvGrpSpPr>
        <p:grpSpPr>
          <a:xfrm>
            <a:off x="4054769" y="3361441"/>
            <a:ext cx="1773947" cy="1104109"/>
            <a:chOff x="570552" y="3908447"/>
            <a:chExt cx="1773947" cy="110410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29DDBF-F1DA-43EA-8392-14B5D62BB96C}"/>
                </a:ext>
              </a:extLst>
            </p:cNvPr>
            <p:cNvSpPr txBox="1"/>
            <p:nvPr/>
          </p:nvSpPr>
          <p:spPr>
            <a:xfrm>
              <a:off x="570552" y="3937685"/>
              <a:ext cx="152593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Managers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5DDD4BC-491F-46EE-88F6-4FFB2284DD4A}"/>
                </a:ext>
              </a:extLst>
            </p:cNvPr>
            <p:cNvSpPr txBox="1"/>
            <p:nvPr/>
          </p:nvSpPr>
          <p:spPr>
            <a:xfrm>
              <a:off x="1207649" y="4535110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username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81C98FD-35E6-44AD-B8AC-2B90B7811D94}"/>
                </a:ext>
              </a:extLst>
            </p:cNvPr>
            <p:cNvGrpSpPr/>
            <p:nvPr/>
          </p:nvGrpSpPr>
          <p:grpSpPr>
            <a:xfrm>
              <a:off x="607125" y="3908447"/>
              <a:ext cx="1730623" cy="1104109"/>
              <a:chOff x="599588" y="3928210"/>
              <a:chExt cx="1730623" cy="1104109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FEBA427-C591-408E-BDFA-6CAF95F9EF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0210" y="3928210"/>
                <a:ext cx="1" cy="110410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3F14D17-0902-442B-8619-EF2B9797CE91}"/>
                  </a:ext>
                </a:extLst>
              </p:cNvPr>
              <p:cNvCxnSpPr/>
              <p:nvPr/>
            </p:nvCxnSpPr>
            <p:spPr>
              <a:xfrm flipH="1">
                <a:off x="599588" y="3938006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821D23-046A-40E7-8CB3-43C57BF02328}"/>
                  </a:ext>
                </a:extLst>
              </p:cNvPr>
              <p:cNvCxnSpPr/>
              <p:nvPr/>
            </p:nvCxnSpPr>
            <p:spPr>
              <a:xfrm flipH="1">
                <a:off x="599588" y="5023429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101455E-7CCA-4463-802A-692818A4A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588" y="3930594"/>
                <a:ext cx="0" cy="110172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AAD3148-A858-4097-A17B-BF9CD0F4942B}"/>
              </a:ext>
            </a:extLst>
          </p:cNvPr>
          <p:cNvGrpSpPr/>
          <p:nvPr/>
        </p:nvGrpSpPr>
        <p:grpSpPr>
          <a:xfrm>
            <a:off x="2116089" y="3360171"/>
            <a:ext cx="1773947" cy="1104109"/>
            <a:chOff x="3619416" y="3955065"/>
            <a:chExt cx="1773947" cy="110410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EDDB53E-F079-4D5D-B728-C6932EEAD3CE}"/>
                </a:ext>
              </a:extLst>
            </p:cNvPr>
            <p:cNvSpPr txBox="1"/>
            <p:nvPr/>
          </p:nvSpPr>
          <p:spPr>
            <a:xfrm>
              <a:off x="3619416" y="3979223"/>
              <a:ext cx="11103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Nurses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5478FD2-C85A-4533-AADD-81157F5AE6A8}"/>
                </a:ext>
              </a:extLst>
            </p:cNvPr>
            <p:cNvSpPr txBox="1"/>
            <p:nvPr/>
          </p:nvSpPr>
          <p:spPr>
            <a:xfrm>
              <a:off x="4256513" y="458172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username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4E2FD54-DEA5-4DE7-B613-33A5F2560742}"/>
                </a:ext>
              </a:extLst>
            </p:cNvPr>
            <p:cNvGrpSpPr/>
            <p:nvPr/>
          </p:nvGrpSpPr>
          <p:grpSpPr>
            <a:xfrm>
              <a:off x="3655989" y="3955065"/>
              <a:ext cx="1730623" cy="1104109"/>
              <a:chOff x="3655989" y="3955065"/>
              <a:chExt cx="1730623" cy="1104109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B8218C5-5E29-4C46-BF48-37FE3D4B14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6611" y="3955065"/>
                <a:ext cx="1" cy="110410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14B059B-CB01-475A-A257-580418BB607C}"/>
                  </a:ext>
                </a:extLst>
              </p:cNvPr>
              <p:cNvCxnSpPr/>
              <p:nvPr/>
            </p:nvCxnSpPr>
            <p:spPr>
              <a:xfrm flipH="1">
                <a:off x="3655989" y="3964861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7C22B53-2457-4DF7-800B-9A3BC755D606}"/>
                  </a:ext>
                </a:extLst>
              </p:cNvPr>
              <p:cNvCxnSpPr/>
              <p:nvPr/>
            </p:nvCxnSpPr>
            <p:spPr>
              <a:xfrm flipH="1">
                <a:off x="3655989" y="5050284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58E79DA-C599-46D6-9080-329A3EB74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5989" y="3957449"/>
                <a:ext cx="0" cy="110172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6EA5E94-E285-480E-86FE-8F3E12AEF711}"/>
              </a:ext>
            </a:extLst>
          </p:cNvPr>
          <p:cNvGrpSpPr/>
          <p:nvPr/>
        </p:nvGrpSpPr>
        <p:grpSpPr>
          <a:xfrm>
            <a:off x="6013244" y="3364887"/>
            <a:ext cx="3434786" cy="1104109"/>
            <a:chOff x="6824753" y="3863622"/>
            <a:chExt cx="3767041" cy="110410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DCF91F-BB30-4CA2-A633-66A170ECEA52}"/>
                </a:ext>
              </a:extLst>
            </p:cNvPr>
            <p:cNvSpPr txBox="1"/>
            <p:nvPr/>
          </p:nvSpPr>
          <p:spPr>
            <a:xfrm>
              <a:off x="6824753" y="3884358"/>
              <a:ext cx="123367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Doctors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DF86BA-1098-4156-9E02-5FAD484DDB0F}"/>
                </a:ext>
              </a:extLst>
            </p:cNvPr>
            <p:cNvSpPr txBox="1"/>
            <p:nvPr/>
          </p:nvSpPr>
          <p:spPr>
            <a:xfrm>
              <a:off x="7441589" y="4474631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username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88236A-65BE-4787-BFFF-194EFFD3013A}"/>
                </a:ext>
              </a:extLst>
            </p:cNvPr>
            <p:cNvSpPr txBox="1"/>
            <p:nvPr/>
          </p:nvSpPr>
          <p:spPr>
            <a:xfrm>
              <a:off x="8578439" y="4481826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expertise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01F9D73-41B1-430E-A376-6013002B6F8F}"/>
                </a:ext>
              </a:extLst>
            </p:cNvPr>
            <p:cNvSpPr txBox="1"/>
            <p:nvPr/>
          </p:nvSpPr>
          <p:spPr>
            <a:xfrm>
              <a:off x="9626868" y="4481826"/>
              <a:ext cx="926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d_room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15E405F-3D17-4D97-BFC4-B965B68EC6B9}"/>
                </a:ext>
              </a:extLst>
            </p:cNvPr>
            <p:cNvGrpSpPr/>
            <p:nvPr/>
          </p:nvGrpSpPr>
          <p:grpSpPr>
            <a:xfrm>
              <a:off x="6831503" y="3863622"/>
              <a:ext cx="3760291" cy="1104109"/>
              <a:chOff x="599588" y="3928210"/>
              <a:chExt cx="1730623" cy="1104109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9F44793-FF8E-4B37-9B56-74E8D0917A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0210" y="3928210"/>
                <a:ext cx="1" cy="110410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4BBAB8A-E524-4F2D-B954-6363F97526D6}"/>
                  </a:ext>
                </a:extLst>
              </p:cNvPr>
              <p:cNvCxnSpPr/>
              <p:nvPr/>
            </p:nvCxnSpPr>
            <p:spPr>
              <a:xfrm flipH="1">
                <a:off x="599588" y="3938006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E4326A-FF8C-49DF-8905-EA306610061D}"/>
                  </a:ext>
                </a:extLst>
              </p:cNvPr>
              <p:cNvCxnSpPr/>
              <p:nvPr/>
            </p:nvCxnSpPr>
            <p:spPr>
              <a:xfrm flipH="1">
                <a:off x="599588" y="5023429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A243DC2-EA7F-4533-A850-CB28AA193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588" y="3930594"/>
                <a:ext cx="0" cy="110172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E638B47-0089-4CB8-957A-41AD77EDB6AB}"/>
              </a:ext>
            </a:extLst>
          </p:cNvPr>
          <p:cNvGrpSpPr/>
          <p:nvPr/>
        </p:nvGrpSpPr>
        <p:grpSpPr>
          <a:xfrm>
            <a:off x="9561442" y="3230228"/>
            <a:ext cx="2439886" cy="1437313"/>
            <a:chOff x="9561442" y="3230228"/>
            <a:chExt cx="2439886" cy="1437313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7FF9035-3474-4951-9A95-8257939C9549}"/>
                </a:ext>
              </a:extLst>
            </p:cNvPr>
            <p:cNvGrpSpPr/>
            <p:nvPr/>
          </p:nvGrpSpPr>
          <p:grpSpPr>
            <a:xfrm>
              <a:off x="9561442" y="3230228"/>
              <a:ext cx="2356223" cy="1437313"/>
              <a:chOff x="3655989" y="3955065"/>
              <a:chExt cx="1730623" cy="1104109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57460EB-8839-4830-A670-9B13E8991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6611" y="3955065"/>
                <a:ext cx="1" cy="110410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86A987E-EE1D-4F93-9B70-A2F5B0DC2572}"/>
                  </a:ext>
                </a:extLst>
              </p:cNvPr>
              <p:cNvCxnSpPr/>
              <p:nvPr/>
            </p:nvCxnSpPr>
            <p:spPr>
              <a:xfrm flipH="1">
                <a:off x="3655989" y="3964861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E6FF04B-1507-4383-8C1E-359E5759F441}"/>
                  </a:ext>
                </a:extLst>
              </p:cNvPr>
              <p:cNvCxnSpPr/>
              <p:nvPr/>
            </p:nvCxnSpPr>
            <p:spPr>
              <a:xfrm flipH="1">
                <a:off x="3655989" y="5050284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A4A46CB-C205-459E-B547-A211A7EEB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5989" y="3957449"/>
                <a:ext cx="0" cy="110172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96E8A96-9CAA-4599-958F-0E2520E42986}"/>
                </a:ext>
              </a:extLst>
            </p:cNvPr>
            <p:cNvSpPr txBox="1"/>
            <p:nvPr/>
          </p:nvSpPr>
          <p:spPr>
            <a:xfrm>
              <a:off x="9577950" y="3259438"/>
              <a:ext cx="11529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Rooms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C683FBE-C279-4B81-BBFD-AE8A1E70161D}"/>
                </a:ext>
              </a:extLst>
            </p:cNvPr>
            <p:cNvSpPr txBox="1"/>
            <p:nvPr/>
          </p:nvSpPr>
          <p:spPr>
            <a:xfrm>
              <a:off x="9634392" y="3992196"/>
              <a:ext cx="584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r_id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97D8B89-3ED5-416B-A62A-724FE5CA02D2}"/>
                </a:ext>
              </a:extLst>
            </p:cNvPr>
            <p:cNvSpPr txBox="1"/>
            <p:nvPr/>
          </p:nvSpPr>
          <p:spPr>
            <a:xfrm>
              <a:off x="10860200" y="3991311"/>
              <a:ext cx="114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stay_until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12F860-1FA3-440C-8C98-7F4AA01E5AAB}"/>
              </a:ext>
            </a:extLst>
          </p:cNvPr>
          <p:cNvGrpSpPr/>
          <p:nvPr/>
        </p:nvGrpSpPr>
        <p:grpSpPr>
          <a:xfrm>
            <a:off x="203558" y="4833740"/>
            <a:ext cx="7336733" cy="1679117"/>
            <a:chOff x="2427633" y="4888465"/>
            <a:chExt cx="7336733" cy="1679117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F79B8611-B16C-4B1D-9348-B3BB8C31F0A1}"/>
                </a:ext>
              </a:extLst>
            </p:cNvPr>
            <p:cNvSpPr txBox="1"/>
            <p:nvPr/>
          </p:nvSpPr>
          <p:spPr>
            <a:xfrm>
              <a:off x="2624842" y="608871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ap_id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23697E4E-4656-4B99-A019-DA576C38FCD2}"/>
                </a:ext>
              </a:extLst>
            </p:cNvPr>
            <p:cNvSpPr txBox="1"/>
            <p:nvPr/>
          </p:nvSpPr>
          <p:spPr>
            <a:xfrm>
              <a:off x="7060091" y="6088710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d_username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93BD0200-9CCA-4EC2-942B-E477E94C5165}"/>
                </a:ext>
              </a:extLst>
            </p:cNvPr>
            <p:cNvSpPr txBox="1"/>
            <p:nvPr/>
          </p:nvSpPr>
          <p:spPr>
            <a:xfrm>
              <a:off x="5516635" y="6088710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p_username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D165442-2A7B-412D-9189-157E73126E5D}"/>
                </a:ext>
              </a:extLst>
            </p:cNvPr>
            <p:cNvSpPr txBox="1"/>
            <p:nvPr/>
          </p:nvSpPr>
          <p:spPr>
            <a:xfrm>
              <a:off x="9075294" y="608871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r_id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85A0ACE-81A3-4A71-BEDE-974BADAA1EC0}"/>
                </a:ext>
              </a:extLst>
            </p:cNvPr>
            <p:cNvSpPr txBox="1"/>
            <p:nvPr/>
          </p:nvSpPr>
          <p:spPr>
            <a:xfrm>
              <a:off x="4204921" y="6091242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ap_slot</a:t>
              </a:r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B0DAD81C-E92A-4C2A-8DB7-3635B9A9CF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57085" y="5830712"/>
              <a:ext cx="3696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73D62AA-17C4-4987-9C38-67E3DE79718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12455" y="5830712"/>
              <a:ext cx="3696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68036F2B-7820-4346-8E14-773DD365DF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55911" y="5830712"/>
              <a:ext cx="3696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CEC6051-3DFC-4EA0-A9EA-1A825688E0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72051" y="5830712"/>
              <a:ext cx="3696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69E96B6-54C8-4CB5-B405-AC650CA1F6A8}"/>
                </a:ext>
              </a:extLst>
            </p:cNvPr>
            <p:cNvCxnSpPr/>
            <p:nvPr/>
          </p:nvCxnSpPr>
          <p:spPr>
            <a:xfrm rot="16200000">
              <a:off x="2802525" y="5830713"/>
              <a:ext cx="3696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D606BE5-BDBC-44A6-A01E-19BDA1E76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274" y="5647194"/>
              <a:ext cx="6384238" cy="48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3F212A98-9F70-4F39-839D-39F4F2AE9BBB}"/>
                </a:ext>
              </a:extLst>
            </p:cNvPr>
            <p:cNvGrpSpPr/>
            <p:nvPr/>
          </p:nvGrpSpPr>
          <p:grpSpPr>
            <a:xfrm>
              <a:off x="2427633" y="4888465"/>
              <a:ext cx="7336733" cy="1679117"/>
              <a:chOff x="3655989" y="3955065"/>
              <a:chExt cx="1730623" cy="1104109"/>
            </a:xfrm>
          </p:grpSpPr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BB30DCF-5B2F-49FA-856E-F3926A429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6611" y="3955065"/>
                <a:ext cx="1" cy="110410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B085091-10EA-4684-8E1E-EDFEF155F0E2}"/>
                  </a:ext>
                </a:extLst>
              </p:cNvPr>
              <p:cNvCxnSpPr/>
              <p:nvPr/>
            </p:nvCxnSpPr>
            <p:spPr>
              <a:xfrm flipH="1">
                <a:off x="3655989" y="3964861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D7AEE1E-316C-45A2-BE80-2352FE4A4E91}"/>
                  </a:ext>
                </a:extLst>
              </p:cNvPr>
              <p:cNvCxnSpPr/>
              <p:nvPr/>
            </p:nvCxnSpPr>
            <p:spPr>
              <a:xfrm flipH="1">
                <a:off x="3655989" y="5050284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2A2E833-A93B-4417-94E3-D301A5AE5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5989" y="3957449"/>
                <a:ext cx="0" cy="110172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24F5957-5FF8-4A04-A41C-E3DA4DD521E5}"/>
                </a:ext>
              </a:extLst>
            </p:cNvPr>
            <p:cNvSpPr txBox="1"/>
            <p:nvPr/>
          </p:nvSpPr>
          <p:spPr>
            <a:xfrm>
              <a:off x="2439748" y="4928774"/>
              <a:ext cx="213923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Appointments</a:t>
              </a:r>
            </a:p>
          </p:txBody>
        </p:sp>
      </p:grp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5910F20-0741-4584-95A3-A02E16DC5992}"/>
              </a:ext>
            </a:extLst>
          </p:cNvPr>
          <p:cNvCxnSpPr/>
          <p:nvPr/>
        </p:nvCxnSpPr>
        <p:spPr>
          <a:xfrm>
            <a:off x="765571" y="3144520"/>
            <a:ext cx="65099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C62BBA89-E96B-41F1-81D3-ABE1D897D437}"/>
              </a:ext>
            </a:extLst>
          </p:cNvPr>
          <p:cNvCxnSpPr>
            <a:endCxn id="4" idx="2"/>
          </p:cNvCxnSpPr>
          <p:nvPr/>
        </p:nvCxnSpPr>
        <p:spPr>
          <a:xfrm flipV="1">
            <a:off x="765571" y="2769836"/>
            <a:ext cx="6412" cy="374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F91C5864-EA96-4E54-9884-6791FC27B0A0}"/>
              </a:ext>
            </a:extLst>
          </p:cNvPr>
          <p:cNvCxnSpPr/>
          <p:nvPr/>
        </p:nvCxnSpPr>
        <p:spPr>
          <a:xfrm>
            <a:off x="7275473" y="3144520"/>
            <a:ext cx="0" cy="738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D3CC456-30BA-4590-B5D8-20FA9E491A2C}"/>
              </a:ext>
            </a:extLst>
          </p:cNvPr>
          <p:cNvCxnSpPr/>
          <p:nvPr/>
        </p:nvCxnSpPr>
        <p:spPr>
          <a:xfrm>
            <a:off x="5637493" y="3144520"/>
            <a:ext cx="0" cy="738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22E40CBB-E591-4BF5-95F2-53B91E3EA3E6}"/>
              </a:ext>
            </a:extLst>
          </p:cNvPr>
          <p:cNvCxnSpPr/>
          <p:nvPr/>
        </p:nvCxnSpPr>
        <p:spPr>
          <a:xfrm>
            <a:off x="3369548" y="3138170"/>
            <a:ext cx="0" cy="738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87451E9-820C-4F4C-9F96-87911F0A9960}"/>
              </a:ext>
            </a:extLst>
          </p:cNvPr>
          <p:cNvCxnSpPr/>
          <p:nvPr/>
        </p:nvCxnSpPr>
        <p:spPr>
          <a:xfrm>
            <a:off x="1520428" y="3144520"/>
            <a:ext cx="0" cy="738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95742F7E-9C81-47D6-AB84-C3F8A1F2D300}"/>
              </a:ext>
            </a:extLst>
          </p:cNvPr>
          <p:cNvGrpSpPr/>
          <p:nvPr/>
        </p:nvGrpSpPr>
        <p:grpSpPr>
          <a:xfrm>
            <a:off x="7467557" y="3637444"/>
            <a:ext cx="1619770" cy="376509"/>
            <a:chOff x="7467557" y="3513492"/>
            <a:chExt cx="1619770" cy="376509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1D0B6A7A-6173-4488-BF4D-471006D60236}"/>
                </a:ext>
              </a:extLst>
            </p:cNvPr>
            <p:cNvCxnSpPr>
              <a:cxnSpLocks/>
            </p:cNvCxnSpPr>
            <p:nvPr/>
          </p:nvCxnSpPr>
          <p:spPr>
            <a:xfrm>
              <a:off x="8123016" y="3520371"/>
              <a:ext cx="0" cy="36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9423E55B-49C3-464F-8978-A166373788A4}"/>
                </a:ext>
              </a:extLst>
            </p:cNvPr>
            <p:cNvCxnSpPr>
              <a:cxnSpLocks/>
            </p:cNvCxnSpPr>
            <p:nvPr/>
          </p:nvCxnSpPr>
          <p:spPr>
            <a:xfrm>
              <a:off x="9086138" y="3513492"/>
              <a:ext cx="0" cy="36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001FCA9-2157-46CE-A81C-A49AB7DF2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9605" y="3513492"/>
              <a:ext cx="0" cy="3696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B830472C-0689-4B4C-B0BC-9291F99553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7557" y="3519639"/>
              <a:ext cx="161977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A09B50B5-F1E2-499A-84F7-54A199E407E9}"/>
              </a:ext>
            </a:extLst>
          </p:cNvPr>
          <p:cNvGrpSpPr/>
          <p:nvPr/>
        </p:nvGrpSpPr>
        <p:grpSpPr>
          <a:xfrm>
            <a:off x="1392962" y="4356167"/>
            <a:ext cx="2372928" cy="1611889"/>
            <a:chOff x="1392961" y="4356167"/>
            <a:chExt cx="4435755" cy="1810954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E099B19-558C-4B1A-808F-56C1BE5BE4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1964" y="4653280"/>
              <a:ext cx="6752" cy="15138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BB9FD87F-E7AA-4ADC-B13C-26FB8D5EA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2961" y="4653280"/>
              <a:ext cx="44290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FB455501-7815-4B8C-8A90-4475D3D7E7A3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392961" y="4356167"/>
              <a:ext cx="0" cy="29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902EFEC0-C000-4D76-864C-1215DD052114}"/>
              </a:ext>
            </a:extLst>
          </p:cNvPr>
          <p:cNvGrpSpPr/>
          <p:nvPr/>
        </p:nvGrpSpPr>
        <p:grpSpPr>
          <a:xfrm flipH="1">
            <a:off x="5783537" y="4345228"/>
            <a:ext cx="1310427" cy="1615575"/>
            <a:chOff x="7093965" y="4345228"/>
            <a:chExt cx="246083" cy="1707702"/>
          </a:xfrm>
        </p:grpSpPr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9DB525F5-565D-45A9-A60E-BD1943301FBA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093965" y="4345228"/>
              <a:ext cx="0" cy="3223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8CD12E8-6F07-4A30-A315-298ABB99DFF2}"/>
                </a:ext>
              </a:extLst>
            </p:cNvPr>
            <p:cNvCxnSpPr/>
            <p:nvPr/>
          </p:nvCxnSpPr>
          <p:spPr>
            <a:xfrm>
              <a:off x="7093965" y="4667541"/>
              <a:ext cx="2460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8BDD1093-E25F-4ED9-B4CF-4FBC1A9BEF4D}"/>
                </a:ext>
              </a:extLst>
            </p:cNvPr>
            <p:cNvCxnSpPr/>
            <p:nvPr/>
          </p:nvCxnSpPr>
          <p:spPr>
            <a:xfrm>
              <a:off x="7340048" y="4667541"/>
              <a:ext cx="0" cy="1385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443C725-1FAD-4716-BFF2-F729F1338108}"/>
              </a:ext>
            </a:extLst>
          </p:cNvPr>
          <p:cNvGrpSpPr/>
          <p:nvPr/>
        </p:nvGrpSpPr>
        <p:grpSpPr>
          <a:xfrm flipH="1">
            <a:off x="7260915" y="4441249"/>
            <a:ext cx="2705005" cy="1500492"/>
            <a:chOff x="7093965" y="4345228"/>
            <a:chExt cx="246083" cy="1707702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D013700-C528-4E5E-813F-181B576B0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3965" y="4345228"/>
              <a:ext cx="0" cy="3223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BA61E45-8B0C-4376-B045-FC0AB77C1F72}"/>
                </a:ext>
              </a:extLst>
            </p:cNvPr>
            <p:cNvCxnSpPr/>
            <p:nvPr/>
          </p:nvCxnSpPr>
          <p:spPr>
            <a:xfrm>
              <a:off x="7093965" y="4667541"/>
              <a:ext cx="24608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0EE5B31-5586-4200-98DC-031C7210C39D}"/>
                </a:ext>
              </a:extLst>
            </p:cNvPr>
            <p:cNvCxnSpPr/>
            <p:nvPr/>
          </p:nvCxnSpPr>
          <p:spPr>
            <a:xfrm>
              <a:off x="7340048" y="4667541"/>
              <a:ext cx="0" cy="1385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6D47769-EC68-496E-BA11-153BCFF6D4C3}"/>
              </a:ext>
            </a:extLst>
          </p:cNvPr>
          <p:cNvGrpSpPr/>
          <p:nvPr/>
        </p:nvGrpSpPr>
        <p:grpSpPr>
          <a:xfrm>
            <a:off x="8037161" y="4965197"/>
            <a:ext cx="3791752" cy="1498894"/>
            <a:chOff x="6824753" y="3863622"/>
            <a:chExt cx="3767041" cy="1104109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666340E-8B95-4B69-8CB1-D3D67C7E0EFD}"/>
                </a:ext>
              </a:extLst>
            </p:cNvPr>
            <p:cNvSpPr txBox="1"/>
            <p:nvPr/>
          </p:nvSpPr>
          <p:spPr>
            <a:xfrm>
              <a:off x="6824753" y="3884358"/>
              <a:ext cx="2280605" cy="362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Occupied Dates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03836D-CF98-48FB-ACAE-0FDC1B5BE54F}"/>
                </a:ext>
              </a:extLst>
            </p:cNvPr>
            <p:cNvSpPr txBox="1"/>
            <p:nvPr/>
          </p:nvSpPr>
          <p:spPr>
            <a:xfrm>
              <a:off x="7441589" y="4474631"/>
              <a:ext cx="1366733" cy="272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d_username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4A6033B-4AB2-4F25-8B64-BEC9F8C5E0D5}"/>
                </a:ext>
              </a:extLst>
            </p:cNvPr>
            <p:cNvSpPr txBox="1"/>
            <p:nvPr/>
          </p:nvSpPr>
          <p:spPr>
            <a:xfrm>
              <a:off x="8578439" y="4481826"/>
              <a:ext cx="943303" cy="272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f_date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5F6538D-5547-4B59-8066-29FE392AC2EE}"/>
                </a:ext>
              </a:extLst>
            </p:cNvPr>
            <p:cNvSpPr txBox="1"/>
            <p:nvPr/>
          </p:nvSpPr>
          <p:spPr>
            <a:xfrm>
              <a:off x="9410154" y="4481826"/>
              <a:ext cx="804751" cy="272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s_date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E33EE88-4748-4E94-AEDE-B1852E9A8100}"/>
                </a:ext>
              </a:extLst>
            </p:cNvPr>
            <p:cNvGrpSpPr/>
            <p:nvPr/>
          </p:nvGrpSpPr>
          <p:grpSpPr>
            <a:xfrm>
              <a:off x="6831503" y="3863622"/>
              <a:ext cx="3760291" cy="1104109"/>
              <a:chOff x="599588" y="3928210"/>
              <a:chExt cx="1730623" cy="1104109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60EC2FA-857B-4715-9032-CD2987A50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0210" y="3928210"/>
                <a:ext cx="1" cy="110410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89BC3CC9-C5A9-4E02-BF0D-6616B60ABD78}"/>
                  </a:ext>
                </a:extLst>
              </p:cNvPr>
              <p:cNvCxnSpPr/>
              <p:nvPr/>
            </p:nvCxnSpPr>
            <p:spPr>
              <a:xfrm flipH="1">
                <a:off x="599588" y="3938006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C3F3C11-CED0-4FBF-9B3B-68F6F450B3F9}"/>
                  </a:ext>
                </a:extLst>
              </p:cNvPr>
              <p:cNvCxnSpPr/>
              <p:nvPr/>
            </p:nvCxnSpPr>
            <p:spPr>
              <a:xfrm flipH="1">
                <a:off x="599588" y="5023429"/>
                <a:ext cx="17306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0847CD9-439D-4863-918A-B0DFC3FB1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588" y="3930594"/>
                <a:ext cx="0" cy="110172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E71709-A213-43EE-A7C9-F5B0426A4ED8}"/>
              </a:ext>
            </a:extLst>
          </p:cNvPr>
          <p:cNvGrpSpPr/>
          <p:nvPr/>
        </p:nvGrpSpPr>
        <p:grpSpPr>
          <a:xfrm>
            <a:off x="7221720" y="4345842"/>
            <a:ext cx="1346491" cy="1728387"/>
            <a:chOff x="7221720" y="4345842"/>
            <a:chExt cx="1346491" cy="1728387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47AED6F-DF5B-434D-ABED-14CE4E69D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1720" y="4345842"/>
              <a:ext cx="0" cy="2978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736E9A0-F33C-417D-A6CF-CAA1A8C69902}"/>
                </a:ext>
              </a:extLst>
            </p:cNvPr>
            <p:cNvCxnSpPr/>
            <p:nvPr/>
          </p:nvCxnSpPr>
          <p:spPr>
            <a:xfrm>
              <a:off x="7221720" y="4643672"/>
              <a:ext cx="6979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F28E48C-C04D-4289-BC65-6CFFD39A7B2D}"/>
                </a:ext>
              </a:extLst>
            </p:cNvPr>
            <p:cNvCxnSpPr>
              <a:cxnSpLocks/>
            </p:cNvCxnSpPr>
            <p:nvPr/>
          </p:nvCxnSpPr>
          <p:spPr>
            <a:xfrm>
              <a:off x="7919649" y="4643672"/>
              <a:ext cx="0" cy="14305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265230-934A-4FD3-BFA7-ADF2DC4F00A5}"/>
                </a:ext>
              </a:extLst>
            </p:cNvPr>
            <p:cNvCxnSpPr/>
            <p:nvPr/>
          </p:nvCxnSpPr>
          <p:spPr>
            <a:xfrm>
              <a:off x="7919649" y="6069563"/>
              <a:ext cx="64856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B59C8F67-92E1-4132-A726-3CEDEAD5887D}"/>
              </a:ext>
            </a:extLst>
          </p:cNvPr>
          <p:cNvSpPr txBox="1"/>
          <p:nvPr/>
        </p:nvSpPr>
        <p:spPr>
          <a:xfrm>
            <a:off x="10196396" y="3990068"/>
            <a:ext cx="114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ap_id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DBCB41E-BA98-4C06-8FBF-71155B477BC5}"/>
              </a:ext>
            </a:extLst>
          </p:cNvPr>
          <p:cNvGrpSpPr/>
          <p:nvPr/>
        </p:nvGrpSpPr>
        <p:grpSpPr>
          <a:xfrm>
            <a:off x="9965956" y="3691821"/>
            <a:ext cx="1619770" cy="376509"/>
            <a:chOff x="7467557" y="3513492"/>
            <a:chExt cx="1619770" cy="37650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786D8989-6CC9-48DF-9B0C-6E52E0FAF199}"/>
                </a:ext>
              </a:extLst>
            </p:cNvPr>
            <p:cNvCxnSpPr>
              <a:cxnSpLocks/>
            </p:cNvCxnSpPr>
            <p:nvPr/>
          </p:nvCxnSpPr>
          <p:spPr>
            <a:xfrm>
              <a:off x="8123016" y="3520371"/>
              <a:ext cx="0" cy="36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4D63D1B-7354-4235-B3EA-6EAF3D41CD2F}"/>
                </a:ext>
              </a:extLst>
            </p:cNvPr>
            <p:cNvCxnSpPr>
              <a:cxnSpLocks/>
            </p:cNvCxnSpPr>
            <p:nvPr/>
          </p:nvCxnSpPr>
          <p:spPr>
            <a:xfrm>
              <a:off x="9086138" y="3513492"/>
              <a:ext cx="0" cy="36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65B2E43-174B-4FC7-A122-D15877A28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9605" y="3513492"/>
              <a:ext cx="0" cy="3696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86832CA-65D9-4636-AC0B-96158BB9B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7557" y="3519639"/>
              <a:ext cx="161977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745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80E591F-E914-48FC-B3DE-CBCB81349ABA}"/>
              </a:ext>
            </a:extLst>
          </p:cNvPr>
          <p:cNvSpPr/>
          <p:nvPr/>
        </p:nvSpPr>
        <p:spPr>
          <a:xfrm>
            <a:off x="5500331" y="3602476"/>
            <a:ext cx="1028663" cy="762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Doctors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4FA4C-11C7-47C5-9325-BDD28EF77594}"/>
              </a:ext>
            </a:extLst>
          </p:cNvPr>
          <p:cNvSpPr/>
          <p:nvPr/>
        </p:nvSpPr>
        <p:spPr>
          <a:xfrm>
            <a:off x="2693023" y="1748526"/>
            <a:ext cx="1507614" cy="993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7415C2-BF01-41A8-80BB-49054C6F4D82}"/>
              </a:ext>
            </a:extLst>
          </p:cNvPr>
          <p:cNvSpPr/>
          <p:nvPr/>
        </p:nvSpPr>
        <p:spPr>
          <a:xfrm>
            <a:off x="479877" y="4951500"/>
            <a:ext cx="1028663" cy="762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D87469-9221-4973-86E4-861E0C7B4091}"/>
              </a:ext>
            </a:extLst>
          </p:cNvPr>
          <p:cNvSpPr txBox="1"/>
          <p:nvPr/>
        </p:nvSpPr>
        <p:spPr>
          <a:xfrm>
            <a:off x="3815999" y="193353"/>
            <a:ext cx="45275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RELATIONAL SCHEMA DIAGRAM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5CEC6D-DBAA-4D24-851D-A7EF5258402E}"/>
              </a:ext>
            </a:extLst>
          </p:cNvPr>
          <p:cNvSpPr/>
          <p:nvPr/>
        </p:nvSpPr>
        <p:spPr>
          <a:xfrm>
            <a:off x="2142330" y="5523137"/>
            <a:ext cx="1205172" cy="873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18800E-EC67-4394-91CB-8DF3F47C7B61}"/>
              </a:ext>
            </a:extLst>
          </p:cNvPr>
          <p:cNvSpPr/>
          <p:nvPr/>
        </p:nvSpPr>
        <p:spPr>
          <a:xfrm>
            <a:off x="3815999" y="5401973"/>
            <a:ext cx="1028663" cy="762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9EFE6F3-DF08-4595-AA3A-578C39B9B42B}"/>
              </a:ext>
            </a:extLst>
          </p:cNvPr>
          <p:cNvSpPr/>
          <p:nvPr/>
        </p:nvSpPr>
        <p:spPr>
          <a:xfrm>
            <a:off x="2158736" y="3694261"/>
            <a:ext cx="1028663" cy="10642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3330F9-6162-4B8F-9B57-DA0B8280C671}"/>
              </a:ext>
            </a:extLst>
          </p:cNvPr>
          <p:cNvSpPr/>
          <p:nvPr/>
        </p:nvSpPr>
        <p:spPr>
          <a:xfrm>
            <a:off x="2636679" y="876558"/>
            <a:ext cx="1467855" cy="492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692387F-6BA2-4AE3-8A7D-BF84E5D4A366}"/>
              </a:ext>
            </a:extLst>
          </p:cNvPr>
          <p:cNvSpPr/>
          <p:nvPr/>
        </p:nvSpPr>
        <p:spPr>
          <a:xfrm>
            <a:off x="487946" y="1603336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1650A2C-48D7-47E0-91A0-228C579162EB}"/>
              </a:ext>
            </a:extLst>
          </p:cNvPr>
          <p:cNvSpPr/>
          <p:nvPr/>
        </p:nvSpPr>
        <p:spPr>
          <a:xfrm>
            <a:off x="610488" y="2245371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u_type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BBED6C4-65E8-4CDF-9F7B-64F8F83494B9}"/>
              </a:ext>
            </a:extLst>
          </p:cNvPr>
          <p:cNvSpPr/>
          <p:nvPr/>
        </p:nvSpPr>
        <p:spPr>
          <a:xfrm>
            <a:off x="4616317" y="2303583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34DBEA5-04B7-41F3-9EC6-F81EE4CF1023}"/>
              </a:ext>
            </a:extLst>
          </p:cNvPr>
          <p:cNvSpPr/>
          <p:nvPr/>
        </p:nvSpPr>
        <p:spPr>
          <a:xfrm>
            <a:off x="1185409" y="1043359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fullname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496C1E9-7370-44F6-866C-B889C82AC54F}"/>
              </a:ext>
            </a:extLst>
          </p:cNvPr>
          <p:cNvSpPr/>
          <p:nvPr/>
        </p:nvSpPr>
        <p:spPr>
          <a:xfrm>
            <a:off x="4888246" y="1696900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94AF89C-B15B-46D8-8FD3-ACC4650C7B55}"/>
              </a:ext>
            </a:extLst>
          </p:cNvPr>
          <p:cNvSpPr/>
          <p:nvPr/>
        </p:nvSpPr>
        <p:spPr>
          <a:xfrm>
            <a:off x="4160878" y="1074642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phoneNo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04CE53E-AC0C-4844-960B-04523A91DFE3}"/>
              </a:ext>
            </a:extLst>
          </p:cNvPr>
          <p:cNvSpPr/>
          <p:nvPr/>
        </p:nvSpPr>
        <p:spPr>
          <a:xfrm>
            <a:off x="1109272" y="2888872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264E852-1340-462A-8B69-01FCE68812C1}"/>
              </a:ext>
            </a:extLst>
          </p:cNvPr>
          <p:cNvSpPr/>
          <p:nvPr/>
        </p:nvSpPr>
        <p:spPr>
          <a:xfrm>
            <a:off x="4725929" y="2902301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d_room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C9141DD-05E3-4045-8019-CF2121E5C251}"/>
              </a:ext>
            </a:extLst>
          </p:cNvPr>
          <p:cNvSpPr/>
          <p:nvPr/>
        </p:nvSpPr>
        <p:spPr>
          <a:xfrm>
            <a:off x="3846978" y="4238885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F4525B5-AD2F-4545-9064-158604B77E5C}"/>
              </a:ext>
            </a:extLst>
          </p:cNvPr>
          <p:cNvSpPr/>
          <p:nvPr/>
        </p:nvSpPr>
        <p:spPr>
          <a:xfrm>
            <a:off x="3609937" y="3407517"/>
            <a:ext cx="1467855" cy="492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username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2646F6-646F-4F94-B449-43E0CB80F94C}"/>
              </a:ext>
            </a:extLst>
          </p:cNvPr>
          <p:cNvCxnSpPr>
            <a:stCxn id="68" idx="7"/>
            <a:endCxn id="47" idx="1"/>
          </p:cNvCxnSpPr>
          <p:nvPr/>
        </p:nvCxnSpPr>
        <p:spPr>
          <a:xfrm flipV="1">
            <a:off x="2299916" y="2245371"/>
            <a:ext cx="393107" cy="707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613C8E-935B-447A-97C2-B7478A86DC1A}"/>
              </a:ext>
            </a:extLst>
          </p:cNvPr>
          <p:cNvCxnSpPr>
            <a:stCxn id="63" idx="6"/>
            <a:endCxn id="47" idx="1"/>
          </p:cNvCxnSpPr>
          <p:nvPr/>
        </p:nvCxnSpPr>
        <p:spPr>
          <a:xfrm flipV="1">
            <a:off x="2005414" y="2245371"/>
            <a:ext cx="687609" cy="217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D5EBE6-47BC-46E9-8233-5A7420538BC3}"/>
              </a:ext>
            </a:extLst>
          </p:cNvPr>
          <p:cNvCxnSpPr>
            <a:stCxn id="62" idx="6"/>
            <a:endCxn id="47" idx="1"/>
          </p:cNvCxnSpPr>
          <p:nvPr/>
        </p:nvCxnSpPr>
        <p:spPr>
          <a:xfrm>
            <a:off x="1882872" y="1821183"/>
            <a:ext cx="810151" cy="4241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0FF618-59CD-4B8F-8B21-A00EDCFA78B3}"/>
              </a:ext>
            </a:extLst>
          </p:cNvPr>
          <p:cNvCxnSpPr>
            <a:stCxn id="65" idx="5"/>
            <a:endCxn id="47" idx="1"/>
          </p:cNvCxnSpPr>
          <p:nvPr/>
        </p:nvCxnSpPr>
        <p:spPr>
          <a:xfrm>
            <a:off x="2376053" y="1415247"/>
            <a:ext cx="316970" cy="8301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CBEAE2-E262-4B73-84F9-38CE9E595831}"/>
              </a:ext>
            </a:extLst>
          </p:cNvPr>
          <p:cNvCxnSpPr>
            <a:stCxn id="54" idx="4"/>
            <a:endCxn id="47" idx="0"/>
          </p:cNvCxnSpPr>
          <p:nvPr/>
        </p:nvCxnSpPr>
        <p:spPr>
          <a:xfrm>
            <a:off x="3370607" y="1369001"/>
            <a:ext cx="76223" cy="379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3558641-1406-421C-8EB0-304C9E558EBC}"/>
              </a:ext>
            </a:extLst>
          </p:cNvPr>
          <p:cNvCxnSpPr>
            <a:stCxn id="67" idx="3"/>
            <a:endCxn id="47" idx="0"/>
          </p:cNvCxnSpPr>
          <p:nvPr/>
        </p:nvCxnSpPr>
        <p:spPr>
          <a:xfrm flipH="1">
            <a:off x="3446830" y="1446530"/>
            <a:ext cx="918330" cy="3019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48FC62-6559-4708-9F44-04898333AC3D}"/>
              </a:ext>
            </a:extLst>
          </p:cNvPr>
          <p:cNvCxnSpPr>
            <a:stCxn id="66" idx="2"/>
            <a:endCxn id="47" idx="3"/>
          </p:cNvCxnSpPr>
          <p:nvPr/>
        </p:nvCxnSpPr>
        <p:spPr>
          <a:xfrm flipH="1">
            <a:off x="4200637" y="1914747"/>
            <a:ext cx="687609" cy="3306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25D9AF-2164-4792-9D45-18D0EC3248E3}"/>
              </a:ext>
            </a:extLst>
          </p:cNvPr>
          <p:cNvCxnSpPr>
            <a:stCxn id="64" idx="2"/>
            <a:endCxn id="47" idx="3"/>
          </p:cNvCxnSpPr>
          <p:nvPr/>
        </p:nvCxnSpPr>
        <p:spPr>
          <a:xfrm flipH="1" flipV="1">
            <a:off x="4200637" y="2245371"/>
            <a:ext cx="415680" cy="27605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11F73B-368E-45D9-B1DD-06C50340562D}"/>
              </a:ext>
            </a:extLst>
          </p:cNvPr>
          <p:cNvCxnSpPr>
            <a:stCxn id="48" idx="3"/>
            <a:endCxn id="12" idx="2"/>
          </p:cNvCxnSpPr>
          <p:nvPr/>
        </p:nvCxnSpPr>
        <p:spPr>
          <a:xfrm flipV="1">
            <a:off x="1508540" y="4758480"/>
            <a:ext cx="650196" cy="574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85B42A-A76C-4E84-A9EB-39FCD00C6944}"/>
              </a:ext>
            </a:extLst>
          </p:cNvPr>
          <p:cNvCxnSpPr>
            <a:stCxn id="50" idx="0"/>
            <a:endCxn id="12" idx="3"/>
          </p:cNvCxnSpPr>
          <p:nvPr/>
        </p:nvCxnSpPr>
        <p:spPr>
          <a:xfrm flipH="1" flipV="1">
            <a:off x="2673068" y="4758480"/>
            <a:ext cx="71848" cy="764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79FA250-52ED-4999-A21F-DD5560FEB1CE}"/>
              </a:ext>
            </a:extLst>
          </p:cNvPr>
          <p:cNvCxnSpPr>
            <a:stCxn id="12" idx="4"/>
            <a:endCxn id="51" idx="0"/>
          </p:cNvCxnSpPr>
          <p:nvPr/>
        </p:nvCxnSpPr>
        <p:spPr>
          <a:xfrm>
            <a:off x="3187399" y="4758480"/>
            <a:ext cx="1142932" cy="64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D4B16E2-EC65-4461-964D-F1A2F5A511CA}"/>
              </a:ext>
            </a:extLst>
          </p:cNvPr>
          <p:cNvCxnSpPr>
            <a:stCxn id="12" idx="0"/>
            <a:endCxn id="47" idx="2"/>
          </p:cNvCxnSpPr>
          <p:nvPr/>
        </p:nvCxnSpPr>
        <p:spPr>
          <a:xfrm flipV="1">
            <a:off x="2673068" y="2742216"/>
            <a:ext cx="773762" cy="9520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BAF4A555-0559-4BD8-B284-7D2F2EF2F24F}"/>
              </a:ext>
            </a:extLst>
          </p:cNvPr>
          <p:cNvSpPr/>
          <p:nvPr/>
        </p:nvSpPr>
        <p:spPr>
          <a:xfrm>
            <a:off x="9283260" y="4188362"/>
            <a:ext cx="174477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d_username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3D8F1B6-F3ED-4420-9131-BA8856979338}"/>
              </a:ext>
            </a:extLst>
          </p:cNvPr>
          <p:cNvSpPr/>
          <p:nvPr/>
        </p:nvSpPr>
        <p:spPr>
          <a:xfrm>
            <a:off x="7526044" y="5856811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ap_slot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9398A65-EEB8-4F8C-8AED-513A698CE4BB}"/>
              </a:ext>
            </a:extLst>
          </p:cNvPr>
          <p:cNvSpPr/>
          <p:nvPr/>
        </p:nvSpPr>
        <p:spPr>
          <a:xfrm>
            <a:off x="9160876" y="5716973"/>
            <a:ext cx="174477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p_username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CE25955-DDD7-45D5-A065-C07BEE72BDD9}"/>
              </a:ext>
            </a:extLst>
          </p:cNvPr>
          <p:cNvSpPr/>
          <p:nvPr/>
        </p:nvSpPr>
        <p:spPr>
          <a:xfrm>
            <a:off x="9889980" y="5115038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ap_id</a:t>
            </a:r>
          </a:p>
        </p:txBody>
      </p:sp>
      <p:sp>
        <p:nvSpPr>
          <p:cNvPr id="290" name="Diamond 289">
            <a:extLst>
              <a:ext uri="{FF2B5EF4-FFF2-40B4-BE49-F238E27FC236}">
                <a16:creationId xmlns:a16="http://schemas.microsoft.com/office/drawing/2014/main" id="{21480E5F-8038-4038-AFEA-733309216CDA}"/>
              </a:ext>
            </a:extLst>
          </p:cNvPr>
          <p:cNvSpPr/>
          <p:nvPr/>
        </p:nvSpPr>
        <p:spPr>
          <a:xfrm>
            <a:off x="7008202" y="4633873"/>
            <a:ext cx="3025062" cy="73084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Appointments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7BC0CEE-5850-47CB-B99B-945047393120}"/>
              </a:ext>
            </a:extLst>
          </p:cNvPr>
          <p:cNvSpPr/>
          <p:nvPr/>
        </p:nvSpPr>
        <p:spPr>
          <a:xfrm>
            <a:off x="9283260" y="1709579"/>
            <a:ext cx="1028663" cy="762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Rooms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3ED2CBB-EF52-408F-8AEC-F62509F4AC09}"/>
              </a:ext>
            </a:extLst>
          </p:cNvPr>
          <p:cNvCxnSpPr>
            <a:cxnSpLocks/>
            <a:stCxn id="12" idx="5"/>
            <a:endCxn id="46" idx="1"/>
          </p:cNvCxnSpPr>
          <p:nvPr/>
        </p:nvCxnSpPr>
        <p:spPr>
          <a:xfrm flipV="1">
            <a:off x="2930233" y="3983861"/>
            <a:ext cx="2570098" cy="2425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2" name="Rectangle 381">
            <a:extLst>
              <a:ext uri="{FF2B5EF4-FFF2-40B4-BE49-F238E27FC236}">
                <a16:creationId xmlns:a16="http://schemas.microsoft.com/office/drawing/2014/main" id="{D3E30D1C-CBC7-4A6A-9DBE-57B8BB4C9AEE}"/>
              </a:ext>
            </a:extLst>
          </p:cNvPr>
          <p:cNvSpPr/>
          <p:nvPr/>
        </p:nvSpPr>
        <p:spPr>
          <a:xfrm>
            <a:off x="6650349" y="1467384"/>
            <a:ext cx="1211337" cy="762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Occupied Dates</a:t>
            </a:r>
          </a:p>
        </p:txBody>
      </p:sp>
      <p:sp>
        <p:nvSpPr>
          <p:cNvPr id="383" name="Diamond 382">
            <a:extLst>
              <a:ext uri="{FF2B5EF4-FFF2-40B4-BE49-F238E27FC236}">
                <a16:creationId xmlns:a16="http://schemas.microsoft.com/office/drawing/2014/main" id="{BBE566EA-F053-4588-B5CE-B7ED4DCF5527}"/>
              </a:ext>
            </a:extLst>
          </p:cNvPr>
          <p:cNvSpPr/>
          <p:nvPr/>
        </p:nvSpPr>
        <p:spPr>
          <a:xfrm>
            <a:off x="6216341" y="2573108"/>
            <a:ext cx="3025062" cy="73084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Available</a:t>
            </a: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6E01DF19-273A-45E3-B467-01DD2919D9CA}"/>
              </a:ext>
            </a:extLst>
          </p:cNvPr>
          <p:cNvSpPr/>
          <p:nvPr/>
        </p:nvSpPr>
        <p:spPr>
          <a:xfrm>
            <a:off x="10559779" y="856795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stay_until</a:t>
            </a: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9C84613D-8CC4-4B0A-87A9-547BC8B57980}"/>
              </a:ext>
            </a:extLst>
          </p:cNvPr>
          <p:cNvSpPr/>
          <p:nvPr/>
        </p:nvSpPr>
        <p:spPr>
          <a:xfrm>
            <a:off x="8543940" y="876558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r_id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398162BB-8037-4B58-836F-0C487794D1AF}"/>
              </a:ext>
            </a:extLst>
          </p:cNvPr>
          <p:cNvCxnSpPr>
            <a:stCxn id="46" idx="0"/>
            <a:endCxn id="77" idx="4"/>
          </p:cNvCxnSpPr>
          <p:nvPr/>
        </p:nvCxnSpPr>
        <p:spPr>
          <a:xfrm flipH="1" flipV="1">
            <a:off x="5423392" y="3337995"/>
            <a:ext cx="591271" cy="264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D1977B30-396F-4789-9CA1-57A9AD1B9350}"/>
              </a:ext>
            </a:extLst>
          </p:cNvPr>
          <p:cNvCxnSpPr>
            <a:stCxn id="82" idx="6"/>
            <a:endCxn id="46" idx="1"/>
          </p:cNvCxnSpPr>
          <p:nvPr/>
        </p:nvCxnSpPr>
        <p:spPr>
          <a:xfrm>
            <a:off x="5077792" y="3653739"/>
            <a:ext cx="422539" cy="3301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BB9BD39A-37EC-4B1D-BC7B-69644A3E8F80}"/>
              </a:ext>
            </a:extLst>
          </p:cNvPr>
          <p:cNvCxnSpPr>
            <a:stCxn id="80" idx="7"/>
            <a:endCxn id="46" idx="1"/>
          </p:cNvCxnSpPr>
          <p:nvPr/>
        </p:nvCxnSpPr>
        <p:spPr>
          <a:xfrm flipV="1">
            <a:off x="5037622" y="3983861"/>
            <a:ext cx="462709" cy="31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8A239C6-1C7C-4E13-9606-949143FB736B}"/>
              </a:ext>
            </a:extLst>
          </p:cNvPr>
          <p:cNvCxnSpPr>
            <a:cxnSpLocks/>
            <a:stCxn id="46" idx="3"/>
            <a:endCxn id="383" idx="2"/>
          </p:cNvCxnSpPr>
          <p:nvPr/>
        </p:nvCxnSpPr>
        <p:spPr>
          <a:xfrm flipV="1">
            <a:off x="6528994" y="3303955"/>
            <a:ext cx="1199878" cy="679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F9044DFB-BD18-4F42-8BFF-5FF447942EB0}"/>
              </a:ext>
            </a:extLst>
          </p:cNvPr>
          <p:cNvCxnSpPr>
            <a:stCxn id="368" idx="2"/>
            <a:endCxn id="290" idx="0"/>
          </p:cNvCxnSpPr>
          <p:nvPr/>
        </p:nvCxnSpPr>
        <p:spPr>
          <a:xfrm flipH="1">
            <a:off x="8520733" y="2472349"/>
            <a:ext cx="1276859" cy="2161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44E65E49-6638-445C-9731-F99C81411787}"/>
              </a:ext>
            </a:extLst>
          </p:cNvPr>
          <p:cNvCxnSpPr>
            <a:cxnSpLocks/>
            <a:stCxn id="368" idx="0"/>
            <a:endCxn id="437" idx="4"/>
          </p:cNvCxnSpPr>
          <p:nvPr/>
        </p:nvCxnSpPr>
        <p:spPr>
          <a:xfrm flipH="1" flipV="1">
            <a:off x="9241403" y="1312252"/>
            <a:ext cx="556189" cy="397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5CDF3F81-3E2F-47D3-888F-E7A5B408CEBB}"/>
              </a:ext>
            </a:extLst>
          </p:cNvPr>
          <p:cNvCxnSpPr>
            <a:stCxn id="368" idx="0"/>
            <a:endCxn id="392" idx="4"/>
          </p:cNvCxnSpPr>
          <p:nvPr/>
        </p:nvCxnSpPr>
        <p:spPr>
          <a:xfrm flipV="1">
            <a:off x="9797592" y="1292489"/>
            <a:ext cx="1459650" cy="417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4BB65C9F-0C57-4675-8AD8-C3579CFC4724}"/>
              </a:ext>
            </a:extLst>
          </p:cNvPr>
          <p:cNvCxnSpPr>
            <a:stCxn id="290" idx="0"/>
            <a:endCxn id="145" idx="3"/>
          </p:cNvCxnSpPr>
          <p:nvPr/>
        </p:nvCxnSpPr>
        <p:spPr>
          <a:xfrm flipV="1">
            <a:off x="8520733" y="4560250"/>
            <a:ext cx="1018044" cy="736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9A0ABC5A-BBB7-4A30-A34C-4EDCFD719ABE}"/>
              </a:ext>
            </a:extLst>
          </p:cNvPr>
          <p:cNvCxnSpPr>
            <a:stCxn id="290" idx="2"/>
            <a:endCxn id="149" idx="1"/>
          </p:cNvCxnSpPr>
          <p:nvPr/>
        </p:nvCxnSpPr>
        <p:spPr>
          <a:xfrm>
            <a:off x="8520733" y="5364720"/>
            <a:ext cx="895660" cy="416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448DCD0F-B451-44C1-83A0-37DC747BA1CD}"/>
              </a:ext>
            </a:extLst>
          </p:cNvPr>
          <p:cNvCxnSpPr>
            <a:stCxn id="290" idx="2"/>
            <a:endCxn id="147" idx="0"/>
          </p:cNvCxnSpPr>
          <p:nvPr/>
        </p:nvCxnSpPr>
        <p:spPr>
          <a:xfrm flipH="1">
            <a:off x="8223507" y="5364720"/>
            <a:ext cx="297226" cy="492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D1D95187-CB8D-4AEA-97CC-BBD7B2F2DE65}"/>
              </a:ext>
            </a:extLst>
          </p:cNvPr>
          <p:cNvCxnSpPr>
            <a:stCxn id="51" idx="3"/>
            <a:endCxn id="290" idx="1"/>
          </p:cNvCxnSpPr>
          <p:nvPr/>
        </p:nvCxnSpPr>
        <p:spPr>
          <a:xfrm flipV="1">
            <a:off x="4844662" y="4999297"/>
            <a:ext cx="2163540" cy="784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46F0239C-9839-4F55-9769-8924BCDE048A}"/>
              </a:ext>
            </a:extLst>
          </p:cNvPr>
          <p:cNvCxnSpPr>
            <a:stCxn id="150" idx="2"/>
            <a:endCxn id="290" idx="2"/>
          </p:cNvCxnSpPr>
          <p:nvPr/>
        </p:nvCxnSpPr>
        <p:spPr>
          <a:xfrm flipH="1">
            <a:off x="8520733" y="5332885"/>
            <a:ext cx="1369247" cy="31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BE07B26-165B-45A9-B546-EAC35C43AB8A}"/>
              </a:ext>
            </a:extLst>
          </p:cNvPr>
          <p:cNvCxnSpPr>
            <a:stCxn id="46" idx="3"/>
            <a:endCxn id="290" idx="1"/>
          </p:cNvCxnSpPr>
          <p:nvPr/>
        </p:nvCxnSpPr>
        <p:spPr>
          <a:xfrm>
            <a:off x="6528994" y="3983861"/>
            <a:ext cx="479208" cy="1015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C66B2802-55C8-430F-8AF8-404D3F4C63A6}"/>
              </a:ext>
            </a:extLst>
          </p:cNvPr>
          <p:cNvCxnSpPr>
            <a:cxnSpLocks/>
            <a:stCxn id="382" idx="2"/>
            <a:endCxn id="383" idx="0"/>
          </p:cNvCxnSpPr>
          <p:nvPr/>
        </p:nvCxnSpPr>
        <p:spPr>
          <a:xfrm>
            <a:off x="7256018" y="2230154"/>
            <a:ext cx="472854" cy="3429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Oval 537">
            <a:extLst>
              <a:ext uri="{FF2B5EF4-FFF2-40B4-BE49-F238E27FC236}">
                <a16:creationId xmlns:a16="http://schemas.microsoft.com/office/drawing/2014/main" id="{89FF81AC-CCDA-413A-A16E-C2E82945BA4B}"/>
              </a:ext>
            </a:extLst>
          </p:cNvPr>
          <p:cNvSpPr/>
          <p:nvPr/>
        </p:nvSpPr>
        <p:spPr>
          <a:xfrm>
            <a:off x="6930581" y="827695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s_date</a:t>
            </a:r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0F8D3E65-1A7E-4628-82C3-793E1A87F4A5}"/>
              </a:ext>
            </a:extLst>
          </p:cNvPr>
          <p:cNvSpPr/>
          <p:nvPr/>
        </p:nvSpPr>
        <p:spPr>
          <a:xfrm>
            <a:off x="5423392" y="784737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f_date</a:t>
            </a:r>
          </a:p>
        </p:txBody>
      </p: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FE3A4445-733A-47D7-8281-0FC9C9BF814B}"/>
              </a:ext>
            </a:extLst>
          </p:cNvPr>
          <p:cNvCxnSpPr>
            <a:stCxn id="538" idx="4"/>
            <a:endCxn id="382" idx="0"/>
          </p:cNvCxnSpPr>
          <p:nvPr/>
        </p:nvCxnSpPr>
        <p:spPr>
          <a:xfrm flipH="1">
            <a:off x="7256018" y="1263389"/>
            <a:ext cx="372026" cy="203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F10D5C8F-875B-4791-A377-D12362C6DCE2}"/>
              </a:ext>
            </a:extLst>
          </p:cNvPr>
          <p:cNvCxnSpPr>
            <a:stCxn id="540" idx="4"/>
            <a:endCxn id="382" idx="0"/>
          </p:cNvCxnSpPr>
          <p:nvPr/>
        </p:nvCxnSpPr>
        <p:spPr>
          <a:xfrm>
            <a:off x="6120855" y="1220431"/>
            <a:ext cx="1135163" cy="24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01367F6-B564-4D47-B85B-C9AB37A1B8C8}"/>
              </a:ext>
            </a:extLst>
          </p:cNvPr>
          <p:cNvSpPr/>
          <p:nvPr/>
        </p:nvSpPr>
        <p:spPr>
          <a:xfrm>
            <a:off x="10577365" y="1878339"/>
            <a:ext cx="1394926" cy="435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</a:rPr>
              <a:t>ap_id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8FB25F-C1C4-4868-BFF2-0F6A48421C65}"/>
              </a:ext>
            </a:extLst>
          </p:cNvPr>
          <p:cNvCxnSpPr>
            <a:stCxn id="368" idx="3"/>
            <a:endCxn id="61" idx="2"/>
          </p:cNvCxnSpPr>
          <p:nvPr/>
        </p:nvCxnSpPr>
        <p:spPr>
          <a:xfrm>
            <a:off x="10311923" y="2090964"/>
            <a:ext cx="265442" cy="52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1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124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Batu Özmeteler</dc:creator>
  <cp:lastModifiedBy>Mehmet Batu Özmeteler</cp:lastModifiedBy>
  <cp:revision>30</cp:revision>
  <dcterms:created xsi:type="dcterms:W3CDTF">2019-12-06T17:33:48Z</dcterms:created>
  <dcterms:modified xsi:type="dcterms:W3CDTF">2019-12-08T15:48:47Z</dcterms:modified>
</cp:coreProperties>
</file>