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18D4-D466-4CC6-A90C-B100E40C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D8EE0-A815-4F41-98EC-443C01A1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07A2-0D0A-45A4-A7CC-4557E53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EBA4-A576-4F96-8B5A-834A3AF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9680-26C8-4513-AACC-94C27645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9C8-58E2-4CF5-8010-095C358E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8D26-0654-4F8B-A5C4-6029AC9C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71FF-73A5-4C86-BF62-B269F469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A411-AD7F-48CC-8620-93DE4FEA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663C-9DD3-4092-A3B7-944A721B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C91E5-F6E9-4DB6-A009-1A4D3EAB0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19ED3-F306-4B73-BEE3-1C68BC82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2F99-9D85-42C1-8F87-1B7F33F4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BE4E-FD70-4B43-A164-E2F8388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77A1-E0AF-49FD-91D3-A701A001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BFEC-DAE8-493F-9A6D-400BFED0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B06-0D40-4DF8-9D26-F5BA46FA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9F67-A298-43DF-AFCE-41897C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211E-85CB-4D7E-8225-8ED02059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8D49-7003-4B89-B305-AB6C8A66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15D6-7857-4EC0-A99F-A9CB744A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589B-F1DB-4B33-B537-3F26146C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43AC-383A-4DB1-A572-B396872E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DFB9-5613-4B7D-85D7-5A6B0813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A5635-EDB3-4005-B18D-00995A40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EE9-E4B2-45F6-A40A-431CED2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972B-1072-4DD2-AE45-2550ACB24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8F37-C6C3-46DF-AABB-6F1DB3B7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1234-F8C2-4A4D-8EB0-B5670FE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E716-8AD4-44F6-AF99-51FD5D73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82F8-B47C-401A-B203-4DDE46F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8823-F8B6-4C8F-B9E9-E38C9FE3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8A40-7577-4909-A068-125870D0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B4FE5-4969-4752-B9D0-5CDE426FF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42D8A-84E9-4B53-8EA0-7C60865D4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C0FE-A893-4CBA-8257-EEBBB0ACE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D839-AA52-4114-A89B-5F24C3BE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B6970-14E6-4570-9998-3A7DEE48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AD17-DF22-4104-9EFD-2694FC4D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1A1D-6349-41D6-A4DF-D27ACC6E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225C2-2262-4C35-AA38-BB102529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B75FC-C655-40B2-B72C-9A6B9358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F33D5-D6D2-420D-8FAE-E56C2FD3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5CCF8-FA26-46D8-AD34-A13D2861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BD845-7C55-4610-B92A-07974896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37ED4-BF3E-4628-9F53-2825CC1D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33C6-245A-4C3A-ABF7-3F21CFE4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57D0-A21C-4E90-8245-B5E769F9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195C4-702D-41EF-9BDA-D4C1C9016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0D7C3-E688-4DA9-B630-396BCDD6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70626-EE30-40F0-BDC4-0CC5A7F5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75D9-0A5B-490E-B7FB-713348A5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9CC7-D96F-4E8D-B9A5-1600083E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B9C28-301B-4338-81A5-8FEC86D17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5136E-0E3A-4B92-8C64-B3B89C88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59FFF-797E-4D42-86C4-081417C3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F16E3-D3F5-4822-A5DD-83BE892F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F14C-2783-4070-8E2D-D93464E7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087C7-9C00-4984-B3CC-F86B7DD8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EA29E-CBD6-4AC0-8015-42BAADF8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26F0-E379-4771-8300-BAC113C7C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864A-1C2C-4E60-A5C9-F77CFF54764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A1E-3562-4BD9-A56A-11F8DBD9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43C7-0210-40C9-899C-E194576AB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C16E-1F32-4356-BA4A-4860FBFB8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4B644-10DA-4835-9FE8-18843BD69E9E}"/>
              </a:ext>
            </a:extLst>
          </p:cNvPr>
          <p:cNvSpPr/>
          <p:nvPr/>
        </p:nvSpPr>
        <p:spPr>
          <a:xfrm>
            <a:off x="5439448" y="4758535"/>
            <a:ext cx="1635550" cy="702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023E4-794E-4D45-9A95-F5962C67D2A4}"/>
              </a:ext>
            </a:extLst>
          </p:cNvPr>
          <p:cNvSpPr/>
          <p:nvPr/>
        </p:nvSpPr>
        <p:spPr>
          <a:xfrm>
            <a:off x="5945542" y="2431252"/>
            <a:ext cx="1635550" cy="702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3EA89-6618-46BB-9BD9-C4838BAC64BE}"/>
              </a:ext>
            </a:extLst>
          </p:cNvPr>
          <p:cNvSpPr/>
          <p:nvPr/>
        </p:nvSpPr>
        <p:spPr>
          <a:xfrm>
            <a:off x="8256462" y="4782359"/>
            <a:ext cx="1635550" cy="702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B1438-813D-4CE1-957C-1AC529CA0EB5}"/>
              </a:ext>
            </a:extLst>
          </p:cNvPr>
          <p:cNvSpPr/>
          <p:nvPr/>
        </p:nvSpPr>
        <p:spPr>
          <a:xfrm>
            <a:off x="2268605" y="2889243"/>
            <a:ext cx="2528775" cy="140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D420D-BF15-48FF-9988-E3B54FC68873}"/>
              </a:ext>
            </a:extLst>
          </p:cNvPr>
          <p:cNvSpPr/>
          <p:nvPr/>
        </p:nvSpPr>
        <p:spPr>
          <a:xfrm>
            <a:off x="8609755" y="3317293"/>
            <a:ext cx="1635550" cy="702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1F3209-A4ED-4295-ACA0-CDC47650C375}"/>
              </a:ext>
            </a:extLst>
          </p:cNvPr>
          <p:cNvSpPr/>
          <p:nvPr/>
        </p:nvSpPr>
        <p:spPr>
          <a:xfrm>
            <a:off x="4540457" y="5701445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o_name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77B63F-71BD-475D-AE26-3EE09B32FDB6}"/>
              </a:ext>
            </a:extLst>
          </p:cNvPr>
          <p:cNvSpPr/>
          <p:nvPr/>
        </p:nvSpPr>
        <p:spPr>
          <a:xfrm>
            <a:off x="6299582" y="5701445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o_id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6C7856-16F0-47AE-9A81-8582B99E6954}"/>
              </a:ext>
            </a:extLst>
          </p:cNvPr>
          <p:cNvSpPr/>
          <p:nvPr/>
        </p:nvSpPr>
        <p:spPr>
          <a:xfrm>
            <a:off x="502517" y="2431252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o_id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8E391E-66CB-4FA0-86B7-73EC61507512}"/>
              </a:ext>
            </a:extLst>
          </p:cNvPr>
          <p:cNvSpPr/>
          <p:nvPr/>
        </p:nvSpPr>
        <p:spPr>
          <a:xfrm>
            <a:off x="417815" y="3445961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r_id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2053E3-1C10-43D7-AEDE-464DBC2CFFBD}"/>
              </a:ext>
            </a:extLst>
          </p:cNvPr>
          <p:cNvSpPr/>
          <p:nvPr/>
        </p:nvSpPr>
        <p:spPr>
          <a:xfrm>
            <a:off x="1299904" y="1611275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B2DE-7876-47A5-8D96-E62E147052DE}"/>
              </a:ext>
            </a:extLst>
          </p:cNvPr>
          <p:cNvSpPr/>
          <p:nvPr/>
        </p:nvSpPr>
        <p:spPr>
          <a:xfrm>
            <a:off x="2219378" y="4918911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37C33-AC9A-4D27-8129-4AE284C91DC1}"/>
              </a:ext>
            </a:extLst>
          </p:cNvPr>
          <p:cNvSpPr/>
          <p:nvPr/>
        </p:nvSpPr>
        <p:spPr>
          <a:xfrm>
            <a:off x="4131897" y="1677125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616D47-28DB-49DA-9FCD-D3F75D01434B}"/>
              </a:ext>
            </a:extLst>
          </p:cNvPr>
          <p:cNvSpPr/>
          <p:nvPr/>
        </p:nvSpPr>
        <p:spPr>
          <a:xfrm>
            <a:off x="763027" y="4418850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DB1880-374D-4DC5-A452-FF1C7D74C477}"/>
              </a:ext>
            </a:extLst>
          </p:cNvPr>
          <p:cNvSpPr/>
          <p:nvPr/>
        </p:nvSpPr>
        <p:spPr>
          <a:xfrm>
            <a:off x="6360440" y="1258823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l_id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D52283-4A53-4D3D-A781-5A0181431E04}"/>
              </a:ext>
            </a:extLst>
          </p:cNvPr>
          <p:cNvSpPr/>
          <p:nvPr/>
        </p:nvSpPr>
        <p:spPr>
          <a:xfrm>
            <a:off x="7905016" y="1887862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l_name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55BBF0-7134-4A6C-BBB0-5A6B3A9FCF4F}"/>
              </a:ext>
            </a:extLst>
          </p:cNvPr>
          <p:cNvSpPr/>
          <p:nvPr/>
        </p:nvSpPr>
        <p:spPr>
          <a:xfrm>
            <a:off x="10147055" y="2467224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et_id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7C1833-C0C6-436F-A998-69FC25437F71}"/>
              </a:ext>
            </a:extLst>
          </p:cNvPr>
          <p:cNvSpPr/>
          <p:nvPr/>
        </p:nvSpPr>
        <p:spPr>
          <a:xfrm>
            <a:off x="10356493" y="3918576"/>
            <a:ext cx="1475413" cy="910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l_id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C1944B-A9EF-4E77-9D7B-380380A544E7}"/>
              </a:ext>
            </a:extLst>
          </p:cNvPr>
          <p:cNvSpPr/>
          <p:nvPr/>
        </p:nvSpPr>
        <p:spPr>
          <a:xfrm>
            <a:off x="8609755" y="5757705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et_id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2DF104-542F-41A8-AFE9-4FB8B5DBD548}"/>
              </a:ext>
            </a:extLst>
          </p:cNvPr>
          <p:cNvCxnSpPr>
            <a:cxnSpLocks/>
            <a:stCxn id="28" idx="4"/>
            <a:endCxn id="5" idx="0"/>
          </p:cNvCxnSpPr>
          <p:nvPr/>
        </p:nvCxnSpPr>
        <p:spPr>
          <a:xfrm flipH="1">
            <a:off x="6763317" y="2132790"/>
            <a:ext cx="294586" cy="2984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2A06F66-8F8B-4422-9596-6BBED9CC74ED}"/>
              </a:ext>
            </a:extLst>
          </p:cNvPr>
          <p:cNvCxnSpPr>
            <a:cxnSpLocks/>
            <a:stCxn id="29" idx="3"/>
            <a:endCxn id="5" idx="3"/>
          </p:cNvCxnSpPr>
          <p:nvPr/>
        </p:nvCxnSpPr>
        <p:spPr>
          <a:xfrm flipH="1">
            <a:off x="7581092" y="2633839"/>
            <a:ext cx="528206" cy="1485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4CDC8C-9319-45A6-ACF9-1C1BBF8CD2D1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9427530" y="2904208"/>
            <a:ext cx="719525" cy="4130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3C4AA-CB2C-4228-A343-0475A86A03B0}"/>
              </a:ext>
            </a:extLst>
          </p:cNvPr>
          <p:cNvCxnSpPr>
            <a:cxnSpLocks/>
            <a:stCxn id="31" idx="2"/>
            <a:endCxn id="8" idx="2"/>
          </p:cNvCxnSpPr>
          <p:nvPr/>
        </p:nvCxnSpPr>
        <p:spPr>
          <a:xfrm flipH="1" flipV="1">
            <a:off x="9427530" y="4019589"/>
            <a:ext cx="928963" cy="3542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B00A7F-DF80-4F6F-ACC1-93205D6826FD}"/>
              </a:ext>
            </a:extLst>
          </p:cNvPr>
          <p:cNvCxnSpPr>
            <a:cxnSpLocks/>
            <a:stCxn id="42" idx="1"/>
            <a:endCxn id="6" idx="3"/>
          </p:cNvCxnSpPr>
          <p:nvPr/>
        </p:nvCxnSpPr>
        <p:spPr>
          <a:xfrm flipH="1" flipV="1">
            <a:off x="9892012" y="5133507"/>
            <a:ext cx="569362" cy="4606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B32BAC-4316-4E76-9B8F-6204FC3AC57B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9074237" y="5484655"/>
            <a:ext cx="232981" cy="273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1315E9A-9066-4F1C-AABB-405E243A8914}"/>
              </a:ext>
            </a:extLst>
          </p:cNvPr>
          <p:cNvSpPr/>
          <p:nvPr/>
        </p:nvSpPr>
        <p:spPr>
          <a:xfrm>
            <a:off x="2736971" y="1462714"/>
            <a:ext cx="1394926" cy="873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et_id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D4E3FD-24C8-4947-8A30-C55E93E0EA08}"/>
              </a:ext>
            </a:extLst>
          </p:cNvPr>
          <p:cNvSpPr txBox="1"/>
          <p:nvPr/>
        </p:nvSpPr>
        <p:spPr>
          <a:xfrm>
            <a:off x="3821210" y="376852"/>
            <a:ext cx="45495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70C0"/>
                </a:solidFill>
              </a:rPr>
              <a:t>Relational Schema Diagram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ECDECC-3C98-4444-9F96-EE4E6532257A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V="1">
            <a:off x="2916841" y="4293777"/>
            <a:ext cx="616152" cy="625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747ED8E-0F94-40BD-9E00-1DCC0DE686B1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1953671" y="4293777"/>
            <a:ext cx="314934" cy="2530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5C402E-DDDE-494A-9A61-F1EFD5385E91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1812741" y="3882944"/>
            <a:ext cx="45586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CE8F0E8-2EE1-4BCD-BB79-C82E80A5FEF9}"/>
              </a:ext>
            </a:extLst>
          </p:cNvPr>
          <p:cNvCxnSpPr>
            <a:cxnSpLocks/>
          </p:cNvCxnSpPr>
          <p:nvPr/>
        </p:nvCxnSpPr>
        <p:spPr>
          <a:xfrm>
            <a:off x="1862015" y="3021147"/>
            <a:ext cx="406590" cy="2954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472AC9-A520-4E34-9883-0BE143DE54CC}"/>
              </a:ext>
            </a:extLst>
          </p:cNvPr>
          <p:cNvCxnSpPr>
            <a:cxnSpLocks/>
          </p:cNvCxnSpPr>
          <p:nvPr/>
        </p:nvCxnSpPr>
        <p:spPr>
          <a:xfrm>
            <a:off x="2316162" y="2431252"/>
            <a:ext cx="399056" cy="457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AD666EB-3C39-45AF-9425-4C826E6A22FA}"/>
              </a:ext>
            </a:extLst>
          </p:cNvPr>
          <p:cNvCxnSpPr>
            <a:cxnSpLocks/>
            <a:stCxn id="95" idx="4"/>
            <a:endCxn id="7" idx="0"/>
          </p:cNvCxnSpPr>
          <p:nvPr/>
        </p:nvCxnSpPr>
        <p:spPr>
          <a:xfrm>
            <a:off x="3434434" y="2336681"/>
            <a:ext cx="98559" cy="552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F8C436B-D9CB-4EE9-964E-C8FBB2823599}"/>
              </a:ext>
            </a:extLst>
          </p:cNvPr>
          <p:cNvCxnSpPr>
            <a:cxnSpLocks/>
          </p:cNvCxnSpPr>
          <p:nvPr/>
        </p:nvCxnSpPr>
        <p:spPr>
          <a:xfrm flipH="1">
            <a:off x="4252211" y="2540654"/>
            <a:ext cx="372189" cy="3365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5632B3D-17D3-4CD4-83B2-67C06A1F0D8A}"/>
              </a:ext>
            </a:extLst>
          </p:cNvPr>
          <p:cNvCxnSpPr>
            <a:cxnSpLocks/>
          </p:cNvCxnSpPr>
          <p:nvPr/>
        </p:nvCxnSpPr>
        <p:spPr>
          <a:xfrm flipV="1">
            <a:off x="5534597" y="5460831"/>
            <a:ext cx="136404" cy="296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80A842-289F-4A57-83B7-2BD54DB4E087}"/>
              </a:ext>
            </a:extLst>
          </p:cNvPr>
          <p:cNvCxnSpPr>
            <a:cxnSpLocks/>
          </p:cNvCxnSpPr>
          <p:nvPr/>
        </p:nvCxnSpPr>
        <p:spPr>
          <a:xfrm flipH="1" flipV="1">
            <a:off x="6438929" y="5460831"/>
            <a:ext cx="269769" cy="296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E85409A-0677-4602-B8ED-6A812785C44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581092" y="3145783"/>
            <a:ext cx="1028663" cy="52265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46D5973-4870-497D-96FE-FD8984FA5D0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00142" y="4019589"/>
            <a:ext cx="174095" cy="762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DA8279E-0536-4B9D-8234-288D74C7CFB9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>
            <a:off x="4797380" y="3591510"/>
            <a:ext cx="1459843" cy="1167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043012D-17A5-4CA5-A6BC-C371C6C17A8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805165" y="2782400"/>
            <a:ext cx="1140377" cy="390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E7DD1F-B82F-4548-A415-88402A6EB13F}"/>
              </a:ext>
            </a:extLst>
          </p:cNvPr>
          <p:cNvSpPr/>
          <p:nvPr/>
        </p:nvSpPr>
        <p:spPr>
          <a:xfrm>
            <a:off x="10245305" y="5460831"/>
            <a:ext cx="1475413" cy="910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et_name</a:t>
            </a:r>
          </a:p>
        </p:txBody>
      </p:sp>
    </p:spTree>
    <p:extLst>
      <p:ext uri="{BB962C8B-B14F-4D97-AF65-F5344CB8AC3E}">
        <p14:creationId xmlns:p14="http://schemas.microsoft.com/office/powerpoint/2010/main" val="19929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Batu Özmeteler</dc:creator>
  <cp:lastModifiedBy>Mehmet Batu Özmeteler</cp:lastModifiedBy>
  <cp:revision>6</cp:revision>
  <dcterms:created xsi:type="dcterms:W3CDTF">2019-10-23T06:42:39Z</dcterms:created>
  <dcterms:modified xsi:type="dcterms:W3CDTF">2019-10-31T17:09:45Z</dcterms:modified>
</cp:coreProperties>
</file>