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7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AD55-BF92-B7A8-6993-14E537C2F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A/B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E33-8211-2874-BC10-A8AD3070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AEC-74EA-51D3-D95E-B1FA6A35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is only being run on the mobile website.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run between 25 Jan 2023 and 6 Feb 2023.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 of main page is randomly assigned to either the control or test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 test group see the banner and users in the control group don’t.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that make one or more purchases considered a “conversion”.</a:t>
            </a:r>
          </a:p>
        </p:txBody>
      </p:sp>
    </p:spTree>
    <p:extLst>
      <p:ext uri="{BB962C8B-B14F-4D97-AF65-F5344CB8AC3E}">
        <p14:creationId xmlns:p14="http://schemas.microsoft.com/office/powerpoint/2010/main" val="40561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found.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nulls and blank device types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blank country and gender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corrected.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date formats standardized.</a:t>
            </a:r>
          </a:p>
        </p:txBody>
      </p:sp>
    </p:spTree>
    <p:extLst>
      <p:ext uri="{BB962C8B-B14F-4D97-AF65-F5344CB8AC3E}">
        <p14:creationId xmlns:p14="http://schemas.microsoft.com/office/powerpoint/2010/main" val="2923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Further Analysis and Improving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30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{0D32977E-B10E-ED46-A8C0-FF42B35EF006}tf10001119_mac</Template>
  <TotalTime>279</TotalTime>
  <Words>116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GloBox A/B Test</vt:lpstr>
      <vt:lpstr>Starting Point </vt:lpstr>
      <vt:lpstr>Data Processing Steps</vt:lpstr>
      <vt:lpstr>Analysis Results</vt:lpstr>
      <vt:lpstr>Suggestions for Further Analysis and Improving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Results</dc:title>
  <dc:creator>Batuhan Sengezer</dc:creator>
  <cp:lastModifiedBy>Batuhan Sengezer</cp:lastModifiedBy>
  <cp:revision>7</cp:revision>
  <dcterms:created xsi:type="dcterms:W3CDTF">2023-05-09T17:03:13Z</dcterms:created>
  <dcterms:modified xsi:type="dcterms:W3CDTF">2023-05-10T15:43:00Z</dcterms:modified>
</cp:coreProperties>
</file>