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4" r:id="rId1"/>
  </p:sldMasterIdLst>
  <p:sldIdLst>
    <p:sldId id="256" r:id="rId2"/>
    <p:sldId id="257" r:id="rId3"/>
    <p:sldId id="258" r:id="rId4"/>
    <p:sldId id="263" r:id="rId5"/>
    <p:sldId id="261" r:id="rId6"/>
    <p:sldId id="259" r:id="rId7"/>
    <p:sldId id="264" r:id="rId8"/>
    <p:sldId id="262" r:id="rId9"/>
    <p:sldId id="265" r:id="rId10"/>
    <p:sldId id="266" r:id="rId11"/>
    <p:sldId id="260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7"/>
  </p:normalViewPr>
  <p:slideViewPr>
    <p:cSldViewPr snapToGrid="0">
      <p:cViewPr varScale="1">
        <p:scale>
          <a:sx n="85" d="100"/>
          <a:sy n="85" d="100"/>
        </p:scale>
        <p:origin x="10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C6-0A7C-E944-AA3B-9B45964C89D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00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C6-0A7C-E944-AA3B-9B45964C89D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5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C6-0A7C-E944-AA3B-9B45964C89D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84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C6-0A7C-E944-AA3B-9B45964C89D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8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C6-0A7C-E944-AA3B-9B45964C89D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09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C6-0A7C-E944-AA3B-9B45964C89D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60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C6-0A7C-E944-AA3B-9B45964C89D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13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C6-0A7C-E944-AA3B-9B45964C89D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978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C6-0A7C-E944-AA3B-9B45964C89D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0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81C6-0A7C-E944-AA3B-9B45964C89D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27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3B381C6-0A7C-E944-AA3B-9B45964C89D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898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381C6-0A7C-E944-AA3B-9B45964C89D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DD00DFD-F4AE-044A-B305-75A7FA08EA3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1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GloBox_A_B_Data_Analysis/Story1?:language=en-US&amp;:display_count=n&amp;:origin=viz_share_link" TargetMode="External"/><Relationship Id="rId2" Type="http://schemas.openxmlformats.org/officeDocument/2006/relationships/hyperlink" Target="https://github.com/BatuSengezer/GloBox_A-B_Data_Analysi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7AD55-BF92-B7A8-6993-14E537C2F1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A/B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919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EC58-00A7-D39B-FAC4-61214C99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A/B Test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9F113-79DC-9430-88B7-442B2805F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Banner doesn’t affect avg. spent by users statistically.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Banner increases conversion rate statistically.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concluded that applying a banner on our webpage has a positive impact on the business.</a:t>
            </a:r>
          </a:p>
        </p:txBody>
      </p:sp>
    </p:spTree>
    <p:extLst>
      <p:ext uri="{BB962C8B-B14F-4D97-AF65-F5344CB8AC3E}">
        <p14:creationId xmlns:p14="http://schemas.microsoft.com/office/powerpoint/2010/main" val="325993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EC58-00A7-D39B-FAC4-61214C99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 for Further Analysis and Improving Accuracy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9F113-79DC-9430-88B7-442B2805F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Extending test period.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additional data such as 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results by country, gender, device type, and age group.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tests on alternative banner designs.</a:t>
            </a:r>
          </a:p>
        </p:txBody>
      </p:sp>
    </p:spTree>
    <p:extLst>
      <p:ext uri="{BB962C8B-B14F-4D97-AF65-F5344CB8AC3E}">
        <p14:creationId xmlns:p14="http://schemas.microsoft.com/office/powerpoint/2010/main" val="296183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9566-AE21-D012-1518-0CE6FF607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661304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9566-AE21-D012-1518-0CE6FF607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1255136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EC58-00A7-D39B-FAC4-61214C99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9F113-79DC-9430-88B7-442B2805F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https://github.com/BatuSengezer/GloBox_A-B_Data_Analysis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https://public.tableau.com/views/GloBox_A_B_Data_Analysis/Story1?:language=en-US&amp;:display_count=n&amp;:origin=viz_share_link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3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EE33-8211-2874-BC10-A8AD3070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Point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1AEC-74EA-51D3-D95E-B1FA6A358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experiment is only being run on the mobile website.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experiment runs between 25 Jan 2023 and 6 Feb 2023.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page visitors are randomly assigned to either the control or test group.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in the test group see the banner and those in the control group don’t.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that make one or more purchases are considered a “conversion”.</a:t>
            </a:r>
          </a:p>
        </p:txBody>
      </p:sp>
    </p:spTree>
    <p:extLst>
      <p:ext uri="{BB962C8B-B14F-4D97-AF65-F5344CB8AC3E}">
        <p14:creationId xmlns:p14="http://schemas.microsoft.com/office/powerpoint/2010/main" val="405610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EC58-00A7-D39B-FAC4-61214C99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9F113-79DC-9430-88B7-442B2805F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duplicate rows were found.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Changed nulls and blank device types to unknown.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Changed blank country and gender to unknown.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 in the amount spent are included.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were corrected, and formats were standardized.</a:t>
            </a:r>
          </a:p>
        </p:txBody>
      </p:sp>
    </p:spTree>
    <p:extLst>
      <p:ext uri="{BB962C8B-B14F-4D97-AF65-F5344CB8AC3E}">
        <p14:creationId xmlns:p14="http://schemas.microsoft.com/office/powerpoint/2010/main" val="292348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626F-B2C6-650C-15C4-5DB6B8E77D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Spent Analysis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24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vg. Spent Dashboard">
            <a:extLst>
              <a:ext uri="{FF2B5EF4-FFF2-40B4-BE49-F238E27FC236}">
                <a16:creationId xmlns:a16="http://schemas.microsoft.com/office/drawing/2014/main" id="{C18AC864-EE81-EAD7-57A3-A3BBA9BE3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14" y="273504"/>
            <a:ext cx="8327571" cy="553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928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EC58-00A7-D39B-FAC4-61214C99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9F113-79DC-9430-88B7-442B2805F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Avg. spent per user is 3.375 USD for the control group and 3.391 USD for the treatment group.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95% CI for the avg. spent per user in the control is (3.049, 3.700) and in the treatment is (3.073, 3.708).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95% CI for the difference in the avg. spent per user is (-0.439, 0.471).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 of difference in the avg. spent between groups suggests that there is not enough evidence to suggest a statistically significant difference between groups.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05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626F-B2C6-650C-15C4-5DB6B8E77D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Rate Analysis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9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Conv. Rate Dashboard">
            <a:extLst>
              <a:ext uri="{FF2B5EF4-FFF2-40B4-BE49-F238E27FC236}">
                <a16:creationId xmlns:a16="http://schemas.microsoft.com/office/drawing/2014/main" id="{638A349C-FBAD-812E-FFF3-04AC68E98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214" y="277586"/>
            <a:ext cx="8327571" cy="553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76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1EC58-00A7-D39B-FAC4-61214C99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9F113-79DC-9430-88B7-442B2805F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conversion rate is %3.92 for the control group and %4.63 for the treatment group.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95% CI for the conversion rate in the control is (0.037, 0.042) and in the treatment is (0.044, 0.049)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95% CI for the difference in the conversion rate is (0.003, 0.011).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tests of difference in the conversion rate between groups suggest that there is enough evidence to suggest a statistically significant difference between groups.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049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{0D32977E-B10E-ED46-A8C0-FF42B35EF006}tf10001119_mac</Template>
  <TotalTime>792</TotalTime>
  <Words>453</Words>
  <Application>Microsoft Macintosh PowerPoint</Application>
  <PresentationFormat>Widescreen</PresentationFormat>
  <Paragraphs>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Times New Roman</vt:lpstr>
      <vt:lpstr>Gallery</vt:lpstr>
      <vt:lpstr>GloBox A/B Test</vt:lpstr>
      <vt:lpstr>Starting Point </vt:lpstr>
      <vt:lpstr>Data Processing Steps</vt:lpstr>
      <vt:lpstr>Average Spent Analysis</vt:lpstr>
      <vt:lpstr>PowerPoint Presentation</vt:lpstr>
      <vt:lpstr>Analysis Results</vt:lpstr>
      <vt:lpstr>Conversion Rate Analysis</vt:lpstr>
      <vt:lpstr>PowerPoint Presentation</vt:lpstr>
      <vt:lpstr>Analysis Results</vt:lpstr>
      <vt:lpstr>A/B Test Result</vt:lpstr>
      <vt:lpstr>Suggestions for Further Analysis and Improving Accuracy </vt:lpstr>
      <vt:lpstr>Q &amp; A</vt:lpstr>
      <vt:lpstr>Thanks for listening!</vt:lpstr>
      <vt:lpstr>Related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GLOBox A/B Test Results</dc:title>
  <dc:creator>Batuhan Sengezer</dc:creator>
  <cp:lastModifiedBy>Batuhan Sengezer</cp:lastModifiedBy>
  <cp:revision>29</cp:revision>
  <dcterms:created xsi:type="dcterms:W3CDTF">2023-05-09T17:03:13Z</dcterms:created>
  <dcterms:modified xsi:type="dcterms:W3CDTF">2023-05-11T17:31:50Z</dcterms:modified>
</cp:coreProperties>
</file>