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f689b24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f689b24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f689b24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7f689b24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f689b24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f689b24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f689b24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f689b24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f689b24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f689b24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f689b24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f689b24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7f689b24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7f689b24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f689b24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7f689b24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f689b24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f689b24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f689b24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f689b24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f689b24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f689b2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7f689b24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7f689b24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7f689b24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7f689b24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f689b24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7f689b24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f689b24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7f689b24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f689b24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f689b24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7f689b24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7f689b24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8028d3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8028d3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7f689b24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7f689b2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8028d3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8028d3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f689b24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f689b2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028d34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028d34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689b24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f689b24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f689b24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f689b24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f689b24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f689b24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f689b2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f689b2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f689b2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f689b2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Implementation of the Linear Time Algorithm for Finding the Kernel of a Star-Shaped Polygon</a:t>
            </a:r>
            <a:endParaRPr b="1" sz="17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BATUHAN TOSYALI CS478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21702055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Notations and preparations.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Finally,  most crucial part is the supporting points F and L  for each kernel polygon. These are the vertex of the kernel polygon.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These supporting points are determined for each polygon P’s vertices suore </a:t>
            </a:r>
            <a:r>
              <a:rPr lang="tr">
                <a:solidFill>
                  <a:srgbClr val="FF9900"/>
                </a:solidFill>
              </a:rPr>
              <a:t>ch that, F and L will be the farthest from the current Polygons point, and there should not be more </a:t>
            </a:r>
            <a:r>
              <a:rPr lang="tr">
                <a:solidFill>
                  <a:srgbClr val="FF9900"/>
                </a:solidFill>
              </a:rPr>
              <a:t>degrees than pi between F and L clockwise.[2]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875" y="46900"/>
            <a:ext cx="2607125" cy="1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The algorithm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Vertex and convex cases 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8775"/>
            <a:ext cx="9144000" cy="23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2831"/>
            <a:ext cx="9144000" cy="19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Checking the rays position accorindg to F and L 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Case 1-a 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intersection of current ray and kernel structure.(Counterclockwise from the F ). If not exit without kernel ( If reached L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Try to find a  second intersection (traverse until vertex L from F counterclockwise 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If you can’t find that means polygon is unbounded  (not simple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Check the slopes of unbounded rays from the kernel, if the ray from current vertex’s slope is between them, there must exist a second intersection.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the second intersection and discard the vertices and edges in the middle of the intersections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Otherwise Discard the counterclockwise part of the intersection.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Case 1-b 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new F and 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search through a point wi on kernel where a ray  starting from  wi+1 and directed like  (wi+1,vi)  is at the right of the  point wi, starting from point F going counterclockwise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search through a point wi on kernel where a ray  starting from  wi+1 and directed like  wi+1vi  is at the left of the  point wi, starting from point F going counterclockwise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Case 2-a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intersection of current ray and kernel structure(clockwise from L). If not exit without kernel ( reached F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Try to find a  second intersection (traverse until vertex F from L clockwise 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If you can’t find that means polygon is unbounded  (not simple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Check the slopes of unbounded rays from the kernel, if the ray from current vertex’s slope is between them, there must exist a second intersection.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the second intersection and discard the vertices and edges in the middle of the intersections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Otherwise Discard the counterclockwise part of the intersection.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What is a star shaped polygon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A simple polygon P is star-shaped if there exists a point z not external to P such that for all points p of P the line segment zp lies entirely within P.[1] (making every convex polygon a star shaped polygon )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And also, A simple polygon P is convex if its interior is a convex set.[1]</a:t>
            </a:r>
            <a:endParaRPr sz="1400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descr="Star-shaped polygon - Wikipedia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5" y="1567550"/>
            <a:ext cx="1295125" cy="3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Case 2-b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Find new F and L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search through a point wi on kernel where a ray  starting from  wi+1 and directed like  wi+1vi  is at the right of the  point wi, starting from point F going counterclockwise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if l is bounded search through a point wi on kernel where a ray  starting from  wi+1 and directed like  wi+1vi  is at the left of the  point wi, starting from point F going counterclockwise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238300" y="38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Justification of O(n)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008850" y="990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“</a:t>
            </a:r>
            <a:r>
              <a:rPr lang="tr">
                <a:solidFill>
                  <a:srgbClr val="FF9900"/>
                </a:solidFill>
              </a:rPr>
              <a:t>We begin by considering intersection updates. In case (1.a) (when the algorithm does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not terminate), we scan K, starting from F, both clockwise and counterclockwise (this scan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also finds Fi). Let v, be the total number of edges visited before finding the two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intersections w' and w'’. This process actually removes v, - 2 edges from K, (those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comprised between w, and wt-1 in Figure 3(a)), and since each of the removed edges is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collinear with a distinct edge of P, we have sum(v, - 2) _&lt; n. Thus sum(v),, the total number of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vertices visited by the algorithm in handling case (1.a), is bounded above by 3n, Le. it is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O(n). The same argument, with insignificant modifications, can be made for case (2.a)” [2]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4975"/>
            <a:ext cx="70389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</a:t>
            </a:r>
            <a:r>
              <a:rPr lang="tr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T. Lee and F. P. Preparata, “An Optimal Algorithm for Finding the Kernel of a Polygon,” </a:t>
            </a:r>
            <a:r>
              <a:rPr i="1" lang="tr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the ACM (JACM)</a:t>
            </a:r>
            <a:r>
              <a:rPr lang="tr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26, no. 3, pp. 415–421, 1979.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 F. P. Preparata and M. I. Shamos, “Computational Geometry,” 1985</a:t>
            </a:r>
            <a:r>
              <a:rPr lang="tr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 SHAMOS, M I, AND HOEY, D Geometric intersection problems 17th Annual Syrup on Foundanons of Computer Science, Houston, Tex, Oct 1976, pp 208-215 (1EEE) </a:t>
            </a:r>
            <a:endParaRPr sz="1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EF1D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What is the kernel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The kernel K(P) of a simple polygon P is the locus of the points internal to P which can be joined to every vertex of P by a segment totally contained in P.[2]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Basically it is the loci of points where you can see the entire polygon.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But we know that, the crucial part is that kernel area can be expressed as, “if one considers the boundary of P as a counterclockwise directed cycle, the kernel of P is the intersection of all the half-planes lying to the left of the polygon's edges.”[2], 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Therefore, our problem turns(!)  into a problem of finding the intersection of halfplanes.</a:t>
            </a:r>
            <a:endParaRPr sz="1400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Why do we need to find kernel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After finding the kernel polygon we can order the edges using preprocessing with their angular order  and later query them with quick sort O(logn) as we seen in class.</a:t>
            </a:r>
            <a:endParaRPr sz="1400">
              <a:solidFill>
                <a:srgbClr val="FF990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500" y="2456488"/>
            <a:ext cx="4895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Finding the lower bound of intersection of half planes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Shamos and Hoey have proposed an algorithm to find the kernel area using the  intersection of half planes which is O(nlogn). [3]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Furthermore they also found the lower bound for this problem to be the O(nlogn).[2]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tr" sz="1400">
                <a:solidFill>
                  <a:srgbClr val="FF9900"/>
                </a:solidFill>
              </a:rPr>
              <a:t>Does that mean the lower bound for finding the kernel are is O(nlogn) ? </a:t>
            </a:r>
            <a:endParaRPr sz="1400">
              <a:solidFill>
                <a:srgbClr val="FF9900"/>
              </a:solidFill>
            </a:endParaRPr>
          </a:p>
        </p:txBody>
      </p:sp>
      <p:pic>
        <p:nvPicPr>
          <p:cNvPr descr="The common intersection of half-planes | Download Scientific Diagram"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75" y="3071300"/>
            <a:ext cx="4684650" cy="1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NO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Problems are not really the same, we know the order of the half-planes in finding the kernel, but we do not know their order in the problem of finding the intersection of half-lines.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D.T. Lee exploits this facts, and constructs an algorithm which  works in O(n)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Notations and preparations.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We will be using a circular linked list structure which holds the vertices and edges in counterclockwise direction for both Kernel and the polygon . Where, the edges are directed according to their predecessor and successor vertex.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We will be constructing  K(i+1) from Ki for each vertex of  our polygon.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The kernel of the polygon  can be either bounded or unbounded polygon. Which means the list can be either circular or linear. 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When kernel is unbounded, the start and end halfline will be noted as Aviei-1 and  ei+1viA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Notations and Preparations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The first vertex and edges of the kernel list shall be determined. Which will be determined from the halfplanes directed from edges of a reflex vertex.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tr">
                <a:solidFill>
                  <a:srgbClr val="FF9900"/>
                </a:solidFill>
              </a:rPr>
              <a:t>It is a reflex vertex because if it was a convex vertex, the halfplanes would include all of the polygon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125" y="2313050"/>
            <a:ext cx="2882300" cy="36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5" y="2891025"/>
            <a:ext cx="2216075" cy="21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