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93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BDFFA-C3E8-44A9-A65E-996CBDFBB987}" type="datetimeFigureOut">
              <a:rPr lang="tr-TR" smtClean="0"/>
              <a:t>3.01.2024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15251E9-1DA6-4B25-AA07-A3A463D60A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15351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BDFFA-C3E8-44A9-A65E-996CBDFBB987}" type="datetimeFigureOut">
              <a:rPr lang="tr-TR" smtClean="0"/>
              <a:t>3.01.2024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15251E9-1DA6-4B25-AA07-A3A463D60A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74702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BDFFA-C3E8-44A9-A65E-996CBDFBB987}" type="datetimeFigureOut">
              <a:rPr lang="tr-TR" smtClean="0"/>
              <a:t>3.01.2024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15251E9-1DA6-4B25-AA07-A3A463D60A20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1965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BDFFA-C3E8-44A9-A65E-996CBDFBB987}" type="datetimeFigureOut">
              <a:rPr lang="tr-TR" smtClean="0"/>
              <a:t>3.01.2024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15251E9-1DA6-4B25-AA07-A3A463D60A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79110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BDFFA-C3E8-44A9-A65E-996CBDFBB987}" type="datetimeFigureOut">
              <a:rPr lang="tr-TR" smtClean="0"/>
              <a:t>3.01.2024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15251E9-1DA6-4B25-AA07-A3A463D60A20}" type="slidenum">
              <a:rPr lang="tr-TR" smtClean="0"/>
              <a:t>‹#›</a:t>
            </a:fld>
            <a:endParaRPr lang="tr-T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5934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BDFFA-C3E8-44A9-A65E-996CBDFBB987}" type="datetimeFigureOut">
              <a:rPr lang="tr-TR" smtClean="0"/>
              <a:t>3.01.2024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15251E9-1DA6-4B25-AA07-A3A463D60A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24480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BDFFA-C3E8-44A9-A65E-996CBDFBB987}" type="datetimeFigureOut">
              <a:rPr lang="tr-TR" smtClean="0"/>
              <a:t>3.01.2024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51E9-1DA6-4B25-AA07-A3A463D60A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00539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BDFFA-C3E8-44A9-A65E-996CBDFBB987}" type="datetimeFigureOut">
              <a:rPr lang="tr-TR" smtClean="0"/>
              <a:t>3.01.2024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51E9-1DA6-4B25-AA07-A3A463D60A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3326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BDFFA-C3E8-44A9-A65E-996CBDFBB987}" type="datetimeFigureOut">
              <a:rPr lang="tr-TR" smtClean="0"/>
              <a:t>3.01.2024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51E9-1DA6-4B25-AA07-A3A463D60A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2431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BDFFA-C3E8-44A9-A65E-996CBDFBB987}" type="datetimeFigureOut">
              <a:rPr lang="tr-TR" smtClean="0"/>
              <a:t>3.01.2024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15251E9-1DA6-4B25-AA07-A3A463D60A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18744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BDFFA-C3E8-44A9-A65E-996CBDFBB987}" type="datetimeFigureOut">
              <a:rPr lang="tr-TR" smtClean="0"/>
              <a:t>3.01.2024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15251E9-1DA6-4B25-AA07-A3A463D60A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79077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BDFFA-C3E8-44A9-A65E-996CBDFBB987}" type="datetimeFigureOut">
              <a:rPr lang="tr-TR" smtClean="0"/>
              <a:t>3.01.2024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15251E9-1DA6-4B25-AA07-A3A463D60A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2595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BDFFA-C3E8-44A9-A65E-996CBDFBB987}" type="datetimeFigureOut">
              <a:rPr lang="tr-TR" smtClean="0"/>
              <a:t>3.01.2024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51E9-1DA6-4B25-AA07-A3A463D60A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2236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BDFFA-C3E8-44A9-A65E-996CBDFBB987}" type="datetimeFigureOut">
              <a:rPr lang="tr-TR" smtClean="0"/>
              <a:t>3.01.2024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51E9-1DA6-4B25-AA07-A3A463D60A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69609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BDFFA-C3E8-44A9-A65E-996CBDFBB987}" type="datetimeFigureOut">
              <a:rPr lang="tr-TR" smtClean="0"/>
              <a:t>3.01.2024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51E9-1DA6-4B25-AA07-A3A463D60A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75064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BDFFA-C3E8-44A9-A65E-996CBDFBB987}" type="datetimeFigureOut">
              <a:rPr lang="tr-TR" smtClean="0"/>
              <a:t>3.01.2024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15251E9-1DA6-4B25-AA07-A3A463D60A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83427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BDFFA-C3E8-44A9-A65E-996CBDFBB987}" type="datetimeFigureOut">
              <a:rPr lang="tr-TR" smtClean="0"/>
              <a:t>3.01.2024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15251E9-1DA6-4B25-AA07-A3A463D60A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89498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1" r:id="rId1"/>
    <p:sldLayoutId id="2147484142" r:id="rId2"/>
    <p:sldLayoutId id="2147484143" r:id="rId3"/>
    <p:sldLayoutId id="2147484144" r:id="rId4"/>
    <p:sldLayoutId id="2147484145" r:id="rId5"/>
    <p:sldLayoutId id="2147484146" r:id="rId6"/>
    <p:sldLayoutId id="2147484147" r:id="rId7"/>
    <p:sldLayoutId id="2147484148" r:id="rId8"/>
    <p:sldLayoutId id="2147484149" r:id="rId9"/>
    <p:sldLayoutId id="2147484150" r:id="rId10"/>
    <p:sldLayoutId id="2147484151" r:id="rId11"/>
    <p:sldLayoutId id="2147484152" r:id="rId12"/>
    <p:sldLayoutId id="2147484153" r:id="rId13"/>
    <p:sldLayoutId id="2147484154" r:id="rId14"/>
    <p:sldLayoutId id="2147484155" r:id="rId15"/>
    <p:sldLayoutId id="214748415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16142E-D4B2-7903-C3F4-33594C8BA2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tr-TR" b="0" i="0" dirty="0">
                <a:solidFill>
                  <a:srgbClr val="374151"/>
                </a:solidFill>
                <a:effectLst/>
                <a:latin typeface="Söhne"/>
              </a:rPr>
              <a:t>TRAFFIC ESTIMATION MODEL</a:t>
            </a: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3365CFE-732C-B01C-390C-10DF3C5D06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err="1"/>
              <a:t>Traffic</a:t>
            </a:r>
            <a:r>
              <a:rPr lang="tr-TR" dirty="0"/>
              <a:t> </a:t>
            </a:r>
            <a:r>
              <a:rPr lang="tr-TR" dirty="0" err="1"/>
              <a:t>estimation</a:t>
            </a:r>
            <a:r>
              <a:rPr lang="tr-TR" dirty="0"/>
              <a:t> model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context</a:t>
            </a:r>
            <a:r>
              <a:rPr lang="tr-TR" dirty="0"/>
              <a:t> of </a:t>
            </a:r>
            <a:r>
              <a:rPr lang="tr-TR" dirty="0" err="1"/>
              <a:t>smart</a:t>
            </a:r>
            <a:r>
              <a:rPr lang="tr-TR" dirty="0"/>
              <a:t> </a:t>
            </a:r>
            <a:r>
              <a:rPr lang="tr-TR" dirty="0" err="1"/>
              <a:t>city</a:t>
            </a:r>
            <a:r>
              <a:rPr lang="tr-TR" dirty="0"/>
              <a:t> </a:t>
            </a:r>
            <a:r>
              <a:rPr lang="tr-TR" dirty="0" err="1"/>
              <a:t>development</a:t>
            </a:r>
            <a:r>
              <a:rPr lang="tr-TR" dirty="0"/>
              <a:t> </a:t>
            </a:r>
            <a:r>
              <a:rPr lang="tr-TR" dirty="0" err="1"/>
              <a:t>within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Istanbul</a:t>
            </a:r>
            <a:r>
              <a:rPr lang="tr-TR" dirty="0"/>
              <a:t> </a:t>
            </a:r>
            <a:r>
              <a:rPr lang="tr-TR" dirty="0" err="1"/>
              <a:t>city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5071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2DB365-EFD8-3D77-1B7F-60FC24EE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PROPOSED MODELS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BFE532E-1DEA-8358-70F4-8B476570B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8636" y="1662545"/>
            <a:ext cx="9945976" cy="4248677"/>
          </a:xfrm>
        </p:spPr>
        <p:txBody>
          <a:bodyPr/>
          <a:lstStyle/>
          <a:p>
            <a:r>
              <a:rPr lang="tr-TR" dirty="0"/>
              <a:t>LSTM model in PYTORCH</a:t>
            </a:r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87A87B6-D46F-D3AA-BAA4-BE64B7A65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24" y="2420045"/>
            <a:ext cx="9512545" cy="349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188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5FC143D-450D-D9BD-CEEA-BDE842A89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PROPOSED MODELS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BE27308-B58F-EF90-E760-4CBA92127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9418" y="1683328"/>
            <a:ext cx="9925194" cy="4114800"/>
          </a:xfrm>
        </p:spPr>
        <p:txBody>
          <a:bodyPr/>
          <a:lstStyle/>
          <a:p>
            <a:r>
              <a:rPr lang="tr-TR" dirty="0"/>
              <a:t>ENSEMBLE MODEL IN ML</a:t>
            </a:r>
          </a:p>
          <a:p>
            <a:endParaRPr lang="tr-TR" dirty="0"/>
          </a:p>
          <a:p>
            <a:endParaRPr lang="tr-TR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06DA472E-6C45-F5E8-57CC-41225B4FA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49" y="2964218"/>
            <a:ext cx="9809597" cy="145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30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D004AB8-3B6C-D26C-72B0-8BCAA31F0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CONCLUSION AND FUTURE WORK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BB42B90-B878-B67F-B4A7-CCD76B742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ENSEMBLE PERFORMED BETTER THAN PROPOSED LSTM  </a:t>
            </a:r>
          </a:p>
          <a:p>
            <a:endParaRPr lang="tr-TR" sz="2000" dirty="0"/>
          </a:p>
          <a:p>
            <a:r>
              <a:rPr lang="tr-TR" sz="2000" dirty="0"/>
              <a:t>OUTCOMES AND TESTS REGARDING THE DATASET CAN BE USED FOR FURTHER IMPROVEMENTS OF THE MODEL.</a:t>
            </a:r>
          </a:p>
          <a:p>
            <a:endParaRPr lang="tr-TR" sz="2000" dirty="0"/>
          </a:p>
          <a:p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3156339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16142E-D4B2-7903-C3F4-33594C8BA2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6931" y="2317174"/>
            <a:ext cx="8915399" cy="953526"/>
          </a:xfrm>
        </p:spPr>
        <p:txBody>
          <a:bodyPr/>
          <a:lstStyle/>
          <a:p>
            <a:pPr algn="ctr"/>
            <a:r>
              <a:rPr lang="tr-TR" b="0" i="0" dirty="0">
                <a:solidFill>
                  <a:srgbClr val="374151"/>
                </a:solidFill>
                <a:effectLst/>
                <a:latin typeface="Söhne"/>
              </a:rPr>
              <a:t> BATUHAN YILMAZ</a:t>
            </a:r>
            <a:endParaRPr lang="tr-TR" dirty="0"/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808DFEF8-F33C-6204-B782-0B03EBD17E8F}"/>
              </a:ext>
            </a:extLst>
          </p:cNvPr>
          <p:cNvSpPr txBox="1">
            <a:spLocks/>
          </p:cNvSpPr>
          <p:nvPr/>
        </p:nvSpPr>
        <p:spPr>
          <a:xfrm>
            <a:off x="2098964" y="4977901"/>
            <a:ext cx="8813366" cy="12808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tr-TR" sz="2000" dirty="0"/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531887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3D4A6D9-07CF-DEAE-62B5-2C499CDF7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PURPOSE OF THE PROJECT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C9E4568-C545-48FC-D26B-A5CBFF7A2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Developing a robust traffic estimation model leveraging data science techniques for enhanced urban mobility insights.</a:t>
            </a:r>
            <a:endParaRPr lang="tr-TR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Efficient Traffic Management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Optimized Urban Mobility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Improved Quality of Life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Sustainable Transportation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Responsive Infrastructure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endParaRPr lang="tr-TR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tr-TR" dirty="0">
              <a:solidFill>
                <a:srgbClr val="374151"/>
              </a:solidFill>
              <a:latin typeface="Söhne"/>
            </a:endParaRP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Proposing an LSTM architecture in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PyTorch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as an alternative to traditional ensemble methods in the literature.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82180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>
            <a:extLst>
              <a:ext uri="{FF2B5EF4-FFF2-40B4-BE49-F238E27FC236}">
                <a16:creationId xmlns:a16="http://schemas.microsoft.com/office/drawing/2014/main" id="{C604F007-87D1-768C-D7C9-22980DF6A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 dirty="0"/>
              <a:t>PURPOSE OF THE PROJECT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7099B1F-57BF-A83A-4A78-0819392D3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472481">
            <a:off x="885165" y="2652299"/>
            <a:ext cx="4461262" cy="2941428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7EF7F969-F305-AB16-DCF6-6F67D3228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622129">
            <a:off x="7033211" y="2297050"/>
            <a:ext cx="4655916" cy="329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148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3F82A56-E34E-7154-F9E2-3BDA01C11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9909" y="498764"/>
            <a:ext cx="9114703" cy="1406236"/>
          </a:xfrm>
        </p:spPr>
        <p:txBody>
          <a:bodyPr/>
          <a:lstStyle/>
          <a:p>
            <a:r>
              <a:rPr lang="tr-TR" dirty="0" err="1"/>
              <a:t>Dataset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A299C2F-E063-62A9-B06F-680BA3B62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9909" y="1905000"/>
            <a:ext cx="9351817" cy="4454236"/>
          </a:xfrm>
        </p:spPr>
        <p:txBody>
          <a:bodyPr>
            <a:noAutofit/>
          </a:bodyPr>
          <a:lstStyle/>
          <a:p>
            <a:r>
              <a:rPr lang="tr-TR" dirty="0" err="1"/>
              <a:t>Over</a:t>
            </a:r>
            <a:r>
              <a:rPr lang="tr-TR" dirty="0"/>
              <a:t> 1.5 </a:t>
            </a:r>
            <a:r>
              <a:rPr lang="tr-TR" dirty="0" err="1"/>
              <a:t>million</a:t>
            </a:r>
            <a:r>
              <a:rPr lang="tr-TR" dirty="0"/>
              <a:t> </a:t>
            </a:r>
            <a:r>
              <a:rPr lang="tr-TR" dirty="0" err="1"/>
              <a:t>records</a:t>
            </a:r>
            <a:endParaRPr lang="tr-TR" dirty="0"/>
          </a:p>
          <a:p>
            <a:endParaRPr lang="tr-TR" dirty="0"/>
          </a:p>
          <a:p>
            <a:r>
              <a:rPr lang="tr-TR" dirty="0"/>
              <a:t>2020-01-01 </a:t>
            </a:r>
            <a:r>
              <a:rPr lang="tr-TR" dirty="0" err="1"/>
              <a:t>and</a:t>
            </a:r>
            <a:r>
              <a:rPr lang="tr-TR" dirty="0"/>
              <a:t> 2020-01-02 ( 1 </a:t>
            </a:r>
            <a:r>
              <a:rPr lang="tr-TR" dirty="0" err="1"/>
              <a:t>month</a:t>
            </a:r>
            <a:r>
              <a:rPr lang="tr-TR" dirty="0"/>
              <a:t> ) ( </a:t>
            </a:r>
            <a:r>
              <a:rPr lang="tr-TR" dirty="0" err="1"/>
              <a:t>prophet</a:t>
            </a:r>
            <a:r>
              <a:rPr lang="tr-TR" dirty="0"/>
              <a:t> )</a:t>
            </a:r>
          </a:p>
          <a:p>
            <a:endParaRPr lang="tr-TR" dirty="0"/>
          </a:p>
          <a:p>
            <a:pPr lvl="1"/>
            <a:r>
              <a:rPr lang="tr-TR" sz="1800" b="1" dirty="0" err="1">
                <a:latin typeface="system-ui"/>
              </a:rPr>
              <a:t>Date</a:t>
            </a:r>
            <a:endParaRPr lang="tr-TR" sz="1800" b="1" dirty="0">
              <a:latin typeface="system-ui"/>
            </a:endParaRPr>
          </a:p>
          <a:p>
            <a:pPr lvl="1"/>
            <a:r>
              <a:rPr lang="tr-TR" sz="1800" b="1" i="0" dirty="0" err="1">
                <a:effectLst/>
                <a:latin typeface="system-ui"/>
              </a:rPr>
              <a:t>Latitude</a:t>
            </a:r>
            <a:r>
              <a:rPr lang="tr-TR" sz="1800" b="1" i="0" dirty="0">
                <a:effectLst/>
                <a:latin typeface="system-ui"/>
              </a:rPr>
              <a:t>, </a:t>
            </a:r>
            <a:r>
              <a:rPr lang="tr-TR" sz="1800" b="1" i="0" dirty="0" err="1">
                <a:effectLst/>
                <a:latin typeface="system-ui"/>
              </a:rPr>
              <a:t>longitude</a:t>
            </a:r>
            <a:endParaRPr lang="tr-TR" sz="1800" b="1" i="0" dirty="0">
              <a:effectLst/>
              <a:latin typeface="system-ui"/>
            </a:endParaRPr>
          </a:p>
          <a:p>
            <a:pPr lvl="1"/>
            <a:r>
              <a:rPr lang="tr-TR" sz="1800" b="1" dirty="0" err="1">
                <a:latin typeface="system-ui"/>
              </a:rPr>
              <a:t>Geohash</a:t>
            </a:r>
            <a:r>
              <a:rPr lang="tr-TR" sz="1800" b="1" dirty="0">
                <a:latin typeface="system-ui"/>
              </a:rPr>
              <a:t> (</a:t>
            </a:r>
            <a:r>
              <a:rPr lang="tr-TR" sz="1800" b="1" dirty="0" err="1">
                <a:latin typeface="system-ui"/>
              </a:rPr>
              <a:t>ohe</a:t>
            </a:r>
            <a:r>
              <a:rPr lang="tr-TR" sz="1800" b="1" dirty="0">
                <a:latin typeface="system-ui"/>
              </a:rPr>
              <a:t>)</a:t>
            </a:r>
          </a:p>
          <a:p>
            <a:pPr lvl="1"/>
            <a:r>
              <a:rPr lang="tr-TR" sz="1800" b="1" i="0" dirty="0" err="1">
                <a:effectLst/>
                <a:latin typeface="system-ui"/>
              </a:rPr>
              <a:t>Min-max</a:t>
            </a:r>
            <a:r>
              <a:rPr lang="tr-TR" sz="1800" b="1" i="0" dirty="0">
                <a:effectLst/>
                <a:latin typeface="system-ui"/>
              </a:rPr>
              <a:t>- </a:t>
            </a:r>
            <a:r>
              <a:rPr lang="tr-TR" sz="1800" b="1" i="0" dirty="0" err="1">
                <a:effectLst/>
                <a:latin typeface="system-ui"/>
              </a:rPr>
              <a:t>avg</a:t>
            </a:r>
            <a:r>
              <a:rPr lang="tr-TR" sz="1800" b="1" i="0" dirty="0">
                <a:effectLst/>
                <a:latin typeface="system-ui"/>
              </a:rPr>
              <a:t> </a:t>
            </a:r>
            <a:r>
              <a:rPr lang="tr-TR" sz="1800" b="1" i="0" dirty="0" err="1">
                <a:effectLst/>
                <a:latin typeface="system-ui"/>
              </a:rPr>
              <a:t>speed</a:t>
            </a:r>
            <a:r>
              <a:rPr lang="tr-TR" sz="1800" b="1" i="0" dirty="0">
                <a:effectLst/>
                <a:latin typeface="system-ui"/>
              </a:rPr>
              <a:t> ( km/h)</a:t>
            </a:r>
          </a:p>
          <a:p>
            <a:pPr lvl="1"/>
            <a:r>
              <a:rPr lang="tr-TR" sz="1800" b="1" dirty="0" err="1">
                <a:latin typeface="system-ui"/>
              </a:rPr>
              <a:t>Number</a:t>
            </a:r>
            <a:r>
              <a:rPr lang="tr-TR" sz="1800" b="1" dirty="0">
                <a:latin typeface="system-ui"/>
              </a:rPr>
              <a:t> of </a:t>
            </a:r>
            <a:r>
              <a:rPr lang="tr-TR" sz="1800" b="1" dirty="0" err="1">
                <a:latin typeface="system-ui"/>
              </a:rPr>
              <a:t>vehicles</a:t>
            </a:r>
            <a:endParaRPr lang="tr-TR" sz="1800" b="1" dirty="0">
              <a:latin typeface="system-ui"/>
            </a:endParaRPr>
          </a:p>
          <a:p>
            <a:endParaRPr lang="tr-TR" b="1" i="0" dirty="0">
              <a:effectLst/>
              <a:latin typeface="system-ui"/>
            </a:endParaRPr>
          </a:p>
          <a:p>
            <a:r>
              <a:rPr lang="tr-TR" b="1" dirty="0">
                <a:latin typeface="system-ui"/>
              </a:rPr>
              <a:t>IBB.GOV.TR</a:t>
            </a:r>
            <a:endParaRPr lang="tr-TR" b="1" i="0" dirty="0">
              <a:effectLst/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1208788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523AB60-169F-9599-954B-A9A0537E2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8235" y="166255"/>
            <a:ext cx="8911687" cy="748145"/>
          </a:xfrm>
        </p:spPr>
        <p:txBody>
          <a:bodyPr/>
          <a:lstStyle/>
          <a:p>
            <a:r>
              <a:rPr lang="tr-TR" dirty="0"/>
              <a:t>DATA ANALYSIS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44132368-F766-B35A-D6D8-D531C50A70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1208" y="1468581"/>
            <a:ext cx="11109040" cy="4964040"/>
          </a:xfrm>
        </p:spPr>
      </p:pic>
    </p:spTree>
    <p:extLst>
      <p:ext uri="{BB962C8B-B14F-4D97-AF65-F5344CB8AC3E}">
        <p14:creationId xmlns:p14="http://schemas.microsoft.com/office/powerpoint/2010/main" val="3774107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>
            <a:extLst>
              <a:ext uri="{FF2B5EF4-FFF2-40B4-BE49-F238E27FC236}">
                <a16:creationId xmlns:a16="http://schemas.microsoft.com/office/drawing/2014/main" id="{E6708FA6-5B0E-9E4D-3E64-3BA38A197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8235" y="166255"/>
            <a:ext cx="8911687" cy="748145"/>
          </a:xfrm>
        </p:spPr>
        <p:txBody>
          <a:bodyPr/>
          <a:lstStyle/>
          <a:p>
            <a:r>
              <a:rPr lang="tr-TR" dirty="0"/>
              <a:t>DATA ANALYSIS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D2FBEF2E-F0C4-5BCE-6076-3F59A89D5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874" y="914400"/>
            <a:ext cx="9346190" cy="587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012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B404BD77-D400-AABA-9E23-66B6463CB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486" y="717750"/>
            <a:ext cx="9176759" cy="6066857"/>
          </a:xfrm>
          <a:prstGeom prst="rect">
            <a:avLst/>
          </a:prstGeom>
        </p:spPr>
      </p:pic>
      <p:sp>
        <p:nvSpPr>
          <p:cNvPr id="6" name="Başlık 1">
            <a:extLst>
              <a:ext uri="{FF2B5EF4-FFF2-40B4-BE49-F238E27FC236}">
                <a16:creationId xmlns:a16="http://schemas.microsoft.com/office/drawing/2014/main" id="{971A1B46-BA6C-1BE2-BBED-E36107ADC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280" y="73393"/>
            <a:ext cx="8911687" cy="748145"/>
          </a:xfrm>
        </p:spPr>
        <p:txBody>
          <a:bodyPr/>
          <a:lstStyle/>
          <a:p>
            <a:r>
              <a:rPr lang="tr-TR" dirty="0"/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596683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şlık 1">
            <a:extLst>
              <a:ext uri="{FF2B5EF4-FFF2-40B4-BE49-F238E27FC236}">
                <a16:creationId xmlns:a16="http://schemas.microsoft.com/office/drawing/2014/main" id="{971A1B46-BA6C-1BE2-BBED-E36107ADC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280" y="73393"/>
            <a:ext cx="8911687" cy="748145"/>
          </a:xfrm>
        </p:spPr>
        <p:txBody>
          <a:bodyPr/>
          <a:lstStyle/>
          <a:p>
            <a:r>
              <a:rPr lang="tr-TR" dirty="0"/>
              <a:t>DATA ANALYSIS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C63DA56B-30CD-B9C2-9B55-5D97877E7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766" y="1560369"/>
            <a:ext cx="1137669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041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3DF1DC1-4639-71D2-25A4-89A3D5AF8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HYPOTHESIS TESTS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AB260474-A7F5-5451-53EC-C860EA6AED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5653" y="1642341"/>
            <a:ext cx="10295019" cy="1610014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E76F22CA-FD03-106A-F354-131577654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3" y="3977408"/>
            <a:ext cx="10217554" cy="168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667628"/>
      </p:ext>
    </p:extLst>
  </p:cSld>
  <p:clrMapOvr>
    <a:masterClrMapping/>
  </p:clrMapOvr>
</p:sld>
</file>

<file path=ppt/theme/theme1.xml><?xml version="1.0" encoding="utf-8"?>
<a:theme xmlns:a="http://schemas.openxmlformats.org/drawingml/2006/main" name="Duman">
  <a:themeElements>
    <a:clrScheme name="Duma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Duma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uma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</TotalTime>
  <Words>168</Words>
  <Application>Microsoft Office PowerPoint</Application>
  <PresentationFormat>Geniş ekran</PresentationFormat>
  <Paragraphs>40</Paragraphs>
  <Slides>13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9" baseType="lpstr">
      <vt:lpstr>Arial</vt:lpstr>
      <vt:lpstr>Century Gothic</vt:lpstr>
      <vt:lpstr>Söhne</vt:lpstr>
      <vt:lpstr>system-ui</vt:lpstr>
      <vt:lpstr>Wingdings 3</vt:lpstr>
      <vt:lpstr>Duman</vt:lpstr>
      <vt:lpstr>TRAFFIC ESTIMATION MODEL</vt:lpstr>
      <vt:lpstr>PURPOSE OF THE PROJECT</vt:lpstr>
      <vt:lpstr>PURPOSE OF THE PROJECT</vt:lpstr>
      <vt:lpstr>Dataset</vt:lpstr>
      <vt:lpstr>DATA ANALYSIS</vt:lpstr>
      <vt:lpstr>DATA ANALYSIS</vt:lpstr>
      <vt:lpstr>DATA ANALYSIS</vt:lpstr>
      <vt:lpstr>DATA ANALYSIS</vt:lpstr>
      <vt:lpstr>HYPOTHESIS TESTS</vt:lpstr>
      <vt:lpstr>PROPOSED MODELS</vt:lpstr>
      <vt:lpstr>PROPOSED MODELS</vt:lpstr>
      <vt:lpstr>CONCLUSION AND FUTURE WORK</vt:lpstr>
      <vt:lpstr> BATUHAN YILMAZ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ESTIMATION MODEL</dc:title>
  <dc:creator>BatuhanYILMAZ</dc:creator>
  <cp:lastModifiedBy>BatuhanYILMAZ</cp:lastModifiedBy>
  <cp:revision>4</cp:revision>
  <dcterms:created xsi:type="dcterms:W3CDTF">2024-01-03T02:02:21Z</dcterms:created>
  <dcterms:modified xsi:type="dcterms:W3CDTF">2024-01-03T02:30:53Z</dcterms:modified>
</cp:coreProperties>
</file>