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9" r:id="rId12"/>
    <p:sldId id="266" r:id="rId13"/>
    <p:sldId id="270" r:id="rId14"/>
    <p:sldId id="267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567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27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1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2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60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571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85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0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27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3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27.03.2024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7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98DDC5-306A-1A8D-4981-514FAF8F4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300" b="1" dirty="0" err="1">
                <a:solidFill>
                  <a:schemeClr val="tx1"/>
                </a:solidFill>
              </a:rPr>
              <a:t>Hospıtal</a:t>
            </a:r>
            <a:r>
              <a:rPr lang="tr-TR" sz="6300" b="1" dirty="0">
                <a:solidFill>
                  <a:schemeClr val="tx1"/>
                </a:solidFill>
              </a:rPr>
              <a:t> Management  </a:t>
            </a:r>
            <a:r>
              <a:rPr lang="tr-TR" sz="6300" b="1" dirty="0" err="1">
                <a:solidFill>
                  <a:schemeClr val="tx1"/>
                </a:solidFill>
              </a:rPr>
              <a:t>system</a:t>
            </a:r>
            <a:endParaRPr lang="tr-TR" sz="63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CD0175-C8CC-EAF3-E019-0DE127C45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(Hastane Yönetim ve Randevu Sistemi)</a:t>
            </a:r>
          </a:p>
        </p:txBody>
      </p:sp>
    </p:spTree>
    <p:extLst>
      <p:ext uri="{BB962C8B-B14F-4D97-AF65-F5344CB8AC3E}">
        <p14:creationId xmlns:p14="http://schemas.microsoft.com/office/powerpoint/2010/main" val="325387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Hasta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Diyagramı</a:t>
            </a:r>
          </a:p>
        </p:txBody>
      </p:sp>
      <p:pic>
        <p:nvPicPr>
          <p:cNvPr id="6" name="Resim 5" descr="diyagram, metin, daire, taslak içeren bir resim&#10;&#10;Açıklama otomatik olarak oluşturuldu">
            <a:extLst>
              <a:ext uri="{FF2B5EF4-FFF2-40B4-BE49-F238E27FC236}">
                <a16:creationId xmlns:a16="http://schemas.microsoft.com/office/drawing/2014/main" id="{CB13EC4D-2F04-6F86-83E4-769F6794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24" y="731695"/>
            <a:ext cx="9560352" cy="58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7BED4429-ADA9-E7E4-D2AB-1C361290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72326"/>
              </p:ext>
            </p:extLst>
          </p:nvPr>
        </p:nvGraphicFramePr>
        <p:xfrm>
          <a:off x="1028699" y="205542"/>
          <a:ext cx="10848976" cy="6316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 çevrimiçi randevu alma, muayene olma ve bilgi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721224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Hastanın bilgilerinin eksiksiz alınması.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Doktor: Hastanın bilgilerinin sistemde gözükmesi.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637727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 sisteme kayıt olmuş ve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Bilgiler doğrulanıp sistemden randevu alınmalıdır.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1532734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Hasta sisteme kayıt olur ve bilgileriyle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Sistemdeki boş saatlerden birine randevu alır.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Hastaneye gidip muayene olur.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4- Doktor tanı koyar ve reçete yazar.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5- Hasta doktoru değerlendirir.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781445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 Hasta giriş ekranında yanlış bilgi girer sistem hata mesajı verir.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8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Doktor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Diyagramı</a:t>
            </a:r>
          </a:p>
        </p:txBody>
      </p:sp>
      <p:pic>
        <p:nvPicPr>
          <p:cNvPr id="3" name="Resim 2" descr="diyagram, metin, taslak, daire içeren bir resim&#10;&#10;Açıklama otomatik olarak oluşturuldu">
            <a:extLst>
              <a:ext uri="{FF2B5EF4-FFF2-40B4-BE49-F238E27FC236}">
                <a16:creationId xmlns:a16="http://schemas.microsoft.com/office/drawing/2014/main" id="{A59CE36A-8F57-E8E3-BCF8-84ECF1F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4" y="849724"/>
            <a:ext cx="10530852" cy="55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41F416-E93B-A22B-F84C-B93BF63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0A2989-A9EE-36FE-C873-C22055D2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3C2C01E-728A-BB23-BC82-FDEA598E8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28444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Doktor muayene ve bilgi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Doktorun bilgilerinin eksiksiz alınması.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Hasta: Muayene sonunda tanı koyması ve reçete yazması.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 sisteme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Hastalara tanı koyup sistemi devam ettirmelidir.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Doktor sisteme bilgileri ile giriş yapar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Gelen hastaları muayene edip sisteme tanı girer.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Gerekiyorsa reçete yazar.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 Doktor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9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Sekreter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Diyagramı</a:t>
            </a:r>
          </a:p>
        </p:txBody>
      </p:sp>
      <p:pic>
        <p:nvPicPr>
          <p:cNvPr id="5" name="Resim 4" descr="diyagram, taslak, çizgi, daire içeren bir resim&#10;&#10;Açıklama otomatik olarak oluşturuldu">
            <a:extLst>
              <a:ext uri="{FF2B5EF4-FFF2-40B4-BE49-F238E27FC236}">
                <a16:creationId xmlns:a16="http://schemas.microsoft.com/office/drawing/2014/main" id="{58F2CCBA-3535-E2D9-81D0-89D8086D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82" y="824093"/>
            <a:ext cx="10491238" cy="55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6CC5A-18F7-4550-C253-4585A847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861566-3BAD-F3B1-F8FF-6AD7CC40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549BEB96-55F4-9AA3-CD4F-E7D9DC082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12434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Sekreterin hastanede hastalara sıra vermesi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Sekreter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Doktorun bilgilerinin eksiksiz alınması.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Hasta: İstenilen doktora ve saate randevu verilmesi.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Sekreter sisteme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Hastalara istenilen doktora ve saate randevu verilmelidir.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Sekreter sisteme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Hastaneye gelen hastalara istenilen doktora ve saate uygunsa sıra verir.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1a:Sekreter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2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Admin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Diyagramı</a:t>
            </a:r>
          </a:p>
        </p:txBody>
      </p:sp>
      <p:pic>
        <p:nvPicPr>
          <p:cNvPr id="5" name="Resim 4" descr="metin, diyagram, dair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9229690-1816-17CC-72DB-B8518139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66" y="814763"/>
            <a:ext cx="10653100" cy="56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5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85999-EFDB-E94C-29F7-13E6E209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6E7EDB-ED37-C10A-5EFE-1B2297DD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C68C50C0-8500-CDCA-94BB-356DB71D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17902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Adminin doktor ve sekreter kontrolü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Birinci Aktör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Adminin bilgilerinin eksiksiz alınması.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Ön Koşullar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Admin sisteme giriş yapmış olmalı.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Son Koşullar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Gerekli doktor ve sekreter ekle, sil işlemlerini yapmalıdır.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Ana Akış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Admin sisteme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Gerekli doktor ekle, sil işlemlerini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Doktorların muayene sayılarını ve değerlendirilmelerini görür.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Alternatif Akış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1a:Admin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3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722BC97B-58C0-0210-6060-F58AB6AE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Sınıf Diyagramı</a:t>
            </a:r>
          </a:p>
        </p:txBody>
      </p:sp>
      <p:pic>
        <p:nvPicPr>
          <p:cNvPr id="5" name="İçerik Yer Tutucusu 4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2F6AD0B4-F9C7-4C20-A59D-DDC7FB990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4" y="2085787"/>
            <a:ext cx="9259592" cy="2686425"/>
          </a:xfrm>
        </p:spPr>
      </p:pic>
    </p:spTree>
    <p:extLst>
      <p:ext uri="{BB962C8B-B14F-4D97-AF65-F5344CB8AC3E}">
        <p14:creationId xmlns:p14="http://schemas.microsoft.com/office/powerpoint/2010/main" val="70851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7CD217FB-F567-E142-691B-1F5436C08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81" y="1766016"/>
            <a:ext cx="10107637" cy="3325967"/>
          </a:xfr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320B10CA-EE90-9779-0E85-1D42134F0A95}"/>
              </a:ext>
            </a:extLst>
          </p:cNvPr>
          <p:cNvSpPr txBox="1">
            <a:spLocks/>
          </p:cNvSpPr>
          <p:nvPr/>
        </p:nvSpPr>
        <p:spPr>
          <a:xfrm>
            <a:off x="769450" y="8322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>
                <a:solidFill>
                  <a:srgbClr val="000000"/>
                </a:solidFill>
              </a:rPr>
              <a:t>Sınıf Diyagramı</a:t>
            </a:r>
            <a:endParaRPr lang="tr-TR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97FA4-2C74-2CD9-F1D6-1300197C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052CB6-2DE2-BF0A-632F-8D45A653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2500" dirty="0">
                <a:solidFill>
                  <a:srgbClr val="000000"/>
                </a:solidFill>
              </a:rPr>
              <a:t>  Bu projemizde bir hastane yönetim sistemi tasarlayacağız. Projemiz hem doktorlara hem de hastalara kolaylıklar sağlayacak ve hasta doktor arasında iletişim sağlayacak. Sistemimizde olacak bazı özellikler aşağıdaki gibidir: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Hastalar çevrimiçi randevu alabilecek,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Muayeneleri biten hastalar doktorları değerlendirebilecek,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Muayene saati dolu olan hastalar hastanede sekreterden ek kontenjana sıra alabilecek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Doktorlar tanı koyup reçete verebilecek,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Hastane yönetimi doktorların kaç hasta muayene ettiğini ve değerlendirilmelerini görebilecek.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386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makbuz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9FA0A233-F1BA-DDFD-8E45-808829284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80" y="739429"/>
            <a:ext cx="3974840" cy="5733707"/>
          </a:xfr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F0F69BAC-5590-9F33-A3C2-6E4F32C3C7E3}"/>
              </a:ext>
            </a:extLst>
          </p:cNvPr>
          <p:cNvSpPr txBox="1">
            <a:spLocks/>
          </p:cNvSpPr>
          <p:nvPr/>
        </p:nvSpPr>
        <p:spPr>
          <a:xfrm>
            <a:off x="769450" y="8322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0000"/>
                </a:solidFill>
              </a:rPr>
              <a:t>Sekans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Diyagram</a:t>
            </a:r>
            <a:r>
              <a:rPr lang="tr-TR" b="1" dirty="0">
                <a:solidFill>
                  <a:srgbClr val="000000"/>
                </a:solidFill>
              </a:rPr>
              <a:t>ı</a:t>
            </a:r>
          </a:p>
        </p:txBody>
      </p:sp>
    </p:spTree>
    <p:extLst>
      <p:ext uri="{BB962C8B-B14F-4D97-AF65-F5344CB8AC3E}">
        <p14:creationId xmlns:p14="http://schemas.microsoft.com/office/powerpoint/2010/main" val="105463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diyagram, ekran görüntüsü, paralel içeren bir resim&#10;&#10;Açıklama otomatik olarak oluşturuldu">
            <a:extLst>
              <a:ext uri="{FF2B5EF4-FFF2-40B4-BE49-F238E27FC236}">
                <a16:creationId xmlns:a16="http://schemas.microsoft.com/office/drawing/2014/main" id="{FB01DEED-8C9A-5E0C-F385-684C92C1E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77" y="725947"/>
            <a:ext cx="4932045" cy="5406105"/>
          </a:xfr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F0F69BAC-5590-9F33-A3C2-6E4F32C3C7E3}"/>
              </a:ext>
            </a:extLst>
          </p:cNvPr>
          <p:cNvSpPr txBox="1">
            <a:spLocks/>
          </p:cNvSpPr>
          <p:nvPr/>
        </p:nvSpPr>
        <p:spPr>
          <a:xfrm>
            <a:off x="769450" y="8322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0000"/>
                </a:solidFill>
              </a:rPr>
              <a:t>Sekans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Diyagram</a:t>
            </a:r>
            <a:r>
              <a:rPr lang="tr-TR" b="1" dirty="0">
                <a:solidFill>
                  <a:srgbClr val="000000"/>
                </a:solidFill>
              </a:rPr>
              <a:t>ı</a:t>
            </a:r>
          </a:p>
        </p:txBody>
      </p:sp>
    </p:spTree>
    <p:extLst>
      <p:ext uri="{BB962C8B-B14F-4D97-AF65-F5344CB8AC3E}">
        <p14:creationId xmlns:p14="http://schemas.microsoft.com/office/powerpoint/2010/main" val="303655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diyagram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2239D936-B1A5-F577-1A3D-AECE08C33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23" y="941120"/>
            <a:ext cx="4423954" cy="4975760"/>
          </a:xfr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F0F69BAC-5590-9F33-A3C2-6E4F32C3C7E3}"/>
              </a:ext>
            </a:extLst>
          </p:cNvPr>
          <p:cNvSpPr txBox="1">
            <a:spLocks/>
          </p:cNvSpPr>
          <p:nvPr/>
        </p:nvSpPr>
        <p:spPr>
          <a:xfrm>
            <a:off x="769450" y="8322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0000"/>
                </a:solidFill>
              </a:rPr>
              <a:t>Sekans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Diyagram</a:t>
            </a:r>
            <a:r>
              <a:rPr lang="tr-TR" b="1" dirty="0">
                <a:solidFill>
                  <a:srgbClr val="000000"/>
                </a:solidFill>
              </a:rPr>
              <a:t>ı</a:t>
            </a:r>
          </a:p>
        </p:txBody>
      </p:sp>
    </p:spTree>
    <p:extLst>
      <p:ext uri="{BB962C8B-B14F-4D97-AF65-F5344CB8AC3E}">
        <p14:creationId xmlns:p14="http://schemas.microsoft.com/office/powerpoint/2010/main" val="3046158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ekran görüntüsü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7851006F-62C9-58FF-DD0E-D5A1BB21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68" y="1020736"/>
            <a:ext cx="4938463" cy="4816527"/>
          </a:xfr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F0F69BAC-5590-9F33-A3C2-6E4F32C3C7E3}"/>
              </a:ext>
            </a:extLst>
          </p:cNvPr>
          <p:cNvSpPr txBox="1">
            <a:spLocks/>
          </p:cNvSpPr>
          <p:nvPr/>
        </p:nvSpPr>
        <p:spPr>
          <a:xfrm>
            <a:off x="769450" y="8322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0000"/>
                </a:solidFill>
              </a:rPr>
              <a:t>Sekans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Diyagram</a:t>
            </a:r>
            <a:r>
              <a:rPr lang="tr-TR" b="1" dirty="0">
                <a:solidFill>
                  <a:srgbClr val="000000"/>
                </a:solidFill>
              </a:rPr>
              <a:t>ı</a:t>
            </a:r>
          </a:p>
        </p:txBody>
      </p:sp>
    </p:spTree>
    <p:extLst>
      <p:ext uri="{BB962C8B-B14F-4D97-AF65-F5344CB8AC3E}">
        <p14:creationId xmlns:p14="http://schemas.microsoft.com/office/powerpoint/2010/main" val="275578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1E0B4FC-A286-6BFA-5444-F0E669D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</a:t>
            </a:r>
            <a:r>
              <a:rPr lang="en-US" b="1" dirty="0">
                <a:solidFill>
                  <a:srgbClr val="000000"/>
                </a:solidFill>
              </a:rPr>
              <a:t>Tak</a:t>
            </a:r>
            <a:r>
              <a:rPr lang="tr-TR" b="1" dirty="0" err="1">
                <a:solidFill>
                  <a:srgbClr val="000000"/>
                </a:solidFill>
              </a:rPr>
              <a:t>ımı</a:t>
            </a:r>
            <a:endParaRPr lang="tr-TR" b="1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AFCB683-5244-4967-1AF8-61012B94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Berkan Bal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Batuhan Bozkurt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Bilal Çifçi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Emircan Turan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Sait Eren Başar</a:t>
            </a:r>
          </a:p>
        </p:txBody>
      </p:sp>
    </p:spTree>
    <p:extLst>
      <p:ext uri="{BB962C8B-B14F-4D97-AF65-F5344CB8AC3E}">
        <p14:creationId xmlns:p14="http://schemas.microsoft.com/office/powerpoint/2010/main" val="46836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411F7C2-61A6-172F-4C0F-A1B15F4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Bölümleri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850CCF0-2F0F-691A-5A17-015DE95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000000"/>
                </a:solidFill>
              </a:rPr>
              <a:t>Projemiz 8 ana bölümden oluşmakta:</a:t>
            </a:r>
          </a:p>
          <a:p>
            <a:pPr marL="0" indent="0">
              <a:buNone/>
            </a:pPr>
            <a:endParaRPr lang="tr-TR" sz="36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İhtiyaç analizi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Yazılım gereksinimleri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Sunum ve tanıtım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Veri tabanı tasarımı</a:t>
            </a:r>
          </a:p>
        </p:txBody>
      </p:sp>
    </p:spTree>
    <p:extLst>
      <p:ext uri="{BB962C8B-B14F-4D97-AF65-F5344CB8AC3E}">
        <p14:creationId xmlns:p14="http://schemas.microsoft.com/office/powerpoint/2010/main" val="70070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411F7C2-61A6-172F-4C0F-A1B15F4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Bölümleri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850CCF0-2F0F-691A-5A17-015DE95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000000"/>
                </a:solidFill>
              </a:rPr>
              <a:t>Projemiz 8 ana bölümden oluşmakta:</a:t>
            </a:r>
          </a:p>
          <a:p>
            <a:pPr marL="0" indent="0">
              <a:buNone/>
            </a:pPr>
            <a:endParaRPr lang="tr-TR" sz="36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Kullanıcı arayüzü tasarımı ve geliştirme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Yazılım geliştirme ve uygulama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Sistem testleri ve hata ayıklama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Bakım ve onarım</a:t>
            </a:r>
          </a:p>
        </p:txBody>
      </p:sp>
    </p:spTree>
    <p:extLst>
      <p:ext uri="{BB962C8B-B14F-4D97-AF65-F5344CB8AC3E}">
        <p14:creationId xmlns:p14="http://schemas.microsoft.com/office/powerpoint/2010/main" val="300246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Zaman Planlaması</a:t>
            </a:r>
          </a:p>
        </p:txBody>
      </p:sp>
      <p:pic>
        <p:nvPicPr>
          <p:cNvPr id="3" name="İçerik Yer Tutucusu 2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E2D2D510-7CDC-3EE8-E320-7C7D1B6A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39" y="1278231"/>
            <a:ext cx="9243121" cy="4301537"/>
          </a:xfrm>
        </p:spPr>
      </p:pic>
      <p:sp>
        <p:nvSpPr>
          <p:cNvPr id="5" name="Akış Çizelgesi: İşlem 4">
            <a:extLst>
              <a:ext uri="{FF2B5EF4-FFF2-40B4-BE49-F238E27FC236}">
                <a16:creationId xmlns:a16="http://schemas.microsoft.com/office/drawing/2014/main" id="{EBA72095-02F9-4D7B-1193-64A1953A35AA}"/>
              </a:ext>
            </a:extLst>
          </p:cNvPr>
          <p:cNvSpPr/>
          <p:nvPr/>
        </p:nvSpPr>
        <p:spPr>
          <a:xfrm>
            <a:off x="4386263" y="2978944"/>
            <a:ext cx="1228725" cy="150019"/>
          </a:xfrm>
          <a:prstGeom prst="flowChartProcess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7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Kullanıcılar: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Hasta: Sistemi kullanarak randevu alabilir</a:t>
            </a:r>
            <a:r>
              <a:rPr lang="en-US" sz="2400" dirty="0">
                <a:solidFill>
                  <a:srgbClr val="000000"/>
                </a:solidFill>
              </a:rPr>
              <a:t>, re</a:t>
            </a:r>
            <a:r>
              <a:rPr lang="tr-TR" sz="2400" dirty="0">
                <a:solidFill>
                  <a:srgbClr val="000000"/>
                </a:solidFill>
              </a:rPr>
              <a:t>çete görüntüleyebilir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muayene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sonras</a:t>
            </a:r>
            <a:r>
              <a:rPr lang="tr-TR" sz="2400" dirty="0">
                <a:solidFill>
                  <a:srgbClr val="000000"/>
                </a:solidFill>
              </a:rPr>
              <a:t>ı değerlendirme yapabilir.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Doktorlar: Sistemi kullanarak hastaların randevularını yönetebilir, reçete yazabilir, tanı koyabilir.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Sekreter: Hasta kayıt yapabilir.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Admin: Sistemi kullanarak doktor performansını izleyebilir, raporlar oluşturabilir ve sistem ayarlarını yönetebilirler.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İş Süreçleri</a:t>
            </a:r>
          </a:p>
          <a:p>
            <a:pPr marL="0" indent="0">
              <a:buNone/>
            </a:pPr>
            <a:br>
              <a:rPr lang="tr-TR" dirty="0">
                <a:solidFill>
                  <a:srgbClr val="000000"/>
                </a:solidFill>
              </a:rPr>
            </a:br>
            <a:r>
              <a:rPr lang="tr-TR" sz="2400" dirty="0">
                <a:solidFill>
                  <a:srgbClr val="000000"/>
                </a:solidFill>
              </a:rPr>
              <a:t>Hastane otomasyon sistemi tarafından desteklenen iş süreçleri şunlardır: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 Kayıt Yönetimi: Hastaların kullanıcı bilgilerini kullanır ve sisteme kayıt eder.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Randevu Yönetimi: Hastaların doktor randevusu almasını ve yönetmesini sağlar.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 Yönetimi: Doktor tarafından tanı konulur ve reçete yazılır.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Doktor ve Sekreter Yönetimi: Admin doktor ve sekreter ekleyip silebilir, doktorların değerlendirilmelerini görebilir.</a:t>
            </a:r>
          </a:p>
        </p:txBody>
      </p:sp>
    </p:spTree>
    <p:extLst>
      <p:ext uri="{BB962C8B-B14F-4D97-AF65-F5344CB8AC3E}">
        <p14:creationId xmlns:p14="http://schemas.microsoft.com/office/powerpoint/2010/main" val="28209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Veri Gereksinimleri</a:t>
            </a:r>
          </a:p>
          <a:p>
            <a:pPr marL="0" indent="0">
              <a:buNone/>
            </a:pPr>
            <a:endParaRPr lang="tr-TR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Hasta Bilgileri: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Doktor Bilgileri: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şifre, branş.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Sekreter: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Admin: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Randevu Bilgileri: Randevu tarihi, saati, doktor, hasta.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8078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Özel 1">
      <a:dk1>
        <a:srgbClr val="FF7C80"/>
      </a:dk1>
      <a:lt1>
        <a:sysClr val="window" lastClr="FFFFFF"/>
      </a:lt1>
      <a:dk2>
        <a:srgbClr val="FF7C80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502</TotalTime>
  <Words>714</Words>
  <Application>Microsoft Office PowerPoint</Application>
  <PresentationFormat>Geniş ekran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Franklin Gothic Book</vt:lpstr>
      <vt:lpstr>Wingdings</vt:lpstr>
      <vt:lpstr>Kırpma</vt:lpstr>
      <vt:lpstr>Hospıtal Management  system</vt:lpstr>
      <vt:lpstr>Proje</vt:lpstr>
      <vt:lpstr>Proje Takımı</vt:lpstr>
      <vt:lpstr>Proje Bölümleri</vt:lpstr>
      <vt:lpstr>Proje Bölümleri</vt:lpstr>
      <vt:lpstr>Zaman Planlaması</vt:lpstr>
      <vt:lpstr>Gereksinim Analizi</vt:lpstr>
      <vt:lpstr>Gereksinim Analizi</vt:lpstr>
      <vt:lpstr>Gereksinim Analizi</vt:lpstr>
      <vt:lpstr>Hasta Use-Case Diyagramı</vt:lpstr>
      <vt:lpstr>PowerPoint Sunusu</vt:lpstr>
      <vt:lpstr>Doktor Use-Case Diyagramı</vt:lpstr>
      <vt:lpstr>PowerPoint Sunusu</vt:lpstr>
      <vt:lpstr>Sekreter Use-Case Diyagramı</vt:lpstr>
      <vt:lpstr>PowerPoint Sunusu</vt:lpstr>
      <vt:lpstr>Admin Use-Case Diyagramı</vt:lpstr>
      <vt:lpstr>PowerPoint Sunusu</vt:lpstr>
      <vt:lpstr>Sınıf Diyagramı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Hospıtal Management  system</dc:title>
  <dc:creator>BERKAN BAL</dc:creator>
  <cp:lastModifiedBy>BERKAN BAL</cp:lastModifiedBy>
  <cp:revision>14</cp:revision>
  <dcterms:created xsi:type="dcterms:W3CDTF">2024-03-24T11:30:55Z</dcterms:created>
  <dcterms:modified xsi:type="dcterms:W3CDTF">2024-03-27T09:40:35Z</dcterms:modified>
</cp:coreProperties>
</file>