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511" r:id="rId4"/>
    <p:sldId id="457" r:id="rId5"/>
    <p:sldId id="486" r:id="rId6"/>
    <p:sldId id="512" r:id="rId7"/>
    <p:sldId id="513" r:id="rId8"/>
    <p:sldId id="514" r:id="rId9"/>
    <p:sldId id="515" r:id="rId10"/>
    <p:sldId id="517" r:id="rId11"/>
    <p:sldId id="518" r:id="rId12"/>
    <p:sldId id="519" r:id="rId13"/>
    <p:sldId id="520" r:id="rId14"/>
    <p:sldId id="521" r:id="rId15"/>
    <p:sldId id="522" r:id="rId16"/>
    <p:sldId id="516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02" autoAdjust="0"/>
  </p:normalViewPr>
  <p:slideViewPr>
    <p:cSldViewPr>
      <p:cViewPr>
        <p:scale>
          <a:sx n="120" d="100"/>
          <a:sy n="120" d="100"/>
        </p:scale>
        <p:origin x="42" y="-1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C5CAF-DAB6-49FF-B1FC-83479B1E5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D540EAD-5251-404A-A6C4-5967BB02A283}">
      <dgm:prSet phldrT="[Metin]"/>
      <dgm:spPr>
        <a:solidFill>
          <a:schemeClr val="accent4"/>
        </a:solidFill>
      </dgm:spPr>
      <dgm:t>
        <a:bodyPr/>
        <a:lstStyle/>
        <a:p>
          <a:r>
            <a:rPr lang="tr-TR" dirty="0"/>
            <a:t>Pasif Bilgi Toplama</a:t>
          </a:r>
        </a:p>
      </dgm:t>
    </dgm:pt>
    <dgm:pt modelId="{3EF0D604-3A75-48F5-86B7-74DF0E126653}" type="parTrans" cxnId="{FB9B928D-5598-4AED-968E-27F8A7C59EE3}">
      <dgm:prSet/>
      <dgm:spPr/>
      <dgm:t>
        <a:bodyPr/>
        <a:lstStyle/>
        <a:p>
          <a:endParaRPr lang="tr-TR"/>
        </a:p>
      </dgm:t>
    </dgm:pt>
    <dgm:pt modelId="{DE0E96BC-AFFC-46AA-AAC7-04BCDB8790F5}" type="sibTrans" cxnId="{FB9B928D-5598-4AED-968E-27F8A7C59EE3}">
      <dgm:prSet/>
      <dgm:spPr/>
      <dgm:t>
        <a:bodyPr/>
        <a:lstStyle/>
        <a:p>
          <a:endParaRPr lang="tr-TR"/>
        </a:p>
      </dgm:t>
    </dgm:pt>
    <dgm:pt modelId="{99F856C1-88B5-4EE5-8678-16A9E9AA9C1B}">
      <dgm:prSet phldrT="[Metin]"/>
      <dgm:spPr>
        <a:solidFill>
          <a:srgbClr val="00B050"/>
        </a:solidFill>
      </dgm:spPr>
      <dgm:t>
        <a:bodyPr/>
        <a:lstStyle/>
        <a:p>
          <a:r>
            <a:rPr lang="tr-TR" dirty="0"/>
            <a:t>Aktif Bilgi Toplama</a:t>
          </a:r>
        </a:p>
      </dgm:t>
    </dgm:pt>
    <dgm:pt modelId="{6E4D4A39-634B-49D0-A534-F6127E7684AC}" type="parTrans" cxnId="{990F918B-004A-4087-B281-C192F2642E70}">
      <dgm:prSet/>
      <dgm:spPr/>
      <dgm:t>
        <a:bodyPr/>
        <a:lstStyle/>
        <a:p>
          <a:endParaRPr lang="tr-TR"/>
        </a:p>
      </dgm:t>
    </dgm:pt>
    <dgm:pt modelId="{DABD69AB-00DD-4616-9E20-FF141D2DADED}" type="sibTrans" cxnId="{990F918B-004A-4087-B281-C192F2642E70}">
      <dgm:prSet/>
      <dgm:spPr/>
      <dgm:t>
        <a:bodyPr/>
        <a:lstStyle/>
        <a:p>
          <a:endParaRPr lang="tr-TR"/>
        </a:p>
      </dgm:t>
    </dgm:pt>
    <dgm:pt modelId="{93EF9727-713B-4D7B-A5CA-5675D2C50011}">
      <dgm:prSet/>
      <dgm:spPr/>
      <dgm:t>
        <a:bodyPr/>
        <a:lstStyle/>
        <a:p>
          <a:r>
            <a:rPr lang="tr-TR" dirty="0" smtClean="0"/>
            <a:t>Hedef sistemden bağımsız</a:t>
          </a:r>
          <a:endParaRPr lang="tr-TR" dirty="0"/>
        </a:p>
      </dgm:t>
    </dgm:pt>
    <dgm:pt modelId="{88BE7CA1-32E3-4EAC-90CC-EC89D44E106D}" type="parTrans" cxnId="{6B434A4B-7AD8-433B-AD12-FB121CE69466}">
      <dgm:prSet/>
      <dgm:spPr/>
      <dgm:t>
        <a:bodyPr/>
        <a:lstStyle/>
        <a:p>
          <a:endParaRPr lang="tr-TR"/>
        </a:p>
      </dgm:t>
    </dgm:pt>
    <dgm:pt modelId="{B00EF50D-057D-47CE-B330-79295D6C00DE}" type="sibTrans" cxnId="{6B434A4B-7AD8-433B-AD12-FB121CE69466}">
      <dgm:prSet/>
      <dgm:spPr/>
      <dgm:t>
        <a:bodyPr/>
        <a:lstStyle/>
        <a:p>
          <a:endParaRPr lang="tr-TR"/>
        </a:p>
      </dgm:t>
    </dgm:pt>
    <dgm:pt modelId="{B0B200AA-2AC7-4E39-9F5C-023B99AB29CB}">
      <dgm:prSet phldrT="[Metin]"/>
      <dgm:spPr>
        <a:solidFill>
          <a:srgbClr val="00B050"/>
        </a:solidFill>
      </dgm:spPr>
      <dgm:t>
        <a:bodyPr/>
        <a:lstStyle/>
        <a:p>
          <a:r>
            <a:rPr lang="tr-TR" smtClean="0"/>
            <a:t>Hedef sistemle doğrudan iletişime geçerek </a:t>
          </a:r>
          <a:endParaRPr lang="tr-TR" dirty="0"/>
        </a:p>
      </dgm:t>
    </dgm:pt>
    <dgm:pt modelId="{5C2FE0D8-A256-4ADF-997C-DFB0A23E5E93}" type="parTrans" cxnId="{0F847EE3-CCF6-4BC4-BEAE-2FAB8C6A964D}">
      <dgm:prSet/>
      <dgm:spPr/>
      <dgm:t>
        <a:bodyPr/>
        <a:lstStyle/>
        <a:p>
          <a:endParaRPr lang="tr-TR"/>
        </a:p>
      </dgm:t>
    </dgm:pt>
    <dgm:pt modelId="{9C6F9590-E68E-4BB5-BDFB-D3E7C8E38C9F}" type="sibTrans" cxnId="{0F847EE3-CCF6-4BC4-BEAE-2FAB8C6A964D}">
      <dgm:prSet/>
      <dgm:spPr/>
      <dgm:t>
        <a:bodyPr/>
        <a:lstStyle/>
        <a:p>
          <a:endParaRPr lang="tr-TR"/>
        </a:p>
      </dgm:t>
    </dgm:pt>
    <dgm:pt modelId="{CCF97A5C-74F1-4687-9D51-96655C984C5C}" type="pres">
      <dgm:prSet presAssocID="{95BC5CAF-DAB6-49FF-B1FC-83479B1E5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8DD1949-B368-4B63-B324-9D38D3693744}" type="pres">
      <dgm:prSet presAssocID="{3D540EAD-5251-404A-A6C4-5967BB02A283}" presName="parentLin" presStyleCnt="0"/>
      <dgm:spPr/>
    </dgm:pt>
    <dgm:pt modelId="{FED71655-8F6A-4535-93F3-80D64466FB2E}" type="pres">
      <dgm:prSet presAssocID="{3D540EAD-5251-404A-A6C4-5967BB02A283}" presName="parentLeftMargin" presStyleLbl="node1" presStyleIdx="0" presStyleCnt="2"/>
      <dgm:spPr/>
      <dgm:t>
        <a:bodyPr/>
        <a:lstStyle/>
        <a:p>
          <a:endParaRPr lang="tr-TR"/>
        </a:p>
      </dgm:t>
    </dgm:pt>
    <dgm:pt modelId="{CA5B522B-DFC4-4CFD-AD09-57C4AC3BA81E}" type="pres">
      <dgm:prSet presAssocID="{3D540EAD-5251-404A-A6C4-5967BB02A28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74D47FE-43DE-4F76-B4DC-4AD2D8DC4864}" type="pres">
      <dgm:prSet presAssocID="{3D540EAD-5251-404A-A6C4-5967BB02A283}" presName="negativeSpace" presStyleCnt="0"/>
      <dgm:spPr/>
    </dgm:pt>
    <dgm:pt modelId="{0FF130CA-297D-45E0-A457-20CB3D332C60}" type="pres">
      <dgm:prSet presAssocID="{3D540EAD-5251-404A-A6C4-5967BB02A28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26857AF-06FB-4DB1-B964-A4FC430CE1CE}" type="pres">
      <dgm:prSet presAssocID="{DE0E96BC-AFFC-46AA-AAC7-04BCDB8790F5}" presName="spaceBetweenRectangles" presStyleCnt="0"/>
      <dgm:spPr/>
    </dgm:pt>
    <dgm:pt modelId="{503A210D-6864-496A-AC19-2B2B7E56561F}" type="pres">
      <dgm:prSet presAssocID="{99F856C1-88B5-4EE5-8678-16A9E9AA9C1B}" presName="parentLin" presStyleCnt="0"/>
      <dgm:spPr/>
    </dgm:pt>
    <dgm:pt modelId="{9358F7BC-8FE0-4AE5-BB7E-6513E790047A}" type="pres">
      <dgm:prSet presAssocID="{99F856C1-88B5-4EE5-8678-16A9E9AA9C1B}" presName="parentLeftMargin" presStyleLbl="node1" presStyleIdx="0" presStyleCnt="2"/>
      <dgm:spPr/>
      <dgm:t>
        <a:bodyPr/>
        <a:lstStyle/>
        <a:p>
          <a:endParaRPr lang="tr-TR"/>
        </a:p>
      </dgm:t>
    </dgm:pt>
    <dgm:pt modelId="{B79DEEC4-0DA9-4E30-A34C-344F663A9542}" type="pres">
      <dgm:prSet presAssocID="{99F856C1-88B5-4EE5-8678-16A9E9AA9C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721AC33-7D46-4F78-B831-F4D0BC779F84}" type="pres">
      <dgm:prSet presAssocID="{99F856C1-88B5-4EE5-8678-16A9E9AA9C1B}" presName="negativeSpace" presStyleCnt="0"/>
      <dgm:spPr/>
    </dgm:pt>
    <dgm:pt modelId="{BC0BF32A-97C9-4838-A0A4-1403332A3003}" type="pres">
      <dgm:prSet presAssocID="{99F856C1-88B5-4EE5-8678-16A9E9AA9C1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CB5F958-BAA6-45AC-A267-39953E1F990E}" type="presOf" srcId="{3D540EAD-5251-404A-A6C4-5967BB02A283}" destId="{CA5B522B-DFC4-4CFD-AD09-57C4AC3BA81E}" srcOrd="1" destOrd="0" presId="urn:microsoft.com/office/officeart/2005/8/layout/list1"/>
    <dgm:cxn modelId="{2DFCB56A-351E-4605-9BA8-D7FBFA9F7FD0}" type="presOf" srcId="{3D540EAD-5251-404A-A6C4-5967BB02A283}" destId="{FED71655-8F6A-4535-93F3-80D64466FB2E}" srcOrd="0" destOrd="0" presId="urn:microsoft.com/office/officeart/2005/8/layout/list1"/>
    <dgm:cxn modelId="{FB9B928D-5598-4AED-968E-27F8A7C59EE3}" srcId="{95BC5CAF-DAB6-49FF-B1FC-83479B1E5958}" destId="{3D540EAD-5251-404A-A6C4-5967BB02A283}" srcOrd="0" destOrd="0" parTransId="{3EF0D604-3A75-48F5-86B7-74DF0E126653}" sibTransId="{DE0E96BC-AFFC-46AA-AAC7-04BCDB8790F5}"/>
    <dgm:cxn modelId="{28ECF387-4E6F-4904-9B12-EC10748DB70D}" type="presOf" srcId="{99F856C1-88B5-4EE5-8678-16A9E9AA9C1B}" destId="{9358F7BC-8FE0-4AE5-BB7E-6513E790047A}" srcOrd="0" destOrd="0" presId="urn:microsoft.com/office/officeart/2005/8/layout/list1"/>
    <dgm:cxn modelId="{215146E2-229C-4378-AB27-084BD32672D8}" type="presOf" srcId="{99F856C1-88B5-4EE5-8678-16A9E9AA9C1B}" destId="{B79DEEC4-0DA9-4E30-A34C-344F663A9542}" srcOrd="1" destOrd="0" presId="urn:microsoft.com/office/officeart/2005/8/layout/list1"/>
    <dgm:cxn modelId="{990F918B-004A-4087-B281-C192F2642E70}" srcId="{95BC5CAF-DAB6-49FF-B1FC-83479B1E5958}" destId="{99F856C1-88B5-4EE5-8678-16A9E9AA9C1B}" srcOrd="1" destOrd="0" parTransId="{6E4D4A39-634B-49D0-A534-F6127E7684AC}" sibTransId="{DABD69AB-00DD-4616-9E20-FF141D2DADED}"/>
    <dgm:cxn modelId="{A87E67A6-196F-414F-9386-432FCDCB695E}" type="presOf" srcId="{B0B200AA-2AC7-4E39-9F5C-023B99AB29CB}" destId="{BC0BF32A-97C9-4838-A0A4-1403332A3003}" srcOrd="0" destOrd="0" presId="urn:microsoft.com/office/officeart/2005/8/layout/list1"/>
    <dgm:cxn modelId="{6B434A4B-7AD8-433B-AD12-FB121CE69466}" srcId="{3D540EAD-5251-404A-A6C4-5967BB02A283}" destId="{93EF9727-713B-4D7B-A5CA-5675D2C50011}" srcOrd="0" destOrd="0" parTransId="{88BE7CA1-32E3-4EAC-90CC-EC89D44E106D}" sibTransId="{B00EF50D-057D-47CE-B330-79295D6C00DE}"/>
    <dgm:cxn modelId="{DDA52A70-3B24-42FA-9FDB-14658B7A1827}" type="presOf" srcId="{95BC5CAF-DAB6-49FF-B1FC-83479B1E5958}" destId="{CCF97A5C-74F1-4687-9D51-96655C984C5C}" srcOrd="0" destOrd="0" presId="urn:microsoft.com/office/officeart/2005/8/layout/list1"/>
    <dgm:cxn modelId="{1B13CC71-269F-4F00-BAE9-CF848D3B28C6}" type="presOf" srcId="{93EF9727-713B-4D7B-A5CA-5675D2C50011}" destId="{0FF130CA-297D-45E0-A457-20CB3D332C60}" srcOrd="0" destOrd="0" presId="urn:microsoft.com/office/officeart/2005/8/layout/list1"/>
    <dgm:cxn modelId="{0F847EE3-CCF6-4BC4-BEAE-2FAB8C6A964D}" srcId="{99F856C1-88B5-4EE5-8678-16A9E9AA9C1B}" destId="{B0B200AA-2AC7-4E39-9F5C-023B99AB29CB}" srcOrd="0" destOrd="0" parTransId="{5C2FE0D8-A256-4ADF-997C-DFB0A23E5E93}" sibTransId="{9C6F9590-E68E-4BB5-BDFB-D3E7C8E38C9F}"/>
    <dgm:cxn modelId="{1571E812-C34E-45EF-91B8-1ED838087D39}" type="presParOf" srcId="{CCF97A5C-74F1-4687-9D51-96655C984C5C}" destId="{F8DD1949-B368-4B63-B324-9D38D3693744}" srcOrd="0" destOrd="0" presId="urn:microsoft.com/office/officeart/2005/8/layout/list1"/>
    <dgm:cxn modelId="{192CE10F-6EBF-4F5B-B889-5888533D9373}" type="presParOf" srcId="{F8DD1949-B368-4B63-B324-9D38D3693744}" destId="{FED71655-8F6A-4535-93F3-80D64466FB2E}" srcOrd="0" destOrd="0" presId="urn:microsoft.com/office/officeart/2005/8/layout/list1"/>
    <dgm:cxn modelId="{524FE701-8913-4728-95D5-CF4CF73291ED}" type="presParOf" srcId="{F8DD1949-B368-4B63-B324-9D38D3693744}" destId="{CA5B522B-DFC4-4CFD-AD09-57C4AC3BA81E}" srcOrd="1" destOrd="0" presId="urn:microsoft.com/office/officeart/2005/8/layout/list1"/>
    <dgm:cxn modelId="{6B60DE50-6392-4DDF-9F0A-7D3A36463D1F}" type="presParOf" srcId="{CCF97A5C-74F1-4687-9D51-96655C984C5C}" destId="{474D47FE-43DE-4F76-B4DC-4AD2D8DC4864}" srcOrd="1" destOrd="0" presId="urn:microsoft.com/office/officeart/2005/8/layout/list1"/>
    <dgm:cxn modelId="{8A243CAE-75AE-4574-9265-CFFA76CA65A7}" type="presParOf" srcId="{CCF97A5C-74F1-4687-9D51-96655C984C5C}" destId="{0FF130CA-297D-45E0-A457-20CB3D332C60}" srcOrd="2" destOrd="0" presId="urn:microsoft.com/office/officeart/2005/8/layout/list1"/>
    <dgm:cxn modelId="{850ED082-C79B-418F-8DB8-274E10F2B065}" type="presParOf" srcId="{CCF97A5C-74F1-4687-9D51-96655C984C5C}" destId="{C26857AF-06FB-4DB1-B964-A4FC430CE1CE}" srcOrd="3" destOrd="0" presId="urn:microsoft.com/office/officeart/2005/8/layout/list1"/>
    <dgm:cxn modelId="{3C9B8B00-610C-439D-BFE9-F16A77E2527F}" type="presParOf" srcId="{CCF97A5C-74F1-4687-9D51-96655C984C5C}" destId="{503A210D-6864-496A-AC19-2B2B7E56561F}" srcOrd="4" destOrd="0" presId="urn:microsoft.com/office/officeart/2005/8/layout/list1"/>
    <dgm:cxn modelId="{30F0903A-05CC-42EA-A63F-0B9CDA49B54B}" type="presParOf" srcId="{503A210D-6864-496A-AC19-2B2B7E56561F}" destId="{9358F7BC-8FE0-4AE5-BB7E-6513E790047A}" srcOrd="0" destOrd="0" presId="urn:microsoft.com/office/officeart/2005/8/layout/list1"/>
    <dgm:cxn modelId="{8835B31C-0728-47A7-8A2B-27F161F07E7D}" type="presParOf" srcId="{503A210D-6864-496A-AC19-2B2B7E56561F}" destId="{B79DEEC4-0DA9-4E30-A34C-344F663A9542}" srcOrd="1" destOrd="0" presId="urn:microsoft.com/office/officeart/2005/8/layout/list1"/>
    <dgm:cxn modelId="{FB315536-37F0-4A23-94FB-4F6BD6F08C31}" type="presParOf" srcId="{CCF97A5C-74F1-4687-9D51-96655C984C5C}" destId="{1721AC33-7D46-4F78-B831-F4D0BC779F84}" srcOrd="5" destOrd="0" presId="urn:microsoft.com/office/officeart/2005/8/layout/list1"/>
    <dgm:cxn modelId="{3CCAC83D-579C-4F61-A98D-527AD0C2F949}" type="presParOf" srcId="{CCF97A5C-74F1-4687-9D51-96655C984C5C}" destId="{BC0BF32A-97C9-4838-A0A4-1403332A30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FF2F1-3A7F-4B09-AB94-4676397132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7D157E1-AB39-4A04-BA49-2E1111F87CA9}">
      <dgm:prSet phldrT="[Metin]"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Aktif </a:t>
          </a:r>
          <a:r>
            <a:rPr lang="tr-TR" dirty="0"/>
            <a:t>Bilgi Toplama</a:t>
          </a:r>
        </a:p>
      </dgm:t>
    </dgm:pt>
    <dgm:pt modelId="{78C6FF90-40D2-4EAA-B7D8-A6D12766C5B5}" type="parTrans" cxnId="{F9AC97B4-E5F2-4E63-B823-1C0EE407C8FD}">
      <dgm:prSet/>
      <dgm:spPr/>
      <dgm:t>
        <a:bodyPr/>
        <a:lstStyle/>
        <a:p>
          <a:endParaRPr lang="tr-TR"/>
        </a:p>
      </dgm:t>
    </dgm:pt>
    <dgm:pt modelId="{752B276E-03A4-4F54-A1CF-3F244B573C9F}" type="sibTrans" cxnId="{F9AC97B4-E5F2-4E63-B823-1C0EE407C8FD}">
      <dgm:prSet/>
      <dgm:spPr/>
      <dgm:t>
        <a:bodyPr/>
        <a:lstStyle/>
        <a:p>
          <a:endParaRPr lang="tr-TR"/>
        </a:p>
      </dgm:t>
    </dgm:pt>
    <dgm:pt modelId="{048951CB-029D-441F-9227-11D633AE29A1}" type="pres">
      <dgm:prSet presAssocID="{C38FF2F1-3A7F-4B09-AB94-4676397132A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9008A37-2FDF-4C55-A46E-263F01C031BC}" type="pres">
      <dgm:prSet presAssocID="{67D157E1-AB39-4A04-BA49-2E1111F87CA9}" presName="parentLin" presStyleCnt="0"/>
      <dgm:spPr/>
    </dgm:pt>
    <dgm:pt modelId="{685E8F2F-0141-4887-BC3A-AF7F10AEC3D2}" type="pres">
      <dgm:prSet presAssocID="{67D157E1-AB39-4A04-BA49-2E1111F87CA9}" presName="parentLeftMargin" presStyleLbl="node1" presStyleIdx="0" presStyleCnt="1"/>
      <dgm:spPr/>
      <dgm:t>
        <a:bodyPr/>
        <a:lstStyle/>
        <a:p>
          <a:endParaRPr lang="tr-TR"/>
        </a:p>
      </dgm:t>
    </dgm:pt>
    <dgm:pt modelId="{4FF57FA9-C133-478C-A952-8AD743DE9016}" type="pres">
      <dgm:prSet presAssocID="{67D157E1-AB39-4A04-BA49-2E1111F87C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C18CDD6-1C5E-42AD-BEEF-3B0EB2795089}" type="pres">
      <dgm:prSet presAssocID="{67D157E1-AB39-4A04-BA49-2E1111F87CA9}" presName="negativeSpace" presStyleCnt="0"/>
      <dgm:spPr/>
    </dgm:pt>
    <dgm:pt modelId="{7DC7D230-5CD9-4AAE-92E6-346BA03CEC80}" type="pres">
      <dgm:prSet presAssocID="{67D157E1-AB39-4A04-BA49-2E1111F87CA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BDF7BE1-86D5-4DE8-B03C-F77926935DBF}" type="presOf" srcId="{67D157E1-AB39-4A04-BA49-2E1111F87CA9}" destId="{685E8F2F-0141-4887-BC3A-AF7F10AEC3D2}" srcOrd="0" destOrd="0" presId="urn:microsoft.com/office/officeart/2005/8/layout/list1"/>
    <dgm:cxn modelId="{AF40AE99-852B-4B7F-AA06-24E9EF0AB184}" type="presOf" srcId="{C38FF2F1-3A7F-4B09-AB94-4676397132AC}" destId="{048951CB-029D-441F-9227-11D633AE29A1}" srcOrd="0" destOrd="0" presId="urn:microsoft.com/office/officeart/2005/8/layout/list1"/>
    <dgm:cxn modelId="{F9AC97B4-E5F2-4E63-B823-1C0EE407C8FD}" srcId="{C38FF2F1-3A7F-4B09-AB94-4676397132AC}" destId="{67D157E1-AB39-4A04-BA49-2E1111F87CA9}" srcOrd="0" destOrd="0" parTransId="{78C6FF90-40D2-4EAA-B7D8-A6D12766C5B5}" sibTransId="{752B276E-03A4-4F54-A1CF-3F244B573C9F}"/>
    <dgm:cxn modelId="{00E5983C-F0E8-4E6C-8D6A-C983C8EDAEF0}" type="presOf" srcId="{67D157E1-AB39-4A04-BA49-2E1111F87CA9}" destId="{4FF57FA9-C133-478C-A952-8AD743DE9016}" srcOrd="1" destOrd="0" presId="urn:microsoft.com/office/officeart/2005/8/layout/list1"/>
    <dgm:cxn modelId="{CEAE1272-7BD2-47C2-927E-42229E31B22E}" type="presParOf" srcId="{048951CB-029D-441F-9227-11D633AE29A1}" destId="{99008A37-2FDF-4C55-A46E-263F01C031BC}" srcOrd="0" destOrd="0" presId="urn:microsoft.com/office/officeart/2005/8/layout/list1"/>
    <dgm:cxn modelId="{03B9A66F-40E5-4A11-B579-995A11376F07}" type="presParOf" srcId="{99008A37-2FDF-4C55-A46E-263F01C031BC}" destId="{685E8F2F-0141-4887-BC3A-AF7F10AEC3D2}" srcOrd="0" destOrd="0" presId="urn:microsoft.com/office/officeart/2005/8/layout/list1"/>
    <dgm:cxn modelId="{50B189C8-0E48-4E3A-84E0-AECA10D6AA19}" type="presParOf" srcId="{99008A37-2FDF-4C55-A46E-263F01C031BC}" destId="{4FF57FA9-C133-478C-A952-8AD743DE9016}" srcOrd="1" destOrd="0" presId="urn:microsoft.com/office/officeart/2005/8/layout/list1"/>
    <dgm:cxn modelId="{B48978B0-4159-44E6-806D-E24069DA4277}" type="presParOf" srcId="{048951CB-029D-441F-9227-11D633AE29A1}" destId="{DC18CDD6-1C5E-42AD-BEEF-3B0EB2795089}" srcOrd="1" destOrd="0" presId="urn:microsoft.com/office/officeart/2005/8/layout/list1"/>
    <dgm:cxn modelId="{E04BB611-832D-430E-A39C-635417452DF2}" type="presParOf" srcId="{048951CB-029D-441F-9227-11D633AE29A1}" destId="{7DC7D230-5CD9-4AAE-92E6-346BA03CEC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130CA-297D-45E0-A457-20CB3D332C60}">
      <dsp:nvSpPr>
        <dsp:cNvPr id="0" name=""/>
        <dsp:cNvSpPr/>
      </dsp:nvSpPr>
      <dsp:spPr>
        <a:xfrm>
          <a:off x="0" y="448054"/>
          <a:ext cx="957706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7" tIns="583184" rIns="74328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800" kern="1200" dirty="0" smtClean="0"/>
            <a:t>Hedef sistemden bağımsız</a:t>
          </a:r>
          <a:endParaRPr lang="tr-TR" sz="2800" kern="1200" dirty="0"/>
        </a:p>
      </dsp:txBody>
      <dsp:txXfrm>
        <a:off x="0" y="448054"/>
        <a:ext cx="9577063" cy="1190700"/>
      </dsp:txXfrm>
    </dsp:sp>
    <dsp:sp modelId="{CA5B522B-DFC4-4CFD-AD09-57C4AC3BA81E}">
      <dsp:nvSpPr>
        <dsp:cNvPr id="0" name=""/>
        <dsp:cNvSpPr/>
      </dsp:nvSpPr>
      <dsp:spPr>
        <a:xfrm>
          <a:off x="478853" y="34774"/>
          <a:ext cx="6703944" cy="8265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93" tIns="0" rIns="2533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/>
            <a:t>Pasif Bilgi Toplama</a:t>
          </a:r>
        </a:p>
      </dsp:txBody>
      <dsp:txXfrm>
        <a:off x="519202" y="75123"/>
        <a:ext cx="6623246" cy="745862"/>
      </dsp:txXfrm>
    </dsp:sp>
    <dsp:sp modelId="{BC0BF32A-97C9-4838-A0A4-1403332A3003}">
      <dsp:nvSpPr>
        <dsp:cNvPr id="0" name=""/>
        <dsp:cNvSpPr/>
      </dsp:nvSpPr>
      <dsp:spPr>
        <a:xfrm>
          <a:off x="0" y="2203234"/>
          <a:ext cx="9577063" cy="119070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7" tIns="583184" rIns="74328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800" kern="1200" smtClean="0"/>
            <a:t>Hedef sistemle doğrudan iletişime geçerek </a:t>
          </a:r>
          <a:endParaRPr lang="tr-TR" sz="2800" kern="1200" dirty="0"/>
        </a:p>
      </dsp:txBody>
      <dsp:txXfrm>
        <a:off x="0" y="2203234"/>
        <a:ext cx="9577063" cy="1190700"/>
      </dsp:txXfrm>
    </dsp:sp>
    <dsp:sp modelId="{B79DEEC4-0DA9-4E30-A34C-344F663A9542}">
      <dsp:nvSpPr>
        <dsp:cNvPr id="0" name=""/>
        <dsp:cNvSpPr/>
      </dsp:nvSpPr>
      <dsp:spPr>
        <a:xfrm>
          <a:off x="478853" y="1789954"/>
          <a:ext cx="6703944" cy="8265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93" tIns="0" rIns="2533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/>
            <a:t>Aktif Bilgi Toplama</a:t>
          </a:r>
        </a:p>
      </dsp:txBody>
      <dsp:txXfrm>
        <a:off x="519202" y="1830303"/>
        <a:ext cx="6623246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D230-5CD9-4AAE-92E6-346BA03CEC80}">
      <dsp:nvSpPr>
        <dsp:cNvPr id="0" name=""/>
        <dsp:cNvSpPr/>
      </dsp:nvSpPr>
      <dsp:spPr>
        <a:xfrm>
          <a:off x="0" y="2442407"/>
          <a:ext cx="8125883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57FA9-C133-478C-A952-8AD743DE9016}">
      <dsp:nvSpPr>
        <dsp:cNvPr id="0" name=""/>
        <dsp:cNvSpPr/>
      </dsp:nvSpPr>
      <dsp:spPr>
        <a:xfrm>
          <a:off x="406294" y="1689648"/>
          <a:ext cx="5688118" cy="150552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97" tIns="0" rIns="214997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100" kern="1200" dirty="0" smtClean="0"/>
            <a:t>Aktif </a:t>
          </a:r>
          <a:r>
            <a:rPr lang="tr-TR" sz="5100" kern="1200" dirty="0"/>
            <a:t>Bilgi Toplama</a:t>
          </a:r>
        </a:p>
      </dsp:txBody>
      <dsp:txXfrm>
        <a:off x="479787" y="1763141"/>
        <a:ext cx="5541132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377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tr-TR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8" name="Serbest 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9" name="Serbest 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0" name="Serbest 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1" name="Serbest 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2" name="Serbest 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3" name="Serbest 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4" name="Serbest 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5" name="Serbest 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6" name="Serbest 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7" name="Serbest 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8" name="Serbest 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9" name="Serbest 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0" name="Serbest 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1" name="Serbest 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2" name="Serbest 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3" name="Serbest 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4" name="Serbest 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5" name="Serbest 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6" name="Serbest 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7" name="Serbest 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8" name="Serbest 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9" name="Serbest 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0" name="Serbest 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1" name="Serbest 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2" name="Serbest 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3" name="Serbest 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4" name="Serbest 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5" name="Serbest 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6" name="Serbest 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7" name="Serbest 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8" name="Serbest 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9" name="Serbest 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0" name="Serbest 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1" name="Serbest 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2" name="Serbest 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3" name="Serbest 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4" name="Serbest 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5" name="Serbest 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6" name="Serbest 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7" name="Serbest 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8" name="Serbest 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9" name="Serbest 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0" name="Serbest 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1" name="Serbest 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2" name="Serbest 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3" name="Serbest 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4" name="Serbest 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5" name="Serbest 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6" name="Serbest 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7" name="Serbest 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8" name="Serbest 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9" name="Serbest 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0" name="Serbest 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1" name="Serbest 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2" name="Serbest 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3" name="Serbest 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4" name="Serbest 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5" name="Serbest 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6" name="Serbest 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7" name="Serbest 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8" name="Serbest 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9" name="Serbest 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0" name="Serbest 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1" name="Serbest 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2" name="Serbest 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3" name="Serbest 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4" name="Serbest 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5" name="Serbest 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6" name="Serbest 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7" name="Serbest 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8" name="Serbest 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9" name="Serbest 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0" name="Serbest 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1" name="Serbest 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2" name="Serbest 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3" name="Serbest 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4" name="Serbest 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5" name="Serbest 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6" name="Serbest 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7" name="Serbest 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8" name="Serbest 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9" name="Serbest 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0" name="Serbest 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1" name="Serbest 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2" name="Serbest 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3" name="Serbest 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4" name="Serbest 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5" name="Serbest 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6" name="Serbest 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7" name="Serbest 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8" name="Serbest 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9" name="Serbest 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0" name="Serbest 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1" name="Serbest 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2" name="Serbest 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3" name="Serbest 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4" name="Serbest 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5" name="Serbest 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6" name="Serbest 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7" name="Serbest 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8" name="Serbest 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9" name="Serbest 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0" name="Serbest 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1" name="Serbest 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2" name="Serbest 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3" name="Serbest 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4" name="Serbest 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5" name="Serbest 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6" name="Serbest 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7" name="Serbest 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8" name="Serbest 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9" name="Serbest 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0" name="Serbest 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1" name="Serbest 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2" name="Serbest 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3" name="Serbest 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4" name="Serbest 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5" name="Serbest 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6" name="Serbest 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7" name="Serbest 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8" name="Serbest 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9" name="Serbest 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73413" y="-50800"/>
            <a:ext cx="441568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04402" y="-23415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629347" y="-12700"/>
            <a:ext cx="69102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1320155" y="65678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2993" cy="975600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13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6780034" y="-50800"/>
            <a:ext cx="5484971" cy="69596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558454" y="5859200"/>
            <a:ext cx="10893562" cy="9988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370941" y="55552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370943" y="3127133"/>
            <a:ext cx="6958188" cy="1546400"/>
          </a:xfrm>
          <a:prstGeom prst="rect">
            <a:avLst/>
          </a:prstGeom>
        </p:spPr>
        <p:txBody>
          <a:bodyPr lIns="121879" tIns="121879" rIns="121879" bIns="121879" anchor="b" anchorCtr="0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70943" y="4599533"/>
            <a:ext cx="6958188" cy="760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4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8718" y="-50799"/>
            <a:ext cx="5518296" cy="6923500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863242" y="-19667"/>
            <a:ext cx="3308338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320156" y="1362600"/>
            <a:ext cx="9788250" cy="4496800"/>
          </a:xfrm>
          <a:prstGeom prst="rect">
            <a:avLst/>
          </a:prstGeom>
        </p:spPr>
        <p:txBody>
          <a:bodyPr lIns="121879" tIns="121879" rIns="121879" bIns="121879" anchor="ctr" anchorCtr="0"/>
          <a:lstStyle>
            <a:lvl1pPr lvl="0" rtl="0">
              <a:spcBef>
                <a:spcPts val="0"/>
              </a:spcBef>
              <a:buSzPct val="100000"/>
              <a:defRPr sz="4800" i="1"/>
            </a:lvl1pPr>
            <a:lvl2pPr lvl="1" rtl="0">
              <a:spcBef>
                <a:spcPts val="0"/>
              </a:spcBef>
              <a:buSzPct val="100000"/>
              <a:defRPr sz="4800" i="1"/>
            </a:lvl2pPr>
            <a:lvl3pPr lvl="2" rtl="0">
              <a:spcBef>
                <a:spcPts val="0"/>
              </a:spcBef>
              <a:buSzPct val="100000"/>
              <a:defRPr sz="4800" i="1"/>
            </a:lvl3pPr>
            <a:lvl4pPr lvl="3" rtl="0">
              <a:spcBef>
                <a:spcPts val="0"/>
              </a:spcBef>
              <a:buSzPct val="100000"/>
              <a:defRPr sz="4800" i="1"/>
            </a:lvl4pPr>
            <a:lvl5pPr lvl="4" rtl="0">
              <a:spcBef>
                <a:spcPts val="0"/>
              </a:spcBef>
              <a:buSzPct val="100000"/>
              <a:defRPr sz="4800" i="1"/>
            </a:lvl5pPr>
            <a:lvl6pPr lvl="5" rtl="0">
              <a:spcBef>
                <a:spcPts val="0"/>
              </a:spcBef>
              <a:buSzPct val="100000"/>
              <a:defRPr sz="4800" i="1"/>
            </a:lvl6pPr>
            <a:lvl7pPr lvl="6" rtl="0">
              <a:spcBef>
                <a:spcPts val="0"/>
              </a:spcBef>
              <a:buSzPct val="100000"/>
              <a:defRPr sz="4800" i="1"/>
            </a:lvl7pPr>
            <a:lvl8pPr lvl="7" rtl="0">
              <a:spcBef>
                <a:spcPts val="0"/>
              </a:spcBef>
              <a:buSzPct val="100000"/>
              <a:defRPr sz="4800" i="1"/>
            </a:lvl8pPr>
            <a:lvl9pPr lvl="8">
              <a:spcBef>
                <a:spcPts val="0"/>
              </a:spcBef>
              <a:buSzPct val="100000"/>
              <a:defRPr sz="48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61491" y="-362467"/>
            <a:ext cx="2606921" cy="871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920762" y="-19667"/>
            <a:ext cx="994141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9273982" y="5859533"/>
            <a:ext cx="3524282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9274217" y="5516733"/>
            <a:ext cx="2914441" cy="871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8833095" y="5859533"/>
            <a:ext cx="994141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1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13" y="-50800"/>
            <a:ext cx="441568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402" y="-23415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629347" y="-12700"/>
            <a:ext cx="69102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990346" y="363800"/>
            <a:ext cx="10004994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10479428" y="363800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1320155" y="65678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72816" y="368100"/>
            <a:ext cx="8963665" cy="998800"/>
          </a:xfrm>
          <a:prstGeom prst="rect">
            <a:avLst/>
          </a:prstGeom>
        </p:spPr>
        <p:txBody>
          <a:bodyPr lIns="121879" tIns="121879" rIns="121879" bIns="121879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2817" y="1703500"/>
            <a:ext cx="10106567" cy="48644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2993" cy="975600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29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73413" y="-50800"/>
            <a:ext cx="441568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1204402" y="-23415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29347" y="-12700"/>
            <a:ext cx="69102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990346" y="363800"/>
            <a:ext cx="10004994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10479428" y="363800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1320155" y="65678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72816" y="368100"/>
            <a:ext cx="8963665" cy="998800"/>
          </a:xfrm>
          <a:prstGeom prst="rect">
            <a:avLst/>
          </a:prstGeom>
        </p:spPr>
        <p:txBody>
          <a:bodyPr lIns="121879" tIns="121879" rIns="121879" bIns="121879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472816" y="1632467"/>
            <a:ext cx="3229959" cy="4732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SzPct val="100000"/>
              <a:defRPr sz="2700"/>
            </a:lvl1pPr>
            <a:lvl2pPr lvl="1" rtl="0">
              <a:spcBef>
                <a:spcPts val="0"/>
              </a:spcBef>
              <a:buSzPct val="100000"/>
              <a:defRPr sz="2700"/>
            </a:lvl2pPr>
            <a:lvl3pPr lvl="2" rtl="0">
              <a:spcBef>
                <a:spcPts val="0"/>
              </a:spcBef>
              <a:buSzPct val="100000"/>
              <a:defRPr sz="2700"/>
            </a:lvl3pPr>
            <a:lvl4pPr lvl="3" rtl="0">
              <a:spcBef>
                <a:spcPts val="0"/>
              </a:spcBef>
              <a:buSzPct val="100000"/>
              <a:defRPr sz="2700"/>
            </a:lvl4pPr>
            <a:lvl5pPr lvl="4" rtl="0">
              <a:spcBef>
                <a:spcPts val="0"/>
              </a:spcBef>
              <a:buSzPct val="100000"/>
              <a:defRPr sz="2700"/>
            </a:lvl5pPr>
            <a:lvl6pPr lvl="5" rtl="0">
              <a:spcBef>
                <a:spcPts val="0"/>
              </a:spcBef>
              <a:buSzPct val="100000"/>
              <a:defRPr sz="2700"/>
            </a:lvl6pPr>
            <a:lvl7pPr lvl="6" rtl="0">
              <a:spcBef>
                <a:spcPts val="0"/>
              </a:spcBef>
              <a:buSzPct val="100000"/>
              <a:defRPr sz="2700"/>
            </a:lvl7pPr>
            <a:lvl8pPr lvl="7" rtl="0">
              <a:spcBef>
                <a:spcPts val="0"/>
              </a:spcBef>
              <a:buSzPct val="100000"/>
              <a:defRPr sz="2700"/>
            </a:lvl8pPr>
            <a:lvl9pPr lvl="8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68316" y="1632467"/>
            <a:ext cx="3229959" cy="4732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SzPct val="100000"/>
              <a:defRPr sz="2700"/>
            </a:lvl1pPr>
            <a:lvl2pPr lvl="1" rtl="0">
              <a:spcBef>
                <a:spcPts val="0"/>
              </a:spcBef>
              <a:buSzPct val="100000"/>
              <a:defRPr sz="2700"/>
            </a:lvl2pPr>
            <a:lvl3pPr lvl="2" rtl="0">
              <a:spcBef>
                <a:spcPts val="0"/>
              </a:spcBef>
              <a:buSzPct val="100000"/>
              <a:defRPr sz="2700"/>
            </a:lvl3pPr>
            <a:lvl4pPr lvl="3" rtl="0">
              <a:spcBef>
                <a:spcPts val="0"/>
              </a:spcBef>
              <a:buSzPct val="100000"/>
              <a:defRPr sz="2700"/>
            </a:lvl4pPr>
            <a:lvl5pPr lvl="4" rtl="0">
              <a:spcBef>
                <a:spcPts val="0"/>
              </a:spcBef>
              <a:buSzPct val="100000"/>
              <a:defRPr sz="2700"/>
            </a:lvl5pPr>
            <a:lvl6pPr lvl="5" rtl="0">
              <a:spcBef>
                <a:spcPts val="0"/>
              </a:spcBef>
              <a:buSzPct val="100000"/>
              <a:defRPr sz="2700"/>
            </a:lvl6pPr>
            <a:lvl7pPr lvl="6" rtl="0">
              <a:spcBef>
                <a:spcPts val="0"/>
              </a:spcBef>
              <a:buSzPct val="100000"/>
              <a:defRPr sz="2700"/>
            </a:lvl7pPr>
            <a:lvl8pPr lvl="7" rtl="0">
              <a:spcBef>
                <a:spcPts val="0"/>
              </a:spcBef>
              <a:buSzPct val="100000"/>
              <a:defRPr sz="2700"/>
            </a:lvl8pPr>
            <a:lvl9pPr lvl="8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8263817" y="1632467"/>
            <a:ext cx="3229959" cy="4732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SzPct val="100000"/>
              <a:defRPr sz="2700"/>
            </a:lvl1pPr>
            <a:lvl2pPr lvl="1" rtl="0">
              <a:spcBef>
                <a:spcPts val="0"/>
              </a:spcBef>
              <a:buSzPct val="100000"/>
              <a:defRPr sz="2700"/>
            </a:lvl2pPr>
            <a:lvl3pPr lvl="2" rtl="0">
              <a:spcBef>
                <a:spcPts val="0"/>
              </a:spcBef>
              <a:buSzPct val="100000"/>
              <a:defRPr sz="2700"/>
            </a:lvl3pPr>
            <a:lvl4pPr lvl="3" rtl="0">
              <a:spcBef>
                <a:spcPts val="0"/>
              </a:spcBef>
              <a:buSzPct val="100000"/>
              <a:defRPr sz="2700"/>
            </a:lvl4pPr>
            <a:lvl5pPr lvl="4" rtl="0">
              <a:spcBef>
                <a:spcPts val="0"/>
              </a:spcBef>
              <a:buSzPct val="100000"/>
              <a:defRPr sz="2700"/>
            </a:lvl5pPr>
            <a:lvl6pPr lvl="5" rtl="0">
              <a:spcBef>
                <a:spcPts val="0"/>
              </a:spcBef>
              <a:buSzPct val="100000"/>
              <a:defRPr sz="2700"/>
            </a:lvl6pPr>
            <a:lvl7pPr lvl="6" rtl="0">
              <a:spcBef>
                <a:spcPts val="0"/>
              </a:spcBef>
              <a:buSzPct val="100000"/>
              <a:defRPr sz="2700"/>
            </a:lvl7pPr>
            <a:lvl8pPr lvl="7" rtl="0">
              <a:spcBef>
                <a:spcPts val="0"/>
              </a:spcBef>
              <a:buSzPct val="100000"/>
              <a:defRPr sz="2700"/>
            </a:lvl8pPr>
            <a:lvl9pPr lvl="8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2993" cy="975600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59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7" name="Serbest 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8" name="Serbest 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9" name="Serbest 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0" name="Serbest 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1" name="Serbest 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2" name="Serbest 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3" name="Serbest 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4" name="Serbest 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5" name="Serbest 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6" name="Serbest 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7" name="Serbest 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8" name="Serbest 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9" name="Serbest 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0" name="Serbest 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1" name="Serbest 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2" name="Serbest 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3" name="Serbest 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4" name="Serbest 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5" name="Serbest 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6" name="Serbest 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7" name="Serbest 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8" name="Serbest 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9" name="Serbest 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0" name="Serbest 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1" name="Serbest 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2" name="Serbest 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3" name="Serbest 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4" name="Serbest 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5" name="Serbest 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6" name="Serbest 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7" name="Serbest 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8" name="Serbest 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9" name="Serbest 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0" name="Serbest 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1" name="Serbest 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2" name="Serbest 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3" name="Serbest 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4" name="Serbest 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5" name="Serbest 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6" name="Serbest 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7" name="Serbest 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8" name="Serbest 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9" name="Serbest 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0" name="Serbest 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1" name="Serbest 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2" name="Serbest 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3" name="Serbest 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4" name="Serbest 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5" name="Serbest 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6" name="Serbest 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7" name="Serbest 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8" name="Serbest 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9" name="Serbest 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0" name="Serbest 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1" name="Serbest 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2" name="Serbest 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3" name="Serbest 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4" name="Serbest 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5" name="Serbest 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6" name="Serbest 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7" name="Serbest 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8" name="Serbest 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9" name="Serbest 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0" name="Serbest 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1" name="Serbest 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2" name="Serbest 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3" name="Serbest 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4" name="Serbest 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5" name="Serbest 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6" name="Serbest 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7" name="Serbest 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8" name="Serbest 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9" name="Serbest 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0" name="Serbest 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1" name="Serbest 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2" name="Serbest 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3" name="Serbest 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4" name="Serbest 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5" name="Serbest 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6" name="Serbest 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7" name="Serbest 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8" name="Serbest 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9" name="Serbest 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0" name="Serbest 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1" name="Serbest 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2" name="Serbest 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3" name="Serbest 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4" name="Serbest 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5" name="Serbest 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6" name="Serbest 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7" name="Serbest 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8" name="Serbest 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9" name="Serbest 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0" name="Serbest 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1" name="Serbest 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2" name="Serbest 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3" name="Serbest 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4" name="Serbest 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5" name="Serbest 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6" name="Serbest 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7" name="Serbest 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8" name="Serbest 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9" name="Serbest 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0" name="Serbest 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1" name="Serbest 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2" name="Serbest 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3" name="Serbest 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4" name="Serbest 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5" name="Serbest 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6" name="Serbest 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7" name="Serbest 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8" name="Serbest 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9" name="Serbest 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0" name="Serbest 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1" name="Serbest 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2" name="Serbest 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3" name="Serbest 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4" name="Serbest 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5" name="Serbest 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6" name="Serbest 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7" name="Serbest 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8" name="Serbest 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err="1"/>
              <a:t>AsÄ±l</a:t>
            </a:r>
            <a:r>
              <a:rPr lang="tr-TR" dirty="0"/>
              <a:t> </a:t>
            </a:r>
            <a:r>
              <a:rPr lang="tr-TR" dirty="0" err="1"/>
              <a:t>baÅŸlÄ±k</a:t>
            </a:r>
            <a:r>
              <a:rPr lang="tr-TR" dirty="0"/>
              <a:t> stili </a:t>
            </a:r>
            <a:r>
              <a:rPr lang="tr-TR" dirty="0" err="1"/>
              <a:t>iÃ§in</a:t>
            </a:r>
            <a:r>
              <a:rPr lang="tr-TR" dirty="0"/>
              <a:t> </a:t>
            </a:r>
            <a:r>
              <a:rPr lang="tr-TR" dirty="0" err="1"/>
              <a:t>tÄ±klatÄ±n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err="1"/>
              <a:t>AsÄ±l</a:t>
            </a:r>
            <a:r>
              <a:rPr lang="tr-TR" dirty="0"/>
              <a:t> metin stillerini dÃ¼zenlemek </a:t>
            </a:r>
            <a:r>
              <a:rPr lang="tr-TR" dirty="0" err="1"/>
              <a:t>iÃ§in</a:t>
            </a:r>
            <a:r>
              <a:rPr lang="tr-TR" dirty="0"/>
              <a:t> </a:t>
            </a:r>
            <a:r>
              <a:rPr lang="tr-TR" dirty="0" err="1"/>
              <a:t>tÄ±klatÄ±n</a:t>
            </a:r>
            <a:endParaRPr lang="tr-TR" dirty="0"/>
          </a:p>
          <a:p>
            <a:pPr lvl="1"/>
            <a:r>
              <a:rPr lang="tr-TR" dirty="0" err="1"/>
              <a:t>Ä°kinci</a:t>
            </a:r>
            <a:r>
              <a:rPr lang="tr-TR" dirty="0"/>
              <a:t> dÃ¼zey</a:t>
            </a:r>
          </a:p>
          <a:p>
            <a:pPr lvl="2"/>
            <a:r>
              <a:rPr lang="tr-TR" dirty="0"/>
              <a:t>ÃœÃ§Ã¼ncÃ¼ dÃ¼zey</a:t>
            </a:r>
          </a:p>
          <a:p>
            <a:pPr lvl="3"/>
            <a:r>
              <a:rPr lang="tr-TR" dirty="0"/>
              <a:t>DÃ¶rdÃ¼ncÃ¼ dÃ¼zey</a:t>
            </a:r>
          </a:p>
          <a:p>
            <a:pPr lvl="4"/>
            <a:r>
              <a:rPr lang="tr-TR" dirty="0" err="1"/>
              <a:t>BeÅŸinci</a:t>
            </a:r>
            <a:r>
              <a:rPr lang="tr-TR" dirty="0"/>
              <a:t> dÃ¼zey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Â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bgasecurity.com/Paket/Protokol_Analizi_Ama&#231;l&#305;_Wireshark_Kullan&#305;m&#305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latin typeface="Consolas"/>
              </a:rPr>
              <a:t>Bilgi Toplama</a:t>
            </a:r>
            <a:endParaRPr lang="tr-TR" sz="54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10044607" cy="10668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tr-TR" dirty="0" smtClean="0"/>
              <a:t>Necmettin </a:t>
            </a:r>
            <a:r>
              <a:rPr lang="tr-TR" dirty="0"/>
              <a:t>ÇARKACI </a:t>
            </a:r>
            <a:r>
              <a:rPr lang="tr-TR" dirty="0" smtClean="0"/>
              <a:t>– </a:t>
            </a:r>
            <a:r>
              <a:rPr lang="tr-TR" dirty="0" smtClean="0"/>
              <a:t>Ahmet Alperen BULUT</a:t>
            </a:r>
            <a:endParaRPr lang="tr-TR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450687" y="116632"/>
            <a:ext cx="9661581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err="1"/>
              <a:t>Display</a:t>
            </a:r>
            <a:r>
              <a:rPr lang="tr-TR" sz="2400" b="1" dirty="0"/>
              <a:t> </a:t>
            </a:r>
            <a:r>
              <a:rPr lang="tr-TR" sz="2400" b="1" dirty="0" err="1"/>
              <a:t>Filter</a:t>
            </a:r>
            <a:r>
              <a:rPr lang="tr-TR" sz="2400" b="1" dirty="0"/>
              <a:t>:</a:t>
            </a:r>
            <a:r>
              <a:rPr lang="tr-TR" sz="2400" dirty="0"/>
              <a:t> Yakalanan paketlerin içerisinden istenilen özelliklerdeki paketlerin ayıklanması kısmında kullanılabilir.</a:t>
            </a:r>
            <a:endParaRPr lang="tr-TR" sz="2400" dirty="0"/>
          </a:p>
        </p:txBody>
      </p:sp>
      <p:pic>
        <p:nvPicPr>
          <p:cNvPr id="2050" name="Picture 2" descr="http://wiki.bgasecurity.com/images/d/de/Wiresha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959481"/>
            <a:ext cx="9629775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450686" y="313771"/>
            <a:ext cx="9661581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Kelime arama :</a:t>
            </a:r>
            <a:r>
              <a:rPr lang="tr-TR" sz="2400" dirty="0" smtClean="0"/>
              <a:t> </a:t>
            </a:r>
            <a:r>
              <a:rPr lang="da-DK" sz="2400" dirty="0"/>
              <a:t>İzlenen trafik içerisinde kelime arama;</a:t>
            </a:r>
            <a:endParaRPr lang="tr-TR" sz="2400" dirty="0"/>
          </a:p>
        </p:txBody>
      </p:sp>
      <p:pic>
        <p:nvPicPr>
          <p:cNvPr id="3074" name="Picture 2" descr="http://wiki.bgasecurity.com/images/1/1b/Wireshar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43" y="980728"/>
            <a:ext cx="96107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525889" y="313771"/>
            <a:ext cx="9473180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Protokol detayı :</a:t>
            </a:r>
            <a:r>
              <a:rPr lang="tr-TR" sz="2400" dirty="0" smtClean="0"/>
              <a:t> </a:t>
            </a:r>
            <a:r>
              <a:rPr lang="tr-TR" sz="2400" dirty="0"/>
              <a:t>P</a:t>
            </a:r>
            <a:r>
              <a:rPr lang="tr-TR" sz="2400" dirty="0" smtClean="0"/>
              <a:t>rotokol </a:t>
            </a:r>
            <a:r>
              <a:rPr lang="tr-TR" sz="2400" dirty="0"/>
              <a:t>detaylarının </a:t>
            </a:r>
            <a:r>
              <a:rPr lang="tr-TR" sz="2400" dirty="0" smtClean="0"/>
              <a:t>gösterilmesi</a:t>
            </a:r>
            <a:r>
              <a:rPr lang="tr-TR" sz="2400" dirty="0"/>
              <a:t>.</a:t>
            </a:r>
            <a:r>
              <a:rPr lang="tr-TR" sz="2400" dirty="0" smtClean="0"/>
              <a:t> Özellikle </a:t>
            </a:r>
            <a:r>
              <a:rPr lang="tr-TR" sz="2400" dirty="0"/>
              <a:t>DDOS saldırılarında saldırı tipini belirlemek için kullanılır.</a:t>
            </a:r>
            <a:endParaRPr lang="tr-TR" sz="2400" dirty="0"/>
          </a:p>
        </p:txBody>
      </p:sp>
      <p:pic>
        <p:nvPicPr>
          <p:cNvPr id="4098" name="Picture 2" descr="http://wiki.bgasecurity.com/images/d/d6/Wireshar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89" y="1124745"/>
            <a:ext cx="9281663" cy="53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133972" y="188640"/>
            <a:ext cx="986509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TCP </a:t>
            </a:r>
            <a:r>
              <a:rPr lang="tr-TR" sz="2400" b="1" dirty="0" err="1" smtClean="0"/>
              <a:t>follow</a:t>
            </a:r>
            <a:r>
              <a:rPr lang="tr-TR" sz="2400" b="1" dirty="0" smtClean="0"/>
              <a:t> :</a:t>
            </a:r>
            <a:r>
              <a:rPr lang="tr-TR" sz="2400" dirty="0" smtClean="0"/>
              <a:t> </a:t>
            </a:r>
            <a:r>
              <a:rPr lang="tr-TR" sz="2400" dirty="0"/>
              <a:t>TCP oturumlarında paket birleştirme, HTTP bağlantısındaki tüm giden gelen paketlerin birleştirilip </a:t>
            </a:r>
            <a:r>
              <a:rPr lang="tr-TR" sz="2400" dirty="0" err="1"/>
              <a:t>session</a:t>
            </a:r>
            <a:r>
              <a:rPr lang="tr-TR" sz="2400" dirty="0"/>
              <a:t> hakkında bilgi verilmesi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pic>
        <p:nvPicPr>
          <p:cNvPr id="5122" name="Picture 2" descr="http://wiki.bgasecurity.com/images/a/a7/Wireshar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70" y="1070902"/>
            <a:ext cx="9419814" cy="54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17748" y="4005064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Birleştirilmek istenilen </a:t>
            </a:r>
            <a:r>
              <a:rPr lang="tr-TR" sz="2000" dirty="0"/>
              <a:t>protokol paketi üzerinde sağ tıklanır </a:t>
            </a:r>
            <a:r>
              <a:rPr lang="tr-TR" sz="2000" dirty="0" smtClean="0"/>
              <a:t>ve “</a:t>
            </a:r>
            <a:r>
              <a:rPr lang="tr-TR" sz="2000" dirty="0" err="1" smtClean="0"/>
              <a:t>Follow</a:t>
            </a:r>
            <a:r>
              <a:rPr lang="tr-TR" sz="2000" dirty="0" smtClean="0"/>
              <a:t> TCP </a:t>
            </a:r>
            <a:r>
              <a:rPr lang="tr-TR" sz="2000" dirty="0" err="1" smtClean="0"/>
              <a:t>Stream</a:t>
            </a:r>
            <a:r>
              <a:rPr lang="tr-TR" sz="2000" dirty="0" smtClean="0"/>
              <a:t>” seçeneği </a:t>
            </a:r>
            <a:r>
              <a:rPr lang="tr-TR" sz="2000" dirty="0"/>
              <a:t>seçilir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625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667853" y="526137"/>
            <a:ext cx="9473180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İstek sayıları :</a:t>
            </a:r>
            <a:r>
              <a:rPr lang="tr-TR" sz="2400" dirty="0" smtClean="0"/>
              <a:t> http istek sayılarının görüntülenmesi.</a:t>
            </a:r>
            <a:endParaRPr lang="tr-TR" sz="2400" dirty="0"/>
          </a:p>
        </p:txBody>
      </p:sp>
      <p:pic>
        <p:nvPicPr>
          <p:cNvPr id="6146" name="Picture 2" descr="http://wiki.bgasecurity.com/images/b/b9/Wireshar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15" y="1124744"/>
            <a:ext cx="9328154" cy="53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Paket/Protokol Analizi Amaçlı </a:t>
            </a:r>
            <a:r>
              <a:rPr lang="tr-TR" dirty="0" err="1"/>
              <a:t>Wireshark</a:t>
            </a:r>
            <a:r>
              <a:rPr lang="tr-TR" dirty="0"/>
              <a:t> </a:t>
            </a:r>
            <a:r>
              <a:rPr lang="tr-TR" dirty="0" smtClean="0"/>
              <a:t>Kullanımı, </a:t>
            </a: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wiki.bgasecurity.com/Paket/</a:t>
            </a:r>
            <a:r>
              <a:rPr lang="tr-TR" dirty="0" err="1" smtClean="0">
                <a:hlinkClick r:id="rId2"/>
              </a:rPr>
              <a:t>Protokol_Analizi_Amaçlı_Wireshark_Kullanımı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5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Biz kimiz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6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İstihbarat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663073268"/>
              </p:ext>
            </p:extLst>
          </p:nvPr>
        </p:nvGraphicFramePr>
        <p:xfrm>
          <a:off x="1629916" y="2060848"/>
          <a:ext cx="9577064" cy="34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4473587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Traceroute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Traceroute</a:t>
            </a:r>
            <a:r>
              <a:rPr lang="tr-TR" dirty="0"/>
              <a:t> bir paketin istediği adrese gidene kadar hangi </a:t>
            </a:r>
            <a:r>
              <a:rPr lang="tr-TR" dirty="0" err="1"/>
              <a:t>hostlar</a:t>
            </a:r>
            <a:r>
              <a:rPr lang="tr-TR" dirty="0"/>
              <a:t> ve yönlendirmelerden geçtiğini gösteren </a:t>
            </a:r>
            <a:r>
              <a:rPr lang="tr-TR" dirty="0" smtClean="0"/>
              <a:t>programdır.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4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Dig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Detaylı </a:t>
            </a:r>
            <a:r>
              <a:rPr lang="tr-TR" dirty="0"/>
              <a:t>DNS sorgulaması yapan gelişmiş bir </a:t>
            </a:r>
            <a:r>
              <a:rPr lang="tr-TR" dirty="0" smtClean="0"/>
              <a:t>araçtır.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2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Dirbuster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Hedef adresin alt </a:t>
            </a:r>
            <a:r>
              <a:rPr lang="tr-TR" dirty="0"/>
              <a:t>dizinlerini bulmak </a:t>
            </a:r>
            <a:r>
              <a:rPr lang="tr-TR" dirty="0" smtClean="0"/>
              <a:t>için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1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6"/>
            <a:ext cx="3717925" cy="5491163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Robtex</a:t>
            </a:r>
            <a:endParaRPr lang="tr-TR" sz="40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9" r="25142" b="13528"/>
          <a:stretch/>
        </p:blipFill>
        <p:spPr bwMode="auto">
          <a:xfrm>
            <a:off x="2133972" y="476672"/>
            <a:ext cx="9322326" cy="582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8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pic>
        <p:nvPicPr>
          <p:cNvPr id="2" name="Picture 2" descr="http://wiki.bgasecurity.com/images/d/d2/Wiresh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178456"/>
            <a:ext cx="958215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477441" y="202351"/>
            <a:ext cx="9793088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err="1"/>
              <a:t>Capture</a:t>
            </a:r>
            <a:r>
              <a:rPr lang="tr-TR" sz="2400" b="1" dirty="0"/>
              <a:t> </a:t>
            </a:r>
            <a:r>
              <a:rPr lang="tr-TR" sz="2400" b="1" dirty="0" err="1"/>
              <a:t>Filter</a:t>
            </a:r>
            <a:r>
              <a:rPr lang="tr-TR" sz="2400" b="1" dirty="0"/>
              <a:t>:</a:t>
            </a:r>
            <a:r>
              <a:rPr lang="tr-TR" sz="2400" dirty="0"/>
              <a:t> Yakalanacak paketlerin türü portu protokol bilgisi önceden belirtilerek hedef odaklı bir paket analizi yapılabilir.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251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94E500E7-D555-490D-B2CE-116C04C78EAB}"/>
  <p:tag name="ISPRING_RESOURCE_FOLDER" val="G:\SIU USB\7. Ders Bilgi Toplama\Bilgi Toplama\"/>
  <p:tag name="ISPRING_PRESENTATION_PATH" val="G:\SIU USB\7. Ders Bilgi Toplama\Bilgi Toplama.pptx"/>
  <p:tag name="ISPRING_PROJECT_FOLDER_UPDA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sunusu (geniş ekran)</Template>
  <TotalTime>0</TotalTime>
  <Words>115</Words>
  <Application>Microsoft Office PowerPoint</Application>
  <PresentationFormat>Özel</PresentationFormat>
  <Paragraphs>44</Paragraphs>
  <Slides>15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Chalkboard_16x9_TP102804845</vt:lpstr>
      <vt:lpstr>Bilgi Toplama</vt:lpstr>
      <vt:lpstr>Biz kimiz</vt:lpstr>
      <vt:lpstr>İstihbarat Çeşitleri</vt:lpstr>
      <vt:lpstr>PowerPoint Sunusu</vt:lpstr>
      <vt:lpstr>Traceroute </vt:lpstr>
      <vt:lpstr>Dig </vt:lpstr>
      <vt:lpstr>Dirbuster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2016-06-09T09:42:21Z</dcterms:created>
  <dcterms:modified xsi:type="dcterms:W3CDTF">2017-04-11T09:27:21Z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