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61E-351F-485F-A06E-442330056D85}" type="datetimeFigureOut">
              <a:rPr lang="en-MY" smtClean="0"/>
              <a:t>12/4/2022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AD5C-F93D-46D8-AC64-D30EECB0D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292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61E-351F-485F-A06E-442330056D85}" type="datetimeFigureOut">
              <a:rPr lang="en-MY" smtClean="0"/>
              <a:t>12/4/2022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AD5C-F93D-46D8-AC64-D30EECB0D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725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61E-351F-485F-A06E-442330056D85}" type="datetimeFigureOut">
              <a:rPr lang="en-MY" smtClean="0"/>
              <a:t>12/4/2022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AD5C-F93D-46D8-AC64-D30EECB0D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01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61E-351F-485F-A06E-442330056D85}" type="datetimeFigureOut">
              <a:rPr lang="en-MY" smtClean="0"/>
              <a:t>12/4/2022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AD5C-F93D-46D8-AC64-D30EECB0D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331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61E-351F-485F-A06E-442330056D85}" type="datetimeFigureOut">
              <a:rPr lang="en-MY" smtClean="0"/>
              <a:t>12/4/2022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AD5C-F93D-46D8-AC64-D30EECB0D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933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61E-351F-485F-A06E-442330056D85}" type="datetimeFigureOut">
              <a:rPr lang="en-MY" smtClean="0"/>
              <a:t>12/4/2022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AD5C-F93D-46D8-AC64-D30EECB0D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484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61E-351F-485F-A06E-442330056D85}" type="datetimeFigureOut">
              <a:rPr lang="en-MY" smtClean="0"/>
              <a:t>12/4/2022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AD5C-F93D-46D8-AC64-D30EECB0D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32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61E-351F-485F-A06E-442330056D85}" type="datetimeFigureOut">
              <a:rPr lang="en-MY" smtClean="0"/>
              <a:t>12/4/2022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AD5C-F93D-46D8-AC64-D30EECB0D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316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61E-351F-485F-A06E-442330056D85}" type="datetimeFigureOut">
              <a:rPr lang="en-MY" smtClean="0"/>
              <a:t>12/4/2022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AD5C-F93D-46D8-AC64-D30EECB0D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995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61E-351F-485F-A06E-442330056D85}" type="datetimeFigureOut">
              <a:rPr lang="en-MY" smtClean="0"/>
              <a:t>12/4/2022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AD5C-F93D-46D8-AC64-D30EECB0D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575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61E-351F-485F-A06E-442330056D85}" type="datetimeFigureOut">
              <a:rPr lang="en-MY" smtClean="0"/>
              <a:t>12/4/2022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AD5C-F93D-46D8-AC64-D30EECB0D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245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9361E-351F-485F-A06E-442330056D85}" type="datetimeFigureOut">
              <a:rPr lang="en-MY" smtClean="0"/>
              <a:t>12/4/2022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AD5C-F93D-46D8-AC64-D30EECB0D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559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76517" y="1315763"/>
            <a:ext cx="108053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9295" y="1994109"/>
            <a:ext cx="108053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00540" y="1502263"/>
            <a:ext cx="139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MPU 2172 </a:t>
            </a:r>
            <a:endParaRPr lang="en-MY" dirty="0"/>
          </a:p>
        </p:txBody>
      </p:sp>
      <p:sp>
        <p:nvSpPr>
          <p:cNvPr id="10" name="TextBox 9"/>
          <p:cNvSpPr txBox="1"/>
          <p:nvPr/>
        </p:nvSpPr>
        <p:spPr>
          <a:xfrm>
            <a:off x="3329188" y="458446"/>
            <a:ext cx="5100034" cy="10772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3200" dirty="0" smtClean="0">
                <a:latin typeface="Berlin Sans FB Demi" panose="020E0802020502020306" pitchFamily="34" charset="0"/>
              </a:rPr>
              <a:t>PENGHYATAN ETIKA DAN PERADABAN</a:t>
            </a:r>
            <a:endParaRPr lang="en-MY" sz="3200" dirty="0">
              <a:latin typeface="Berlin Sans FB Demi" panose="020E0802020502020306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9188" y="4729829"/>
            <a:ext cx="5100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000" dirty="0" smtClean="0"/>
              <a:t>BATRISYIA SYAURAH BINTI MOHD ADNAN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PUTERI NURSOLEHA BINTI ROSLEE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 NUR SYAZWINA BINTI SHALIAHAFIZ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 NIESSHA A/P SURESH KUMAR </a:t>
            </a:r>
            <a:endParaRPr lang="en-MY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12135" y="4124053"/>
            <a:ext cx="267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NAMA AHLI KUMPULAN:</a:t>
            </a:r>
            <a:endParaRPr lang="en-MY" dirty="0"/>
          </a:p>
        </p:txBody>
      </p:sp>
      <p:sp>
        <p:nvSpPr>
          <p:cNvPr id="13" name="TextBox 12"/>
          <p:cNvSpPr txBox="1"/>
          <p:nvPr/>
        </p:nvSpPr>
        <p:spPr>
          <a:xfrm>
            <a:off x="2852669" y="2644405"/>
            <a:ext cx="70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TEKNOLOGI MAKLUMAT DAN KOMUNIKASI SEBAGAI MEDIUM PEMANTAPAN ETIKA DAN PERADABAN DI MALAYSIA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70575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28917" y="347729"/>
            <a:ext cx="108053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28916" y="1053921"/>
            <a:ext cx="108053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14800" y="523671"/>
            <a:ext cx="44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 E N G E N A L A N (BATRISYIA)</a:t>
            </a:r>
            <a:endParaRPr lang="en-MY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Flowchart: Preparation 11"/>
          <p:cNvSpPr/>
          <p:nvPr/>
        </p:nvSpPr>
        <p:spPr>
          <a:xfrm>
            <a:off x="1493949" y="2331076"/>
            <a:ext cx="3992451" cy="1120462"/>
          </a:xfrm>
          <a:prstGeom prst="flowChartPrepara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Flowchart: Preparation 12"/>
          <p:cNvSpPr/>
          <p:nvPr/>
        </p:nvSpPr>
        <p:spPr>
          <a:xfrm>
            <a:off x="1493949" y="4034307"/>
            <a:ext cx="3992451" cy="1120462"/>
          </a:xfrm>
          <a:prstGeom prst="flowChartPrepara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Flowchart: Preparation 13"/>
          <p:cNvSpPr/>
          <p:nvPr/>
        </p:nvSpPr>
        <p:spPr>
          <a:xfrm>
            <a:off x="6347138" y="2281707"/>
            <a:ext cx="3992451" cy="1120462"/>
          </a:xfrm>
          <a:prstGeom prst="flowChartPrepara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Flowchart: Preparation 14"/>
          <p:cNvSpPr/>
          <p:nvPr/>
        </p:nvSpPr>
        <p:spPr>
          <a:xfrm>
            <a:off x="6347138" y="4009622"/>
            <a:ext cx="3992451" cy="1120462"/>
          </a:xfrm>
          <a:prstGeom prst="flowChartPrepara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/>
          <p:cNvSpPr txBox="1"/>
          <p:nvPr/>
        </p:nvSpPr>
        <p:spPr>
          <a:xfrm>
            <a:off x="2234484" y="2429642"/>
            <a:ext cx="2511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BATRISYIA SYAURAH BINTI MOHD ADNAN</a:t>
            </a:r>
          </a:p>
          <a:p>
            <a:pPr algn="ctr"/>
            <a:r>
              <a:rPr lang="en-US" dirty="0" smtClean="0"/>
              <a:t> (1 DKB)</a:t>
            </a:r>
            <a:endParaRPr lang="en-MY" dirty="0"/>
          </a:p>
        </p:txBody>
      </p:sp>
      <p:sp>
        <p:nvSpPr>
          <p:cNvPr id="17" name="TextBox 16"/>
          <p:cNvSpPr txBox="1"/>
          <p:nvPr/>
        </p:nvSpPr>
        <p:spPr>
          <a:xfrm>
            <a:off x="7132748" y="4155411"/>
            <a:ext cx="2511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NIESSHA A/P SURESH KUMAR</a:t>
            </a:r>
          </a:p>
          <a:p>
            <a:pPr algn="ctr"/>
            <a:r>
              <a:rPr lang="en-US" dirty="0" smtClean="0"/>
              <a:t> (1 DKB)</a:t>
            </a:r>
            <a:endParaRPr lang="en-MY" dirty="0"/>
          </a:p>
        </p:txBody>
      </p:sp>
      <p:sp>
        <p:nvSpPr>
          <p:cNvPr id="18" name="TextBox 17"/>
          <p:cNvSpPr txBox="1"/>
          <p:nvPr/>
        </p:nvSpPr>
        <p:spPr>
          <a:xfrm>
            <a:off x="7132748" y="2385123"/>
            <a:ext cx="2511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PUTERI NURSOLEHA BINTI ROSLEE</a:t>
            </a:r>
          </a:p>
          <a:p>
            <a:pPr algn="ctr"/>
            <a:r>
              <a:rPr lang="en-US" dirty="0" smtClean="0"/>
              <a:t> (1 DKB)</a:t>
            </a:r>
            <a:endParaRPr lang="en-MY" dirty="0"/>
          </a:p>
        </p:txBody>
      </p:sp>
      <p:sp>
        <p:nvSpPr>
          <p:cNvPr id="19" name="TextBox 18"/>
          <p:cNvSpPr txBox="1"/>
          <p:nvPr/>
        </p:nvSpPr>
        <p:spPr>
          <a:xfrm>
            <a:off x="2234484" y="4161765"/>
            <a:ext cx="2511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NUR SYAZWINA BINTI SHALIAHAFIZ</a:t>
            </a:r>
          </a:p>
          <a:p>
            <a:pPr algn="ctr"/>
            <a:r>
              <a:rPr lang="en-US" dirty="0" smtClean="0"/>
              <a:t> (1 DKB)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8556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781316" y="242552"/>
            <a:ext cx="108053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81315" y="897228"/>
            <a:ext cx="108053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10637" y="396960"/>
            <a:ext cx="50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 E F I N I S I (BATRISYIA)</a:t>
            </a:r>
            <a:endParaRPr lang="en-MY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721217" y="2099256"/>
            <a:ext cx="3721994" cy="15325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/>
          <p:cNvSpPr txBox="1"/>
          <p:nvPr/>
        </p:nvSpPr>
        <p:spPr>
          <a:xfrm>
            <a:off x="1088264" y="2293065"/>
            <a:ext cx="3026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PENGABUNGAN RANGKAIAN AUDIOVISUAL DENGAN MENGGUNAKAN COMPUTER NETWORKING</a:t>
            </a:r>
            <a:endParaRPr lang="en-MY" dirty="0"/>
          </a:p>
        </p:txBody>
      </p:sp>
      <p:sp>
        <p:nvSpPr>
          <p:cNvPr id="8" name="Oval 7"/>
          <p:cNvSpPr/>
          <p:nvPr/>
        </p:nvSpPr>
        <p:spPr>
          <a:xfrm>
            <a:off x="5164428" y="2076718"/>
            <a:ext cx="3721994" cy="153258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5632358" y="2242846"/>
            <a:ext cx="327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TEKNOLOGI MAKLUMAT BERKOMUNIKASI </a:t>
            </a:r>
          </a:p>
          <a:p>
            <a:pPr algn="ctr"/>
            <a:r>
              <a:rPr lang="en-US" dirty="0" smtClean="0"/>
              <a:t>=</a:t>
            </a:r>
          </a:p>
          <a:p>
            <a:r>
              <a:rPr lang="en-US" dirty="0" smtClean="0"/>
              <a:t>INFORMATION TECHNOLOGY </a:t>
            </a:r>
            <a:endParaRPr lang="en-MY" dirty="0"/>
          </a:p>
        </p:txBody>
      </p:sp>
      <p:sp>
        <p:nvSpPr>
          <p:cNvPr id="10" name="Oval 9"/>
          <p:cNvSpPr/>
          <p:nvPr/>
        </p:nvSpPr>
        <p:spPr>
          <a:xfrm>
            <a:off x="2470597" y="4467359"/>
            <a:ext cx="3721994" cy="16291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/>
          <p:cNvSpPr txBox="1"/>
          <p:nvPr/>
        </p:nvSpPr>
        <p:spPr>
          <a:xfrm>
            <a:off x="2902038" y="4586636"/>
            <a:ext cx="3271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DAPAT MENYIMPAN DAN MENGHANTAR GAMBAR, KERJA, FILE, DOCUMENT, DAN MEMBUAT PANGGILAN BERVIDEO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0141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28917" y="347729"/>
            <a:ext cx="108053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28916" y="912253"/>
            <a:ext cx="108053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66677" y="451764"/>
            <a:ext cx="752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HUBUNGAN MANUSIA DAN TEKNOLOGI (PUTERI NURSOLEHA)</a:t>
            </a:r>
            <a:endParaRPr lang="en-MY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755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781316" y="255431"/>
            <a:ext cx="108053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81316" y="794197"/>
            <a:ext cx="108053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15421" y="339075"/>
            <a:ext cx="593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 S U  S E M A S A ICT(PUTERI NURSOLEHA)</a:t>
            </a:r>
            <a:endParaRPr lang="en-MY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493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933715" y="240406"/>
            <a:ext cx="108053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933715" y="779172"/>
            <a:ext cx="108053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46110" y="331562"/>
            <a:ext cx="409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PERANAN TMK (NUR SYAZWINA)</a:t>
            </a:r>
            <a:endParaRPr lang="en-MY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35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933716" y="213541"/>
            <a:ext cx="108053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933716" y="808183"/>
            <a:ext cx="108053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27418" y="332635"/>
            <a:ext cx="593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ETIKA DALAM PENGGUNAAN TMK (NUR SYAZWINA) </a:t>
            </a:r>
            <a:endParaRPr lang="en-MY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94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93311" y="202876"/>
            <a:ext cx="108053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93312" y="806036"/>
            <a:ext cx="10805375" cy="12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73260" y="326229"/>
            <a:ext cx="32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E F L E K S I (NIESSHA)</a:t>
            </a:r>
            <a:endParaRPr lang="en-MY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322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HP-A6</dc:creator>
  <cp:lastModifiedBy>HP-A6</cp:lastModifiedBy>
  <cp:revision>5</cp:revision>
  <dcterms:created xsi:type="dcterms:W3CDTF">2022-04-11T21:17:17Z</dcterms:created>
  <dcterms:modified xsi:type="dcterms:W3CDTF">2022-04-11T21:45:53Z</dcterms:modified>
</cp:coreProperties>
</file>