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33.jpeg" ContentType="image/jpeg"/>
  <Override PartName="/ppt/media/image6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27.jpeg" ContentType="image/jpeg"/>
  <Override PartName="/ppt/media/image50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0" Type="http://schemas.openxmlformats.org/officeDocument/2006/relationships/image" Target="../media/image28.jpeg"/><Relationship Id="rId11" Type="http://schemas.openxmlformats.org/officeDocument/2006/relationships/image" Target="../media/image29.jpeg"/><Relationship Id="rId12" Type="http://schemas.openxmlformats.org/officeDocument/2006/relationships/image" Target="../media/image30.jpeg"/><Relationship Id="rId13" Type="http://schemas.openxmlformats.org/officeDocument/2006/relationships/image" Target="../media/image31.jpeg"/><Relationship Id="rId14" Type="http://schemas.openxmlformats.org/officeDocument/2006/relationships/image" Target="../media/image32.jpeg"/><Relationship Id="rId15" Type="http://schemas.openxmlformats.org/officeDocument/2006/relationships/image" Target="../media/image33.jpeg"/><Relationship Id="rId16" Type="http://schemas.openxmlformats.org/officeDocument/2006/relationships/image" Target="../media/image34.jpeg"/><Relationship Id="rId17" Type="http://schemas.openxmlformats.org/officeDocument/2006/relationships/image" Target="../media/image35.jpeg"/><Relationship Id="rId18" Type="http://schemas.openxmlformats.org/officeDocument/2006/relationships/image" Target="../media/image36.jpeg"/><Relationship Id="rId19" Type="http://schemas.openxmlformats.org/officeDocument/2006/relationships/image" Target="../media/image37.jpeg"/><Relationship Id="rId20" Type="http://schemas.openxmlformats.org/officeDocument/2006/relationships/image" Target="../media/image38.jpeg"/><Relationship Id="rId21" Type="http://schemas.openxmlformats.org/officeDocument/2006/relationships/image" Target="../media/image39.jpeg"/><Relationship Id="rId22" Type="http://schemas.openxmlformats.org/officeDocument/2006/relationships/image" Target="../media/image40.jpeg"/><Relationship Id="rId23" Type="http://schemas.openxmlformats.org/officeDocument/2006/relationships/image" Target="../media/image41.jpeg"/><Relationship Id="rId24" Type="http://schemas.openxmlformats.org/officeDocument/2006/relationships/image" Target="../media/image42.jpeg"/><Relationship Id="rId25" Type="http://schemas.openxmlformats.org/officeDocument/2006/relationships/image" Target="../media/image43.jpeg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image" Target="../media/image47.jpeg"/><Relationship Id="rId6" Type="http://schemas.openxmlformats.org/officeDocument/2006/relationships/image" Target="../media/image48.jpeg"/><Relationship Id="rId7" Type="http://schemas.openxmlformats.org/officeDocument/2006/relationships/image" Target="../media/image49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8560" cy="1553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9280" cy="4113360"/>
            <a:chOff x="0" y="0"/>
            <a:chExt cx="10079280" cy="411336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9280" cy="41133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3040" cy="63864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8720" cy="18273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8720" cy="18273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4320" cy="3643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1600" cy="91296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4400" cy="4557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7520" cy="10044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1600" cy="1004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3040" cy="45576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1600" cy="164448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7200" cy="8215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3920" cy="146160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2880" cy="100440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1440" cy="91296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4320" cy="10958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4320" cy="155304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4320" cy="3643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4480"/>
            <a:ext cx="1279080" cy="913320"/>
            <a:chOff x="8540280" y="5064480"/>
            <a:chExt cx="1279080" cy="91332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4480"/>
              <a:ext cx="1279080" cy="913320"/>
              <a:chOff x="8540280" y="5064480"/>
              <a:chExt cx="1279080" cy="91332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30240"/>
                <a:ext cx="181440" cy="18144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30240"/>
                <a:ext cx="181440" cy="18144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30240"/>
                <a:ext cx="181440" cy="18144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30600"/>
                <a:ext cx="181440" cy="18144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4480"/>
                <a:ext cx="181440" cy="18144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4480"/>
                <a:ext cx="181440" cy="18144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4840"/>
                <a:ext cx="181440" cy="18144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4480"/>
                <a:ext cx="181440" cy="18144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6000"/>
                <a:ext cx="181440" cy="18144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6360"/>
                <a:ext cx="181440" cy="18144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6000"/>
                <a:ext cx="181440" cy="18144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6000"/>
                <a:ext cx="181440" cy="18144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4640" cy="29246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1225080" y="1134360"/>
            <a:ext cx="1187640" cy="11869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420000" y="4242960"/>
            <a:ext cx="638640" cy="6386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4560" cy="414396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3156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"/>
          <p:cNvGrpSpPr/>
          <p:nvPr/>
        </p:nvGrpSpPr>
        <p:grpSpPr>
          <a:xfrm>
            <a:off x="7406640" y="3566160"/>
            <a:ext cx="2376000" cy="4296240"/>
            <a:chOff x="7406640" y="3566160"/>
            <a:chExt cx="2376000" cy="4296240"/>
          </a:xfrm>
        </p:grpSpPr>
        <p:sp>
          <p:nvSpPr>
            <p:cNvPr id="116" name=""/>
            <p:cNvSpPr/>
            <p:nvPr/>
          </p:nvSpPr>
          <p:spPr>
            <a:xfrm>
              <a:off x="8138160" y="4754880"/>
              <a:ext cx="455760" cy="25588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>
              <a:off x="8961120" y="3566160"/>
              <a:ext cx="455760" cy="255888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>
              <a:off x="8503920" y="5120640"/>
              <a:ext cx="127872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321040" y="530352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869680" y="548640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406640" y="5303520"/>
              <a:ext cx="455760" cy="255888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 flipH="1" flipV="1">
            <a:off x="1459800" y="-1555920"/>
            <a:ext cx="455760" cy="255888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 flipH="1" flipV="1">
            <a:off x="636840" y="-365400"/>
            <a:ext cx="455760" cy="255888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 flipV="1">
            <a:off x="271080" y="547200"/>
            <a:ext cx="127872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821520" y="36432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1080" y="18144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2191320" y="-2104560"/>
            <a:ext cx="455760" cy="255888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474720" y="2560320"/>
            <a:ext cx="2741760" cy="2741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8266320" y="4115520"/>
            <a:ext cx="191880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717680" y="-548280"/>
            <a:ext cx="191880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"/>
          <p:cNvGrpSpPr/>
          <p:nvPr/>
        </p:nvGrpSpPr>
        <p:grpSpPr>
          <a:xfrm>
            <a:off x="-146160" y="-296280"/>
            <a:ext cx="912960" cy="1278360"/>
            <a:chOff x="-146160" y="-296280"/>
            <a:chExt cx="912960" cy="1278360"/>
          </a:xfrm>
        </p:grpSpPr>
        <p:sp>
          <p:nvSpPr>
            <p:cNvPr id="170" name=""/>
            <p:cNvSpPr/>
            <p:nvPr/>
          </p:nvSpPr>
          <p:spPr>
            <a:xfrm flipV="1" rot="5395800">
              <a:off x="219240" y="799560"/>
              <a:ext cx="181440" cy="1814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"/>
            <p:cNvSpPr/>
            <p:nvPr/>
          </p:nvSpPr>
          <p:spPr>
            <a:xfrm flipV="1" rot="5395800">
              <a:off x="218880" y="433800"/>
              <a:ext cx="181440" cy="18144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"/>
            <p:cNvSpPr/>
            <p:nvPr/>
          </p:nvSpPr>
          <p:spPr>
            <a:xfrm flipV="1" rot="5395800">
              <a:off x="218520" y="68400"/>
              <a:ext cx="181440" cy="18144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"/>
            <p:cNvSpPr/>
            <p:nvPr/>
          </p:nvSpPr>
          <p:spPr>
            <a:xfrm flipV="1" rot="5395800">
              <a:off x="217800" y="-295920"/>
              <a:ext cx="181440" cy="18144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 flipV="1" rot="5395800">
              <a:off x="583920" y="-296280"/>
              <a:ext cx="181440" cy="18144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"/>
            <p:cNvSpPr/>
            <p:nvPr/>
          </p:nvSpPr>
          <p:spPr>
            <a:xfrm flipV="1" rot="5395800">
              <a:off x="584280" y="67680"/>
              <a:ext cx="181440" cy="18144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 flipV="1" rot="5395800">
              <a:off x="584280" y="433440"/>
              <a:ext cx="181440" cy="18144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"/>
            <p:cNvSpPr/>
            <p:nvPr/>
          </p:nvSpPr>
          <p:spPr>
            <a:xfrm flipV="1" rot="5395800">
              <a:off x="585000" y="799560"/>
              <a:ext cx="181440" cy="18144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"/>
            <p:cNvSpPr/>
            <p:nvPr/>
          </p:nvSpPr>
          <p:spPr>
            <a:xfrm flipV="1" rot="5395800">
              <a:off x="-144720" y="799920"/>
              <a:ext cx="181440" cy="18144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"/>
            <p:cNvSpPr/>
            <p:nvPr/>
          </p:nvSpPr>
          <p:spPr>
            <a:xfrm flipV="1" rot="5395800">
              <a:off x="-145440" y="434520"/>
              <a:ext cx="181440" cy="18144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 flipV="1" rot="5395800">
              <a:off x="-145440" y="68400"/>
              <a:ext cx="181440" cy="18144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"/>
            <p:cNvSpPr/>
            <p:nvPr/>
          </p:nvSpPr>
          <p:spPr>
            <a:xfrm flipV="1" rot="5395800">
              <a:off x="-145800" y="-295560"/>
              <a:ext cx="181440" cy="18144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" name=""/>
          <p:cNvGrpSpPr/>
          <p:nvPr/>
        </p:nvGrpSpPr>
        <p:grpSpPr>
          <a:xfrm>
            <a:off x="9545040" y="4644360"/>
            <a:ext cx="914400" cy="1279800"/>
            <a:chOff x="9545040" y="4644360"/>
            <a:chExt cx="914400" cy="1279800"/>
          </a:xfrm>
        </p:grpSpPr>
        <p:sp>
          <p:nvSpPr>
            <p:cNvPr id="183" name=""/>
            <p:cNvSpPr/>
            <p:nvPr/>
          </p:nvSpPr>
          <p:spPr>
            <a:xfrm flipV="1" rot="5395800">
              <a:off x="9911880" y="5741640"/>
              <a:ext cx="181440" cy="18144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 flipV="1" rot="5395800">
              <a:off x="9911520" y="5375880"/>
              <a:ext cx="181440" cy="18144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"/>
            <p:cNvSpPr/>
            <p:nvPr/>
          </p:nvSpPr>
          <p:spPr>
            <a:xfrm flipV="1" rot="5395800">
              <a:off x="9911160" y="5010480"/>
              <a:ext cx="181440" cy="18144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 flipV="1" rot="5395800">
              <a:off x="9910440" y="4644360"/>
              <a:ext cx="181440" cy="18144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 flipV="1" rot="5395800">
              <a:off x="10276560" y="4644000"/>
              <a:ext cx="181440" cy="18144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 flipV="1" rot="5395800">
              <a:off x="10276920" y="5009760"/>
              <a:ext cx="181440" cy="18144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"/>
            <p:cNvSpPr/>
            <p:nvPr/>
          </p:nvSpPr>
          <p:spPr>
            <a:xfrm flipV="1" rot="5395800">
              <a:off x="10276920" y="5375520"/>
              <a:ext cx="181440" cy="18144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"/>
            <p:cNvSpPr/>
            <p:nvPr/>
          </p:nvSpPr>
          <p:spPr>
            <a:xfrm flipV="1" rot="5395800">
              <a:off x="10277640" y="5741640"/>
              <a:ext cx="181440" cy="18144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"/>
            <p:cNvSpPr/>
            <p:nvPr/>
          </p:nvSpPr>
          <p:spPr>
            <a:xfrm flipV="1" rot="5395800">
              <a:off x="9546120" y="5742000"/>
              <a:ext cx="181440" cy="18144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"/>
            <p:cNvSpPr/>
            <p:nvPr/>
          </p:nvSpPr>
          <p:spPr>
            <a:xfrm flipV="1" rot="5395800">
              <a:off x="9545400" y="5376600"/>
              <a:ext cx="181440" cy="18144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 flipV="1" rot="5395800">
              <a:off x="9545400" y="5010480"/>
              <a:ext cx="181440" cy="18144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"/>
            <p:cNvSpPr/>
            <p:nvPr/>
          </p:nvSpPr>
          <p:spPr>
            <a:xfrm flipV="1" rot="5395800">
              <a:off x="9545040" y="4644720"/>
              <a:ext cx="181440" cy="18144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"/>
          <p:cNvSpPr/>
          <p:nvPr/>
        </p:nvSpPr>
        <p:spPr>
          <a:xfrm>
            <a:off x="-146160" y="3109320"/>
            <a:ext cx="191880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6411960" y="130032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5813280" y="385488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7589520" y="256032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3200400" y="73152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1424160" y="348912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700920" y="1900080"/>
            <a:ext cx="1400760" cy="1847520"/>
          </a:xfrm>
          <a:custGeom>
            <a:avLst/>
            <a:gdLst/>
            <a:ah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3931920" y="2011680"/>
            <a:ext cx="974520" cy="137016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724880" y="2103120"/>
            <a:ext cx="777600" cy="1461600"/>
          </a:xfrm>
          <a:custGeom>
            <a:avLst/>
            <a:gdLst/>
            <a:ah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>
            <a:off x="1424160" y="475488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>
            <a:off x="2887200" y="130032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822960" y="2468880"/>
            <a:ext cx="1461600" cy="14616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>
            <a:off x="4480560" y="1554480"/>
            <a:ext cx="1461600" cy="14616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6583680" y="3108960"/>
            <a:ext cx="1461600" cy="14616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1554480" y="4114800"/>
            <a:ext cx="912960" cy="655920"/>
          </a:xfrm>
          <a:custGeom>
            <a:avLst/>
            <a:gdLst/>
            <a:ahLst/>
            <a:rect l="l" t="t" r="r" b="b"/>
            <a:pathLst>
              <a:path w="2541" h="2287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657600" y="1188720"/>
            <a:ext cx="821520" cy="638640"/>
          </a:xfrm>
          <a:custGeom>
            <a:avLst/>
            <a:gdLst/>
            <a:ahLst/>
            <a:rect l="l" t="t" r="r" b="b"/>
            <a:pathLst>
              <a:path w="2287" h="1779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7955280" y="2011680"/>
            <a:ext cx="1462680" cy="1187280"/>
          </a:xfrm>
          <a:custGeom>
            <a:avLst/>
            <a:gdLst/>
            <a:ahLst/>
            <a:rect l="l" t="t" r="r" b="b"/>
            <a:pathLst>
              <a:path w="4827" h="3303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2468880" y="822960"/>
            <a:ext cx="1409040" cy="137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3931920" y="466344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8412480" y="1280160"/>
            <a:ext cx="1095840" cy="1004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"/>
          <p:cNvGrpSpPr/>
          <p:nvPr/>
        </p:nvGrpSpPr>
        <p:grpSpPr>
          <a:xfrm>
            <a:off x="3570480" y="1225440"/>
            <a:ext cx="5119200" cy="2924640"/>
            <a:chOff x="3570480" y="1225440"/>
            <a:chExt cx="5119200" cy="2924640"/>
          </a:xfrm>
        </p:grpSpPr>
        <p:sp>
          <p:nvSpPr>
            <p:cNvPr id="330" name=""/>
            <p:cNvSpPr/>
            <p:nvPr/>
          </p:nvSpPr>
          <p:spPr>
            <a:xfrm>
              <a:off x="3570480" y="1528200"/>
              <a:ext cx="4925880" cy="26218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3763800" y="1225440"/>
              <a:ext cx="4925880" cy="26218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" name=""/>
          <p:cNvGrpSpPr/>
          <p:nvPr/>
        </p:nvGrpSpPr>
        <p:grpSpPr>
          <a:xfrm>
            <a:off x="-2091240" y="-402120"/>
            <a:ext cx="4942440" cy="8520120"/>
            <a:chOff x="-2091240" y="-402120"/>
            <a:chExt cx="4942440" cy="8520120"/>
          </a:xfrm>
        </p:grpSpPr>
        <p:sp>
          <p:nvSpPr>
            <p:cNvPr id="333" name=""/>
            <p:cNvSpPr/>
            <p:nvPr/>
          </p:nvSpPr>
          <p:spPr>
            <a:xfrm>
              <a:off x="-893160" y="448668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 rot="5358000">
              <a:off x="-894600" y="515196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>
              <a:off x="-228960" y="516168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-218520" y="4488840"/>
              <a:ext cx="106704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-228960" y="382608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 rot="5358000">
              <a:off x="-1583280" y="449316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235600" y="516924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-894240" y="381996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 rot="5358000">
              <a:off x="-219240" y="315324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455040" y="447768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 rot="5358000">
              <a:off x="471960" y="381996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1158840" y="517068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-1561680" y="516276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 rot="5358000">
              <a:off x="462960" y="516924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flipH="1" rot="16242000">
              <a:off x="-231120" y="179244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flipH="1" rot="16242000">
              <a:off x="419400" y="246852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flipH="1">
              <a:off x="-249480" y="246204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7720" y="113508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 rot="5358000">
              <a:off x="1104480" y="180036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 rot="5358000">
              <a:off x="415800" y="114156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439200" y="181116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423720" y="45108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 rot="5358000">
              <a:off x="-243720" y="43740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 rot="5358000">
              <a:off x="436320" y="-24624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1779480" y="179460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1106280" y="-25704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-908280" y="179064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 rot="5358000">
              <a:off x="-243000" y="582372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427320" y="585396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-236880" y="649404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 rot="5358000">
              <a:off x="-927000" y="650052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 rot="5358000">
              <a:off x="-245160" y="7197120"/>
              <a:ext cx="106704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 rot="5358000">
              <a:off x="428040" y="6517080"/>
              <a:ext cx="106740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1103400" y="6530040"/>
              <a:ext cx="1071720" cy="7650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7" name=""/>
          <p:cNvSpPr/>
          <p:nvPr/>
        </p:nvSpPr>
        <p:spPr>
          <a:xfrm>
            <a:off x="3844800" y="1408320"/>
            <a:ext cx="1095840" cy="12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7868160" y="3039840"/>
            <a:ext cx="109584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8538120" y="3877200"/>
            <a:ext cx="974520" cy="137016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>
            <a:off x="7372080" y="497448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7868160" y="-329040"/>
            <a:ext cx="2010240" cy="201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2982960" y="3757320"/>
            <a:ext cx="1043280" cy="3013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>
            <a:off x="2103480" y="3658320"/>
            <a:ext cx="164448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823320" y="-27324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7955640" y="310968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>
            <a:off x="9601560" y="915120"/>
            <a:ext cx="164448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5" name=""/>
          <p:cNvGrpSpPr/>
          <p:nvPr/>
        </p:nvGrpSpPr>
        <p:grpSpPr>
          <a:xfrm>
            <a:off x="3918240" y="773280"/>
            <a:ext cx="2432160" cy="4337640"/>
            <a:chOff x="3918240" y="773280"/>
            <a:chExt cx="2432160" cy="4337640"/>
          </a:xfrm>
        </p:grpSpPr>
        <p:sp>
          <p:nvSpPr>
            <p:cNvPr id="416" name=""/>
            <p:cNvSpPr/>
            <p:nvPr/>
          </p:nvSpPr>
          <p:spPr>
            <a:xfrm rot="5330400">
              <a:off x="4853880" y="337608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rot="5330400">
              <a:off x="4023360" y="233784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rot="5330400">
              <a:off x="4920480" y="207360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rot="5330400">
              <a:off x="3977280" y="97992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rot="5330400">
              <a:off x="4911480" y="74196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rot="5330400">
              <a:off x="4032000" y="3680280"/>
              <a:ext cx="1370160" cy="14616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"/>
          <p:cNvSpPr/>
          <p:nvPr/>
        </p:nvSpPr>
        <p:spPr>
          <a:xfrm rot="18876000">
            <a:off x="8645040" y="-404280"/>
            <a:ext cx="289404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"/>
          <p:cNvSpPr/>
          <p:nvPr/>
        </p:nvSpPr>
        <p:spPr>
          <a:xfrm rot="18876000">
            <a:off x="8665200" y="3983040"/>
            <a:ext cx="289404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 rot="18964800">
            <a:off x="992880" y="591588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964800">
            <a:off x="-1296720" y="551376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3681000" y="339480"/>
            <a:ext cx="3456360" cy="920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1444680" y="-75708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-726840" y="3295080"/>
            <a:ext cx="2587320" cy="511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/>
          <p:nvPr/>
        </p:nvSpPr>
        <p:spPr>
          <a:xfrm>
            <a:off x="-180000" y="900000"/>
            <a:ext cx="10438560" cy="35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7200000" y="4320000"/>
            <a:ext cx="7018560" cy="19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"/>
          <p:cNvSpPr/>
          <p:nvPr/>
        </p:nvSpPr>
        <p:spPr>
          <a:xfrm>
            <a:off x="2560320" y="285840"/>
            <a:ext cx="4936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68" name=""/>
          <p:cNvGrpSpPr/>
          <p:nvPr/>
        </p:nvGrpSpPr>
        <p:grpSpPr>
          <a:xfrm>
            <a:off x="194400" y="1293840"/>
            <a:ext cx="1784160" cy="1764720"/>
            <a:chOff x="194400" y="1293840"/>
            <a:chExt cx="1784160" cy="1764720"/>
          </a:xfrm>
        </p:grpSpPr>
        <p:sp>
          <p:nvSpPr>
            <p:cNvPr id="669" name=""/>
            <p:cNvSpPr/>
            <p:nvPr/>
          </p:nvSpPr>
          <p:spPr>
            <a:xfrm>
              <a:off x="194400" y="1293840"/>
              <a:ext cx="1784160" cy="17647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70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>
            <a:off x="25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420000" y="1800000"/>
            <a:ext cx="898560" cy="89856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43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2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>
            <a:off x="648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6132240" y="1980000"/>
            <a:ext cx="5263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"/>
          <p:cNvSpPr/>
          <p:nvPr/>
        </p:nvSpPr>
        <p:spPr>
          <a:xfrm>
            <a:off x="2560320" y="285840"/>
            <a:ext cx="4936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78" name=""/>
          <p:cNvGrpSpPr/>
          <p:nvPr/>
        </p:nvGrpSpPr>
        <p:grpSpPr>
          <a:xfrm>
            <a:off x="194400" y="1293840"/>
            <a:ext cx="1784160" cy="1764720"/>
            <a:chOff x="194400" y="1293840"/>
            <a:chExt cx="1784160" cy="1764720"/>
          </a:xfrm>
        </p:grpSpPr>
        <p:sp>
          <p:nvSpPr>
            <p:cNvPr id="679" name=""/>
            <p:cNvSpPr/>
            <p:nvPr/>
          </p:nvSpPr>
          <p:spPr>
            <a:xfrm>
              <a:off x="194400" y="1293840"/>
              <a:ext cx="1784160" cy="17647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80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5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3420000" y="1800000"/>
            <a:ext cx="898560" cy="89856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43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52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648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6132240" y="1980000"/>
            <a:ext cx="5263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1800000" y="3060000"/>
            <a:ext cx="1438560" cy="215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"/>
          <p:cNvSpPr/>
          <p:nvPr/>
        </p:nvSpPr>
        <p:spPr>
          <a:xfrm>
            <a:off x="2560320" y="285840"/>
            <a:ext cx="4936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0" name=""/>
          <p:cNvGrpSpPr/>
          <p:nvPr/>
        </p:nvGrpSpPr>
        <p:grpSpPr>
          <a:xfrm>
            <a:off x="194400" y="1293840"/>
            <a:ext cx="1784160" cy="1764720"/>
            <a:chOff x="194400" y="1293840"/>
            <a:chExt cx="1784160" cy="1764720"/>
          </a:xfrm>
        </p:grpSpPr>
        <p:sp>
          <p:nvSpPr>
            <p:cNvPr id="691" name=""/>
            <p:cNvSpPr/>
            <p:nvPr/>
          </p:nvSpPr>
          <p:spPr>
            <a:xfrm>
              <a:off x="194400" y="1293840"/>
              <a:ext cx="1784160" cy="17647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2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"/>
          <p:cNvSpPr/>
          <p:nvPr/>
        </p:nvSpPr>
        <p:spPr>
          <a:xfrm>
            <a:off x="25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4" name=""/>
          <p:cNvSpPr/>
          <p:nvPr/>
        </p:nvSpPr>
        <p:spPr>
          <a:xfrm>
            <a:off x="3420000" y="1800000"/>
            <a:ext cx="898560" cy="89856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"/>
          <p:cNvSpPr/>
          <p:nvPr/>
        </p:nvSpPr>
        <p:spPr>
          <a:xfrm>
            <a:off x="43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>
            <a:off x="52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7" name=""/>
          <p:cNvSpPr/>
          <p:nvPr/>
        </p:nvSpPr>
        <p:spPr>
          <a:xfrm>
            <a:off x="648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"/>
          <p:cNvSpPr/>
          <p:nvPr/>
        </p:nvSpPr>
        <p:spPr>
          <a:xfrm>
            <a:off x="6132240" y="1980000"/>
            <a:ext cx="5263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"/>
          <p:cNvSpPr/>
          <p:nvPr/>
        </p:nvSpPr>
        <p:spPr>
          <a:xfrm>
            <a:off x="1800000" y="3060000"/>
            <a:ext cx="1438560" cy="215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3780000" y="39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5400000" y="39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6300000" y="39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4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7740000" y="18000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4680000" y="4084560"/>
            <a:ext cx="249156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"/>
          <p:cNvSpPr/>
          <p:nvPr/>
        </p:nvSpPr>
        <p:spPr>
          <a:xfrm>
            <a:off x="2560320" y="285840"/>
            <a:ext cx="49363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11" name=""/>
          <p:cNvGrpSpPr/>
          <p:nvPr/>
        </p:nvGrpSpPr>
        <p:grpSpPr>
          <a:xfrm>
            <a:off x="194400" y="1293840"/>
            <a:ext cx="1784160" cy="1764720"/>
            <a:chOff x="194400" y="1293840"/>
            <a:chExt cx="1784160" cy="1764720"/>
          </a:xfrm>
        </p:grpSpPr>
        <p:sp>
          <p:nvSpPr>
            <p:cNvPr id="712" name=""/>
            <p:cNvSpPr/>
            <p:nvPr/>
          </p:nvSpPr>
          <p:spPr>
            <a:xfrm>
              <a:off x="194400" y="1293840"/>
              <a:ext cx="1784160" cy="17647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13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"/>
          <p:cNvSpPr/>
          <p:nvPr/>
        </p:nvSpPr>
        <p:spPr>
          <a:xfrm>
            <a:off x="25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6" name=""/>
          <p:cNvSpPr/>
          <p:nvPr/>
        </p:nvSpPr>
        <p:spPr>
          <a:xfrm>
            <a:off x="3420000" y="1800000"/>
            <a:ext cx="898560" cy="89856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43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22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9" name=""/>
          <p:cNvSpPr/>
          <p:nvPr/>
        </p:nvSpPr>
        <p:spPr>
          <a:xfrm>
            <a:off x="6480000" y="1800000"/>
            <a:ext cx="898560" cy="89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6132240" y="1980000"/>
            <a:ext cx="5263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1800000" y="3060000"/>
            <a:ext cx="1438560" cy="215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>
            <a:off x="3780000" y="39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5400000" y="39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6300000" y="39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0" name=""/>
          <p:cNvGrpSpPr/>
          <p:nvPr/>
        </p:nvGrpSpPr>
        <p:grpSpPr>
          <a:xfrm>
            <a:off x="7560000" y="3060000"/>
            <a:ext cx="1798560" cy="1798560"/>
            <a:chOff x="7560000" y="3060000"/>
            <a:chExt cx="1798560" cy="1798560"/>
          </a:xfrm>
        </p:grpSpPr>
        <p:sp>
          <p:nvSpPr>
            <p:cNvPr id="731" name=""/>
            <p:cNvSpPr/>
            <p:nvPr/>
          </p:nvSpPr>
          <p:spPr>
            <a:xfrm>
              <a:off x="7560000" y="30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2" name=""/>
          <p:cNvSpPr/>
          <p:nvPr/>
        </p:nvSpPr>
        <p:spPr>
          <a:xfrm>
            <a:off x="7740000" y="18000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3" name=""/>
          <p:cNvSpPr/>
          <p:nvPr/>
        </p:nvSpPr>
        <p:spPr>
          <a:xfrm>
            <a:off x="4680000" y="4084560"/>
            <a:ext cx="249156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4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6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737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8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5" name=""/>
          <p:cNvSpPr/>
          <p:nvPr/>
        </p:nvSpPr>
        <p:spPr>
          <a:xfrm>
            <a:off x="3060000" y="3780360"/>
            <a:ext cx="360" cy="35820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"/>
          <p:cNvSpPr/>
          <p:nvPr/>
        </p:nvSpPr>
        <p:spPr>
          <a:xfrm flipV="1">
            <a:off x="1878480" y="3583440"/>
            <a:ext cx="581040" cy="4622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>
            <a:off x="7560360" y="109656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51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752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53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"/>
          <p:cNvSpPr/>
          <p:nvPr/>
        </p:nvSpPr>
        <p:spPr>
          <a:xfrm flipV="1">
            <a:off x="1878480" y="3583440"/>
            <a:ext cx="581040" cy="4622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3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396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0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771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2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6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7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594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96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7560360" y="109656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9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79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94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795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96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59688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2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649836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396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1" name=""/>
          <p:cNvSpPr/>
          <p:nvPr/>
        </p:nvSpPr>
        <p:spPr>
          <a:xfrm>
            <a:off x="540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558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1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820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2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823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4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59688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0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3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649836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396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9" name=""/>
          <p:cNvSpPr/>
          <p:nvPr/>
        </p:nvSpPr>
        <p:spPr>
          <a:xfrm>
            <a:off x="540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2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5" name=""/>
          <p:cNvSpPr/>
          <p:nvPr/>
        </p:nvSpPr>
        <p:spPr>
          <a:xfrm>
            <a:off x="558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"/>
          <p:cNvSpPr/>
          <p:nvPr/>
        </p:nvSpPr>
        <p:spPr>
          <a:xfrm>
            <a:off x="23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84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84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51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852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53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8" name=""/>
          <p:cNvSpPr/>
          <p:nvPr/>
        </p:nvSpPr>
        <p:spPr>
          <a:xfrm>
            <a:off x="59688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2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6" name=""/>
          <p:cNvSpPr/>
          <p:nvPr/>
        </p:nvSpPr>
        <p:spPr>
          <a:xfrm>
            <a:off x="649836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7" name=""/>
          <p:cNvSpPr/>
          <p:nvPr/>
        </p:nvSpPr>
        <p:spPr>
          <a:xfrm>
            <a:off x="396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8" name=""/>
          <p:cNvSpPr/>
          <p:nvPr/>
        </p:nvSpPr>
        <p:spPr>
          <a:xfrm>
            <a:off x="540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9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558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23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288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684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0" name=""/>
          <p:cNvSpPr/>
          <p:nvPr/>
        </p:nvSpPr>
        <p:spPr>
          <a:xfrm>
            <a:off x="702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8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883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/>
          <p:nvPr/>
        </p:nvSpPr>
        <p:spPr>
          <a:xfrm>
            <a:off x="540000" y="900000"/>
            <a:ext cx="602424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509" name="task-none 1"/>
          <p:cNvGrpSpPr/>
          <p:nvPr/>
        </p:nvGrpSpPr>
        <p:grpSpPr>
          <a:xfrm>
            <a:off x="7065000" y="432360"/>
            <a:ext cx="1078560" cy="718560"/>
            <a:chOff x="7065000" y="432360"/>
            <a:chExt cx="1078560" cy="718560"/>
          </a:xfrm>
        </p:grpSpPr>
        <p:grpSp>
          <p:nvGrpSpPr>
            <p:cNvPr id="510" name=""/>
            <p:cNvGrpSpPr/>
            <p:nvPr/>
          </p:nvGrpSpPr>
          <p:grpSpPr>
            <a:xfrm>
              <a:off x="7514640" y="995040"/>
              <a:ext cx="179280" cy="155880"/>
              <a:chOff x="7514640" y="995040"/>
              <a:chExt cx="179280" cy="155880"/>
            </a:xfrm>
          </p:grpSpPr>
          <p:sp>
            <p:nvSpPr>
              <p:cNvPr id="511" name=""/>
              <p:cNvSpPr/>
              <p:nvPr/>
            </p:nvSpPr>
            <p:spPr>
              <a:xfrm>
                <a:off x="7514640" y="995040"/>
                <a:ext cx="179280" cy="15588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4" name=""/>
            <p:cNvSpPr/>
            <p:nvPr/>
          </p:nvSpPr>
          <p:spPr>
            <a:xfrm>
              <a:off x="7065000" y="432360"/>
              <a:ext cx="1078560" cy="71856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515" name=""/>
          <p:cNvSpPr/>
          <p:nvPr/>
        </p:nvSpPr>
        <p:spPr>
          <a:xfrm>
            <a:off x="6840000" y="180000"/>
            <a:ext cx="1438560" cy="107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861440" y="4681440"/>
            <a:ext cx="1978560" cy="107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540000" y="4680000"/>
            <a:ext cx="358560" cy="35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TextShape 2"/>
          <p:cNvSpPr/>
          <p:nvPr/>
        </p:nvSpPr>
        <p:spPr>
          <a:xfrm>
            <a:off x="635400" y="1796040"/>
            <a:ext cx="5664600" cy="20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181440" y="5041440"/>
            <a:ext cx="1978560" cy="107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85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886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87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91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59688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0" name=""/>
          <p:cNvSpPr/>
          <p:nvPr/>
        </p:nvSpPr>
        <p:spPr>
          <a:xfrm>
            <a:off x="649836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396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540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8" name=""/>
          <p:cNvSpPr/>
          <p:nvPr/>
        </p:nvSpPr>
        <p:spPr>
          <a:xfrm>
            <a:off x="558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>
            <a:off x="23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1" name=""/>
          <p:cNvSpPr/>
          <p:nvPr/>
        </p:nvSpPr>
        <p:spPr>
          <a:xfrm>
            <a:off x="288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>
            <a:off x="684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4" name=""/>
          <p:cNvSpPr/>
          <p:nvPr/>
        </p:nvSpPr>
        <p:spPr>
          <a:xfrm>
            <a:off x="702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"/>
          <p:cNvSpPr/>
          <p:nvPr/>
        </p:nvSpPr>
        <p:spPr>
          <a:xfrm>
            <a:off x="342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414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1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20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921" name=""/>
          <p:cNvCxnSpPr>
            <a:stCxn id="920" idx="3"/>
            <a:endCxn id="919" idx="2"/>
          </p:cNvCxnSpPr>
          <p:nvPr/>
        </p:nvCxnSpPr>
        <p:spPr>
          <a:xfrm flipV="1">
            <a:off x="3600000" y="5491440"/>
            <a:ext cx="1377360" cy="864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23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924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25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9688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4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5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649836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396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540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558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"/>
          <p:cNvSpPr/>
          <p:nvPr/>
        </p:nvSpPr>
        <p:spPr>
          <a:xfrm>
            <a:off x="23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288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"/>
          <p:cNvSpPr/>
          <p:nvPr/>
        </p:nvSpPr>
        <p:spPr>
          <a:xfrm>
            <a:off x="684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702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"/>
          <p:cNvSpPr/>
          <p:nvPr/>
        </p:nvSpPr>
        <p:spPr>
          <a:xfrm>
            <a:off x="342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414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>
            <a:off x="396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95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5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960" name=""/>
          <p:cNvCxnSpPr>
            <a:stCxn id="959" idx="3"/>
            <a:endCxn id="958" idx="2"/>
          </p:cNvCxnSpPr>
          <p:nvPr/>
        </p:nvCxnSpPr>
        <p:spPr>
          <a:xfrm flipV="1">
            <a:off x="3600000" y="5498640"/>
            <a:ext cx="1377360" cy="144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62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963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64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59688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649836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396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9" name=""/>
          <p:cNvSpPr/>
          <p:nvPr/>
        </p:nvSpPr>
        <p:spPr>
          <a:xfrm>
            <a:off x="540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3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5" name=""/>
          <p:cNvSpPr/>
          <p:nvPr/>
        </p:nvSpPr>
        <p:spPr>
          <a:xfrm>
            <a:off x="558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/>
          <p:nvPr/>
        </p:nvSpPr>
        <p:spPr>
          <a:xfrm>
            <a:off x="23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8" name=""/>
          <p:cNvSpPr/>
          <p:nvPr/>
        </p:nvSpPr>
        <p:spPr>
          <a:xfrm>
            <a:off x="288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"/>
          <p:cNvSpPr/>
          <p:nvPr/>
        </p:nvSpPr>
        <p:spPr>
          <a:xfrm>
            <a:off x="684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>
            <a:off x="702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2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>
            <a:off x="342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4" name=""/>
          <p:cNvSpPr/>
          <p:nvPr/>
        </p:nvSpPr>
        <p:spPr>
          <a:xfrm>
            <a:off x="414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5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396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450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99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9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000" name=""/>
          <p:cNvCxnSpPr>
            <a:stCxn id="999" idx="3"/>
            <a:endCxn id="998" idx="2"/>
          </p:cNvCxnSpPr>
          <p:nvPr/>
        </p:nvCxnSpPr>
        <p:spPr>
          <a:xfrm flipV="1">
            <a:off x="3600000" y="5498640"/>
            <a:ext cx="1377360" cy="144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02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1003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04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08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59688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0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1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7" name=""/>
          <p:cNvSpPr/>
          <p:nvPr/>
        </p:nvSpPr>
        <p:spPr>
          <a:xfrm>
            <a:off x="649836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396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9" name=""/>
          <p:cNvSpPr/>
          <p:nvPr/>
        </p:nvSpPr>
        <p:spPr>
          <a:xfrm>
            <a:off x="540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0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2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3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5" name=""/>
          <p:cNvSpPr/>
          <p:nvPr/>
        </p:nvSpPr>
        <p:spPr>
          <a:xfrm>
            <a:off x="558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6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"/>
          <p:cNvSpPr/>
          <p:nvPr/>
        </p:nvSpPr>
        <p:spPr>
          <a:xfrm>
            <a:off x="23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8" name=""/>
          <p:cNvSpPr/>
          <p:nvPr/>
        </p:nvSpPr>
        <p:spPr>
          <a:xfrm>
            <a:off x="288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9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"/>
          <p:cNvSpPr/>
          <p:nvPr/>
        </p:nvSpPr>
        <p:spPr>
          <a:xfrm>
            <a:off x="684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1" name=""/>
          <p:cNvSpPr/>
          <p:nvPr/>
        </p:nvSpPr>
        <p:spPr>
          <a:xfrm>
            <a:off x="702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2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"/>
          <p:cNvSpPr/>
          <p:nvPr/>
        </p:nvSpPr>
        <p:spPr>
          <a:xfrm>
            <a:off x="342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4" name=""/>
          <p:cNvSpPr/>
          <p:nvPr/>
        </p:nvSpPr>
        <p:spPr>
          <a:xfrm>
            <a:off x="414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5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"/>
          <p:cNvSpPr/>
          <p:nvPr/>
        </p:nvSpPr>
        <p:spPr>
          <a:xfrm>
            <a:off x="396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7" name=""/>
          <p:cNvSpPr/>
          <p:nvPr/>
        </p:nvSpPr>
        <p:spPr>
          <a:xfrm>
            <a:off x="450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8" name=""/>
          <p:cNvSpPr/>
          <p:nvPr/>
        </p:nvSpPr>
        <p:spPr>
          <a:xfrm>
            <a:off x="50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"/>
          <p:cNvSpPr/>
          <p:nvPr/>
        </p:nvSpPr>
        <p:spPr>
          <a:xfrm>
            <a:off x="558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104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04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1043" name=""/>
          <p:cNvCxnSpPr>
            <a:stCxn id="1042" idx="3"/>
            <a:endCxn id="1041" idx="2"/>
          </p:cNvCxnSpPr>
          <p:nvPr/>
        </p:nvCxnSpPr>
        <p:spPr>
          <a:xfrm flipV="1">
            <a:off x="3600000" y="5498280"/>
            <a:ext cx="2817360" cy="180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"/>
          <p:cNvSpPr/>
          <p:nvPr/>
        </p:nvSpPr>
        <p:spPr>
          <a:xfrm>
            <a:off x="220320" y="180000"/>
            <a:ext cx="967824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45" name=""/>
          <p:cNvGrpSpPr/>
          <p:nvPr/>
        </p:nvGrpSpPr>
        <p:grpSpPr>
          <a:xfrm>
            <a:off x="360000" y="1260000"/>
            <a:ext cx="1798560" cy="1798560"/>
            <a:chOff x="360000" y="1260000"/>
            <a:chExt cx="1798560" cy="1798560"/>
          </a:xfrm>
        </p:grpSpPr>
        <p:sp>
          <p:nvSpPr>
            <p:cNvPr id="1046" name=""/>
            <p:cNvSpPr/>
            <p:nvPr/>
          </p:nvSpPr>
          <p:spPr>
            <a:xfrm>
              <a:off x="360000" y="1260000"/>
              <a:ext cx="1798560" cy="1798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47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"/>
          <p:cNvSpPr/>
          <p:nvPr/>
        </p:nvSpPr>
        <p:spPr>
          <a:xfrm>
            <a:off x="360000" y="3780000"/>
            <a:ext cx="1438560" cy="161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51" name=""/>
          <p:cNvSpPr/>
          <p:nvPr/>
        </p:nvSpPr>
        <p:spPr>
          <a:xfrm>
            <a:off x="2160000" y="1382040"/>
            <a:ext cx="305856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2" name=""/>
          <p:cNvSpPr/>
          <p:nvPr/>
        </p:nvSpPr>
        <p:spPr>
          <a:xfrm>
            <a:off x="59688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3" name=""/>
          <p:cNvSpPr/>
          <p:nvPr/>
        </p:nvSpPr>
        <p:spPr>
          <a:xfrm>
            <a:off x="252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"/>
          <p:cNvSpPr/>
          <p:nvPr/>
        </p:nvSpPr>
        <p:spPr>
          <a:xfrm>
            <a:off x="270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6" name=""/>
          <p:cNvSpPr/>
          <p:nvPr/>
        </p:nvSpPr>
        <p:spPr>
          <a:xfrm>
            <a:off x="540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"/>
          <p:cNvSpPr/>
          <p:nvPr/>
        </p:nvSpPr>
        <p:spPr>
          <a:xfrm>
            <a:off x="414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649836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1" name=""/>
          <p:cNvSpPr/>
          <p:nvPr/>
        </p:nvSpPr>
        <p:spPr>
          <a:xfrm>
            <a:off x="396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2" name=""/>
          <p:cNvSpPr/>
          <p:nvPr/>
        </p:nvSpPr>
        <p:spPr>
          <a:xfrm>
            <a:off x="5400360" y="288036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"/>
          <p:cNvSpPr/>
          <p:nvPr/>
        </p:nvSpPr>
        <p:spPr>
          <a:xfrm>
            <a:off x="7560000" y="1096200"/>
            <a:ext cx="1978560" cy="8985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5" name=""/>
          <p:cNvSpPr/>
          <p:nvPr/>
        </p:nvSpPr>
        <p:spPr>
          <a:xfrm>
            <a:off x="4860000" y="138204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"/>
          <p:cNvSpPr/>
          <p:nvPr/>
        </p:nvSpPr>
        <p:spPr>
          <a:xfrm>
            <a:off x="270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8" name=""/>
          <p:cNvSpPr/>
          <p:nvPr/>
        </p:nvSpPr>
        <p:spPr>
          <a:xfrm>
            <a:off x="558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"/>
          <p:cNvSpPr/>
          <p:nvPr/>
        </p:nvSpPr>
        <p:spPr>
          <a:xfrm>
            <a:off x="23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1" name=""/>
          <p:cNvSpPr/>
          <p:nvPr/>
        </p:nvSpPr>
        <p:spPr>
          <a:xfrm>
            <a:off x="288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"/>
          <p:cNvSpPr/>
          <p:nvPr/>
        </p:nvSpPr>
        <p:spPr>
          <a:xfrm>
            <a:off x="6840000" y="2880000"/>
            <a:ext cx="1078560" cy="8985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4" name=""/>
          <p:cNvSpPr/>
          <p:nvPr/>
        </p:nvSpPr>
        <p:spPr>
          <a:xfrm>
            <a:off x="7020000" y="414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"/>
          <p:cNvSpPr/>
          <p:nvPr/>
        </p:nvSpPr>
        <p:spPr>
          <a:xfrm>
            <a:off x="342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7" name=""/>
          <p:cNvSpPr/>
          <p:nvPr/>
        </p:nvSpPr>
        <p:spPr>
          <a:xfrm>
            <a:off x="414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"/>
          <p:cNvSpPr/>
          <p:nvPr/>
        </p:nvSpPr>
        <p:spPr>
          <a:xfrm>
            <a:off x="396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0" name=""/>
          <p:cNvSpPr/>
          <p:nvPr/>
        </p:nvSpPr>
        <p:spPr>
          <a:xfrm>
            <a:off x="450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1" name=""/>
          <p:cNvSpPr/>
          <p:nvPr/>
        </p:nvSpPr>
        <p:spPr>
          <a:xfrm>
            <a:off x="5040000" y="1980000"/>
            <a:ext cx="416520" cy="4165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2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"/>
          <p:cNvSpPr/>
          <p:nvPr/>
        </p:nvSpPr>
        <p:spPr>
          <a:xfrm>
            <a:off x="558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4" name=""/>
          <p:cNvSpPr/>
          <p:nvPr/>
        </p:nvSpPr>
        <p:spPr>
          <a:xfrm>
            <a:off x="7020000" y="4860000"/>
            <a:ext cx="538560" cy="3585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8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1089" name=""/>
          <p:cNvSpPr/>
          <p:nvPr/>
        </p:nvSpPr>
        <p:spPr>
          <a:xfrm flipH="1" flipV="1">
            <a:off x="7740000" y="3780000"/>
            <a:ext cx="12600" cy="17197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90" name=""/>
          <p:cNvCxnSpPr>
            <a:stCxn id="1088" idx="3"/>
          </p:cNvCxnSpPr>
          <p:nvPr/>
        </p:nvCxnSpPr>
        <p:spPr>
          <a:xfrm>
            <a:off x="3600000" y="5499720"/>
            <a:ext cx="4152960" cy="39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"/>
          <p:cNvSpPr/>
          <p:nvPr/>
        </p:nvSpPr>
        <p:spPr>
          <a:xfrm>
            <a:off x="1121040" y="1524240"/>
            <a:ext cx="3198960" cy="14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92" name=""/>
          <p:cNvSpPr/>
          <p:nvPr/>
        </p:nvSpPr>
        <p:spPr>
          <a:xfrm>
            <a:off x="1103040" y="651240"/>
            <a:ext cx="2797560" cy="7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93" name=""/>
          <p:cNvSpPr/>
          <p:nvPr/>
        </p:nvSpPr>
        <p:spPr>
          <a:xfrm>
            <a:off x="2199600" y="3844440"/>
            <a:ext cx="3198960" cy="11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94" name=""/>
          <p:cNvSpPr/>
          <p:nvPr/>
        </p:nvSpPr>
        <p:spPr>
          <a:xfrm>
            <a:off x="5220000" y="4523400"/>
            <a:ext cx="5052960" cy="14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95" name=""/>
          <p:cNvSpPr/>
          <p:nvPr/>
        </p:nvSpPr>
        <p:spPr>
          <a:xfrm>
            <a:off x="6560280" y="3420000"/>
            <a:ext cx="4598280" cy="17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«бесконечного»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96" name=""/>
          <p:cNvSpPr/>
          <p:nvPr/>
        </p:nvSpPr>
        <p:spPr>
          <a:xfrm>
            <a:off x="3060000" y="3420000"/>
            <a:ext cx="155304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97" name=""/>
          <p:cNvSpPr/>
          <p:nvPr/>
        </p:nvSpPr>
        <p:spPr>
          <a:xfrm>
            <a:off x="496080" y="51840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8" name=""/>
          <p:cNvSpPr/>
          <p:nvPr/>
        </p:nvSpPr>
        <p:spPr>
          <a:xfrm>
            <a:off x="2416320" y="307872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9" name=""/>
          <p:cNvSpPr/>
          <p:nvPr/>
        </p:nvSpPr>
        <p:spPr>
          <a:xfrm>
            <a:off x="4610880" y="57744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00" name=""/>
          <p:cNvSpPr/>
          <p:nvPr/>
        </p:nvSpPr>
        <p:spPr>
          <a:xfrm>
            <a:off x="5220000" y="319032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01" name=""/>
          <p:cNvSpPr/>
          <p:nvPr/>
        </p:nvSpPr>
        <p:spPr>
          <a:xfrm>
            <a:off x="4610880" y="288360"/>
            <a:ext cx="3238560" cy="11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2" name=""/>
          <p:cNvSpPr/>
          <p:nvPr/>
        </p:nvSpPr>
        <p:spPr>
          <a:xfrm>
            <a:off x="4610880" y="1440000"/>
            <a:ext cx="3476160" cy="9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"/>
          <p:cNvSpPr/>
          <p:nvPr/>
        </p:nvSpPr>
        <p:spPr>
          <a:xfrm>
            <a:off x="2651760" y="3971880"/>
            <a:ext cx="3826800" cy="35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04" name=""/>
          <p:cNvSpPr/>
          <p:nvPr/>
        </p:nvSpPr>
        <p:spPr>
          <a:xfrm>
            <a:off x="2700000" y="3060000"/>
            <a:ext cx="201024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5" name=""/>
          <p:cNvSpPr/>
          <p:nvPr/>
        </p:nvSpPr>
        <p:spPr>
          <a:xfrm>
            <a:off x="2189520" y="180000"/>
            <a:ext cx="1409040" cy="137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"/>
          <p:cNvSpPr/>
          <p:nvPr/>
        </p:nvSpPr>
        <p:spPr>
          <a:xfrm>
            <a:off x="1260000" y="1440000"/>
            <a:ext cx="274176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107" name=""/>
          <p:cNvSpPr/>
          <p:nvPr/>
        </p:nvSpPr>
        <p:spPr>
          <a:xfrm>
            <a:off x="1080000" y="720000"/>
            <a:ext cx="257112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8" name=""/>
          <p:cNvSpPr/>
          <p:nvPr/>
        </p:nvSpPr>
        <p:spPr>
          <a:xfrm>
            <a:off x="1260000" y="270000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7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09" name=""/>
          <p:cNvSpPr/>
          <p:nvPr/>
        </p:nvSpPr>
        <p:spPr>
          <a:xfrm>
            <a:off x="4860000" y="180000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0" name=""/>
          <p:cNvSpPr/>
          <p:nvPr/>
        </p:nvSpPr>
        <p:spPr>
          <a:xfrm>
            <a:off x="7020000" y="337032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1" name=""/>
          <p:cNvSpPr/>
          <p:nvPr/>
        </p:nvSpPr>
        <p:spPr>
          <a:xfrm>
            <a:off x="6120000" y="1260000"/>
            <a:ext cx="395856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конец списка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12" name=""/>
          <p:cNvSpPr/>
          <p:nvPr/>
        </p:nvSpPr>
        <p:spPr>
          <a:xfrm>
            <a:off x="6159600" y="2160000"/>
            <a:ext cx="3198960" cy="11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Удаляем элементы из кэша за О(1)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"/>
          <p:cNvSpPr/>
          <p:nvPr/>
        </p:nvSpPr>
        <p:spPr>
          <a:xfrm>
            <a:off x="7920000" y="3240000"/>
            <a:ext cx="538560" cy="5385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"/>
          <p:cNvSpPr/>
          <p:nvPr/>
        </p:nvSpPr>
        <p:spPr>
          <a:xfrm>
            <a:off x="3780000" y="1620000"/>
            <a:ext cx="538560" cy="5144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"/>
          <p:cNvSpPr/>
          <p:nvPr/>
        </p:nvSpPr>
        <p:spPr>
          <a:xfrm>
            <a:off x="3757680" y="1800000"/>
            <a:ext cx="4700880" cy="18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"/>
          <p:cNvSpPr/>
          <p:nvPr/>
        </p:nvSpPr>
        <p:spPr>
          <a:xfrm>
            <a:off x="91440" y="1158840"/>
            <a:ext cx="3381840" cy="9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17" name=""/>
          <p:cNvSpPr/>
          <p:nvPr/>
        </p:nvSpPr>
        <p:spPr>
          <a:xfrm>
            <a:off x="617760" y="540000"/>
            <a:ext cx="28555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8" name=""/>
          <p:cNvSpPr/>
          <p:nvPr/>
        </p:nvSpPr>
        <p:spPr>
          <a:xfrm>
            <a:off x="6480000" y="4799520"/>
            <a:ext cx="187164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9" name=""/>
          <p:cNvSpPr/>
          <p:nvPr/>
        </p:nvSpPr>
        <p:spPr>
          <a:xfrm>
            <a:off x="1481400" y="2238120"/>
            <a:ext cx="201024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20" name=""/>
          <p:cNvSpPr/>
          <p:nvPr/>
        </p:nvSpPr>
        <p:spPr>
          <a:xfrm>
            <a:off x="6480000" y="3960000"/>
            <a:ext cx="201024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21" name=""/>
          <p:cNvSpPr/>
          <p:nvPr/>
        </p:nvSpPr>
        <p:spPr>
          <a:xfrm>
            <a:off x="1440000" y="3877560"/>
            <a:ext cx="201024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22" name=""/>
          <p:cNvSpPr/>
          <p:nvPr/>
        </p:nvSpPr>
        <p:spPr>
          <a:xfrm>
            <a:off x="6500160" y="2370960"/>
            <a:ext cx="201024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23" name=""/>
          <p:cNvSpPr/>
          <p:nvPr/>
        </p:nvSpPr>
        <p:spPr>
          <a:xfrm>
            <a:off x="6448320" y="817560"/>
            <a:ext cx="201024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24" name=""/>
          <p:cNvSpPr/>
          <p:nvPr/>
        </p:nvSpPr>
        <p:spPr>
          <a:xfrm>
            <a:off x="6480000" y="3240000"/>
            <a:ext cx="187164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5" name=""/>
          <p:cNvSpPr/>
          <p:nvPr/>
        </p:nvSpPr>
        <p:spPr>
          <a:xfrm>
            <a:off x="6480000" y="1559520"/>
            <a:ext cx="187164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6" name=""/>
          <p:cNvSpPr/>
          <p:nvPr/>
        </p:nvSpPr>
        <p:spPr>
          <a:xfrm>
            <a:off x="1546920" y="4680000"/>
            <a:ext cx="187164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7" name=""/>
          <p:cNvSpPr/>
          <p:nvPr/>
        </p:nvSpPr>
        <p:spPr>
          <a:xfrm>
            <a:off x="1440000" y="2880000"/>
            <a:ext cx="187164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"/>
          <p:cNvSpPr/>
          <p:nvPr/>
        </p:nvSpPr>
        <p:spPr>
          <a:xfrm>
            <a:off x="330480" y="203400"/>
            <a:ext cx="9568080" cy="14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29" name=""/>
          <p:cNvSpPr/>
          <p:nvPr/>
        </p:nvSpPr>
        <p:spPr>
          <a:xfrm>
            <a:off x="1260000" y="2700360"/>
            <a:ext cx="12189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30" name=""/>
          <p:cNvSpPr/>
          <p:nvPr/>
        </p:nvSpPr>
        <p:spPr>
          <a:xfrm>
            <a:off x="900000" y="1620000"/>
            <a:ext cx="2518560" cy="12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1" name=""/>
          <p:cNvSpPr/>
          <p:nvPr/>
        </p:nvSpPr>
        <p:spPr>
          <a:xfrm>
            <a:off x="360000" y="3780000"/>
            <a:ext cx="280224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2" name=""/>
          <p:cNvSpPr/>
          <p:nvPr/>
        </p:nvSpPr>
        <p:spPr>
          <a:xfrm>
            <a:off x="5220000" y="1542600"/>
            <a:ext cx="2947680" cy="9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3" name=""/>
          <p:cNvSpPr/>
          <p:nvPr/>
        </p:nvSpPr>
        <p:spPr>
          <a:xfrm>
            <a:off x="3420000" y="3381480"/>
            <a:ext cx="2518560" cy="11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4" name=""/>
          <p:cNvSpPr/>
          <p:nvPr/>
        </p:nvSpPr>
        <p:spPr>
          <a:xfrm>
            <a:off x="88560" y="0"/>
            <a:ext cx="90000" cy="128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"/>
          <p:cNvSpPr/>
          <p:nvPr/>
        </p:nvSpPr>
        <p:spPr>
          <a:xfrm>
            <a:off x="7020000" y="3780000"/>
            <a:ext cx="2518560" cy="11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6" name=""/>
          <p:cNvSpPr/>
          <p:nvPr/>
        </p:nvSpPr>
        <p:spPr>
          <a:xfrm>
            <a:off x="7200000" y="4770000"/>
            <a:ext cx="16185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37" name=""/>
          <p:cNvSpPr/>
          <p:nvPr/>
        </p:nvSpPr>
        <p:spPr>
          <a:xfrm>
            <a:off x="3780000" y="4500000"/>
            <a:ext cx="12189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5000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38" name=""/>
          <p:cNvSpPr/>
          <p:nvPr/>
        </p:nvSpPr>
        <p:spPr>
          <a:xfrm>
            <a:off x="5580000" y="2520000"/>
            <a:ext cx="12189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39" name=""/>
          <p:cNvSpPr/>
          <p:nvPr/>
        </p:nvSpPr>
        <p:spPr>
          <a:xfrm>
            <a:off x="540000" y="4860000"/>
            <a:ext cx="12189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500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"/>
          <p:cNvSpPr/>
          <p:nvPr/>
        </p:nvSpPr>
        <p:spPr>
          <a:xfrm>
            <a:off x="1110960" y="900000"/>
            <a:ext cx="37476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1080000" y="1553400"/>
            <a:ext cx="34956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1167840" y="2160000"/>
            <a:ext cx="873072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1080000" y="2314080"/>
            <a:ext cx="90000" cy="128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>
            <a:off x="180000" y="4500000"/>
            <a:ext cx="178560" cy="1078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>
            <a:off x="720000" y="3960000"/>
            <a:ext cx="20102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720000" y="4320000"/>
            <a:ext cx="3381840" cy="7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"/>
          <p:cNvGrpSpPr/>
          <p:nvPr/>
        </p:nvGrpSpPr>
        <p:grpSpPr>
          <a:xfrm>
            <a:off x="734760" y="1800000"/>
            <a:ext cx="1783800" cy="1764720"/>
            <a:chOff x="734760" y="1800000"/>
            <a:chExt cx="1783800" cy="1764720"/>
          </a:xfrm>
        </p:grpSpPr>
        <p:sp>
          <p:nvSpPr>
            <p:cNvPr id="1141" name=""/>
            <p:cNvSpPr/>
            <p:nvPr/>
          </p:nvSpPr>
          <p:spPr>
            <a:xfrm>
              <a:off x="734760" y="1800000"/>
              <a:ext cx="1783800" cy="17647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42" name=""/>
          <p:cNvSpPr/>
          <p:nvPr/>
        </p:nvSpPr>
        <p:spPr>
          <a:xfrm>
            <a:off x="540000" y="3600000"/>
            <a:ext cx="223272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3" name=""/>
          <p:cNvSpPr/>
          <p:nvPr/>
        </p:nvSpPr>
        <p:spPr>
          <a:xfrm>
            <a:off x="292680" y="3971160"/>
            <a:ext cx="2872800" cy="16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44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5" name=""/>
          <p:cNvSpPr/>
          <p:nvPr/>
        </p:nvSpPr>
        <p:spPr>
          <a:xfrm>
            <a:off x="3706920" y="221400"/>
            <a:ext cx="2591640" cy="4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"/>
          <p:cNvGrpSpPr/>
          <p:nvPr/>
        </p:nvGrpSpPr>
        <p:grpSpPr>
          <a:xfrm>
            <a:off x="734760" y="1800000"/>
            <a:ext cx="1783800" cy="1764720"/>
            <a:chOff x="734760" y="1800000"/>
            <a:chExt cx="1783800" cy="1764720"/>
          </a:xfrm>
        </p:grpSpPr>
        <p:sp>
          <p:nvSpPr>
            <p:cNvPr id="1147" name=""/>
            <p:cNvSpPr/>
            <p:nvPr/>
          </p:nvSpPr>
          <p:spPr>
            <a:xfrm>
              <a:off x="734760" y="1800000"/>
              <a:ext cx="1783800" cy="17647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48" name=""/>
          <p:cNvGrpSpPr/>
          <p:nvPr/>
        </p:nvGrpSpPr>
        <p:grpSpPr>
          <a:xfrm>
            <a:off x="4117320" y="1653840"/>
            <a:ext cx="1821240" cy="1764720"/>
            <a:chOff x="4117320" y="1653840"/>
            <a:chExt cx="1821240" cy="1764720"/>
          </a:xfrm>
        </p:grpSpPr>
        <p:sp>
          <p:nvSpPr>
            <p:cNvPr id="1149" name=""/>
            <p:cNvSpPr/>
            <p:nvPr/>
          </p:nvSpPr>
          <p:spPr>
            <a:xfrm>
              <a:off x="4117320" y="1653840"/>
              <a:ext cx="1821240" cy="17647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50" name=""/>
          <p:cNvSpPr/>
          <p:nvPr/>
        </p:nvSpPr>
        <p:spPr>
          <a:xfrm>
            <a:off x="540000" y="3600000"/>
            <a:ext cx="223272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1" name=""/>
          <p:cNvSpPr/>
          <p:nvPr/>
        </p:nvSpPr>
        <p:spPr>
          <a:xfrm>
            <a:off x="3960000" y="3600000"/>
            <a:ext cx="22694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2" name=""/>
          <p:cNvSpPr/>
          <p:nvPr/>
        </p:nvSpPr>
        <p:spPr>
          <a:xfrm>
            <a:off x="292680" y="3971160"/>
            <a:ext cx="2872800" cy="16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3" name=""/>
          <p:cNvSpPr/>
          <p:nvPr/>
        </p:nvSpPr>
        <p:spPr>
          <a:xfrm>
            <a:off x="3600000" y="3960000"/>
            <a:ext cx="3058560" cy="16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4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"/>
          <p:cNvSpPr/>
          <p:nvPr/>
        </p:nvSpPr>
        <p:spPr>
          <a:xfrm>
            <a:off x="3706920" y="221400"/>
            <a:ext cx="25916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"/>
          <p:cNvGrpSpPr/>
          <p:nvPr/>
        </p:nvGrpSpPr>
        <p:grpSpPr>
          <a:xfrm>
            <a:off x="734760" y="1800000"/>
            <a:ext cx="1783800" cy="1764720"/>
            <a:chOff x="734760" y="1800000"/>
            <a:chExt cx="1783800" cy="1764720"/>
          </a:xfrm>
        </p:grpSpPr>
        <p:sp>
          <p:nvSpPr>
            <p:cNvPr id="1158" name=""/>
            <p:cNvSpPr/>
            <p:nvPr/>
          </p:nvSpPr>
          <p:spPr>
            <a:xfrm>
              <a:off x="734760" y="1800000"/>
              <a:ext cx="1783800" cy="17647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59" name=""/>
          <p:cNvGrpSpPr/>
          <p:nvPr/>
        </p:nvGrpSpPr>
        <p:grpSpPr>
          <a:xfrm>
            <a:off x="4117320" y="1653840"/>
            <a:ext cx="1821240" cy="1764720"/>
            <a:chOff x="4117320" y="1653840"/>
            <a:chExt cx="1821240" cy="1764720"/>
          </a:xfrm>
        </p:grpSpPr>
        <p:sp>
          <p:nvSpPr>
            <p:cNvPr id="1160" name=""/>
            <p:cNvSpPr/>
            <p:nvPr/>
          </p:nvSpPr>
          <p:spPr>
            <a:xfrm>
              <a:off x="4117320" y="1653840"/>
              <a:ext cx="1821240" cy="17647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61" name=""/>
          <p:cNvGrpSpPr/>
          <p:nvPr/>
        </p:nvGrpSpPr>
        <p:grpSpPr>
          <a:xfrm>
            <a:off x="7380000" y="1800000"/>
            <a:ext cx="1788480" cy="1764720"/>
            <a:chOff x="7380000" y="1800000"/>
            <a:chExt cx="1788480" cy="1764720"/>
          </a:xfrm>
        </p:grpSpPr>
        <p:sp>
          <p:nvSpPr>
            <p:cNvPr id="1162" name=""/>
            <p:cNvSpPr/>
            <p:nvPr/>
          </p:nvSpPr>
          <p:spPr>
            <a:xfrm>
              <a:off x="7380000" y="1800000"/>
              <a:ext cx="1788480" cy="17647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63" name=""/>
          <p:cNvSpPr/>
          <p:nvPr/>
        </p:nvSpPr>
        <p:spPr>
          <a:xfrm>
            <a:off x="540000" y="3600000"/>
            <a:ext cx="223272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4" name=""/>
          <p:cNvSpPr/>
          <p:nvPr/>
        </p:nvSpPr>
        <p:spPr>
          <a:xfrm>
            <a:off x="3960000" y="3600000"/>
            <a:ext cx="22694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5" name=""/>
          <p:cNvSpPr/>
          <p:nvPr/>
        </p:nvSpPr>
        <p:spPr>
          <a:xfrm>
            <a:off x="7301520" y="3566160"/>
            <a:ext cx="187704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6" name=""/>
          <p:cNvSpPr/>
          <p:nvPr/>
        </p:nvSpPr>
        <p:spPr>
          <a:xfrm>
            <a:off x="112680" y="3971160"/>
            <a:ext cx="3307320" cy="16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7" name=""/>
          <p:cNvSpPr/>
          <p:nvPr/>
        </p:nvSpPr>
        <p:spPr>
          <a:xfrm>
            <a:off x="3600000" y="3960000"/>
            <a:ext cx="3058560" cy="16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8" name=""/>
          <p:cNvSpPr/>
          <p:nvPr/>
        </p:nvSpPr>
        <p:spPr>
          <a:xfrm>
            <a:off x="6613920" y="3926520"/>
            <a:ext cx="3240000" cy="18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9" name=""/>
          <p:cNvSpPr/>
          <p:nvPr/>
        </p:nvSpPr>
        <p:spPr>
          <a:xfrm>
            <a:off x="4445640" y="822960"/>
            <a:ext cx="272880" cy="2728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"/>
          <p:cNvSpPr/>
          <p:nvPr/>
        </p:nvSpPr>
        <p:spPr>
          <a:xfrm>
            <a:off x="4902840" y="822960"/>
            <a:ext cx="272880" cy="2728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"/>
          <p:cNvSpPr/>
          <p:nvPr/>
        </p:nvSpPr>
        <p:spPr>
          <a:xfrm>
            <a:off x="5360040" y="822960"/>
            <a:ext cx="272880" cy="27288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"/>
          <p:cNvSpPr/>
          <p:nvPr/>
        </p:nvSpPr>
        <p:spPr>
          <a:xfrm>
            <a:off x="3706920" y="221400"/>
            <a:ext cx="25916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"/>
          <p:cNvSpPr/>
          <p:nvPr/>
        </p:nvSpPr>
        <p:spPr>
          <a:xfrm>
            <a:off x="457200" y="1546920"/>
            <a:ext cx="5119200" cy="18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74" name=""/>
          <p:cNvSpPr/>
          <p:nvPr/>
        </p:nvSpPr>
        <p:spPr>
          <a:xfrm>
            <a:off x="279360" y="3727080"/>
            <a:ext cx="5119200" cy="11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ляется хорошим кандидатом для решения задач управления памятью следующего поколения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75" name=""/>
          <p:cNvSpPr/>
          <p:nvPr/>
        </p:nvSpPr>
        <p:spPr>
          <a:xfrm>
            <a:off x="274320" y="365760"/>
            <a:ext cx="35647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76" name=""/>
          <p:cNvSpPr/>
          <p:nvPr/>
        </p:nvSpPr>
        <p:spPr>
          <a:xfrm>
            <a:off x="5308560" y="5163120"/>
            <a:ext cx="21880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77" name=""/>
          <p:cNvSpPr/>
          <p:nvPr/>
        </p:nvSpPr>
        <p:spPr>
          <a:xfrm>
            <a:off x="5873400" y="1190520"/>
            <a:ext cx="4092840" cy="409284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"/>
          <p:cNvSpPr/>
          <p:nvPr/>
        </p:nvSpPr>
        <p:spPr>
          <a:xfrm>
            <a:off x="5220000" y="5220000"/>
            <a:ext cx="2158560" cy="327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"/>
          <p:cNvSpPr/>
          <p:nvPr/>
        </p:nvSpPr>
        <p:spPr>
          <a:xfrm>
            <a:off x="1110960" y="900000"/>
            <a:ext cx="37476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1080000" y="1553400"/>
            <a:ext cx="34956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1167840" y="1800000"/>
            <a:ext cx="873072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1167840" y="1954080"/>
            <a:ext cx="90000" cy="74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>
            <a:off x="180000" y="4500000"/>
            <a:ext cx="178560" cy="1078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2" name="task-none 12"/>
          <p:cNvGrpSpPr/>
          <p:nvPr/>
        </p:nvGrpSpPr>
        <p:grpSpPr>
          <a:xfrm>
            <a:off x="1260000" y="3420000"/>
            <a:ext cx="1438560" cy="1078920"/>
            <a:chOff x="1260000" y="3420000"/>
            <a:chExt cx="1438560" cy="1078920"/>
          </a:xfrm>
        </p:grpSpPr>
        <p:grpSp>
          <p:nvGrpSpPr>
            <p:cNvPr id="533" name=""/>
            <p:cNvGrpSpPr/>
            <p:nvPr/>
          </p:nvGrpSpPr>
          <p:grpSpPr>
            <a:xfrm>
              <a:off x="1859400" y="4264200"/>
              <a:ext cx="239400" cy="234720"/>
              <a:chOff x="1859400" y="4264200"/>
              <a:chExt cx="239400" cy="234720"/>
            </a:xfrm>
          </p:grpSpPr>
          <p:sp>
            <p:nvSpPr>
              <p:cNvPr id="534" name=""/>
              <p:cNvSpPr/>
              <p:nvPr/>
            </p:nvSpPr>
            <p:spPr>
              <a:xfrm>
                <a:off x="185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7" name=""/>
            <p:cNvSpPr/>
            <p:nvPr/>
          </p:nvSpPr>
          <p:spPr>
            <a:xfrm>
              <a:off x="126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38" name="task-none 4"/>
          <p:cNvGrpSpPr/>
          <p:nvPr/>
        </p:nvGrpSpPr>
        <p:grpSpPr>
          <a:xfrm>
            <a:off x="3600000" y="3420000"/>
            <a:ext cx="1438560" cy="1078920"/>
            <a:chOff x="3600000" y="3420000"/>
            <a:chExt cx="1438560" cy="1078920"/>
          </a:xfrm>
        </p:grpSpPr>
        <p:grpSp>
          <p:nvGrpSpPr>
            <p:cNvPr id="539" name=""/>
            <p:cNvGrpSpPr/>
            <p:nvPr/>
          </p:nvGrpSpPr>
          <p:grpSpPr>
            <a:xfrm>
              <a:off x="4199400" y="4264200"/>
              <a:ext cx="239400" cy="234720"/>
              <a:chOff x="4199400" y="4264200"/>
              <a:chExt cx="239400" cy="234720"/>
            </a:xfrm>
          </p:grpSpPr>
          <p:sp>
            <p:nvSpPr>
              <p:cNvPr id="540" name=""/>
              <p:cNvSpPr/>
              <p:nvPr/>
            </p:nvSpPr>
            <p:spPr>
              <a:xfrm>
                <a:off x="419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3" name=""/>
            <p:cNvSpPr/>
            <p:nvPr/>
          </p:nvSpPr>
          <p:spPr>
            <a:xfrm>
              <a:off x="360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44" name="task-none 3"/>
          <p:cNvGrpSpPr/>
          <p:nvPr/>
        </p:nvGrpSpPr>
        <p:grpSpPr>
          <a:xfrm>
            <a:off x="5940000" y="3420000"/>
            <a:ext cx="1438560" cy="1078920"/>
            <a:chOff x="5940000" y="3420000"/>
            <a:chExt cx="1438560" cy="1078920"/>
          </a:xfrm>
        </p:grpSpPr>
        <p:grpSp>
          <p:nvGrpSpPr>
            <p:cNvPr id="545" name=""/>
            <p:cNvGrpSpPr/>
            <p:nvPr/>
          </p:nvGrpSpPr>
          <p:grpSpPr>
            <a:xfrm>
              <a:off x="6539400" y="4264200"/>
              <a:ext cx="239400" cy="234720"/>
              <a:chOff x="6539400" y="4264200"/>
              <a:chExt cx="239400" cy="234720"/>
            </a:xfrm>
          </p:grpSpPr>
          <p:sp>
            <p:nvSpPr>
              <p:cNvPr id="546" name=""/>
              <p:cNvSpPr/>
              <p:nvPr/>
            </p:nvSpPr>
            <p:spPr>
              <a:xfrm>
                <a:off x="653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9" name=""/>
            <p:cNvSpPr/>
            <p:nvPr/>
          </p:nvSpPr>
          <p:spPr>
            <a:xfrm>
              <a:off x="594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50" name="Connector 18"/>
          <p:cNvSpPr/>
          <p:nvPr/>
        </p:nvSpPr>
        <p:spPr>
          <a:xfrm>
            <a:off x="270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onnector 19"/>
          <p:cNvSpPr/>
          <p:nvPr/>
        </p:nvSpPr>
        <p:spPr>
          <a:xfrm>
            <a:off x="504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"/>
          <p:cNvSpPr/>
          <p:nvPr/>
        </p:nvSpPr>
        <p:spPr>
          <a:xfrm>
            <a:off x="1110960" y="900000"/>
            <a:ext cx="37476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1080000" y="1553400"/>
            <a:ext cx="34956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1167840" y="1800000"/>
            <a:ext cx="873072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1167840" y="1954080"/>
            <a:ext cx="90000" cy="128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>
            <a:off x="180000" y="4500000"/>
            <a:ext cx="178560" cy="1078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7" name="task-none 2"/>
          <p:cNvGrpSpPr/>
          <p:nvPr/>
        </p:nvGrpSpPr>
        <p:grpSpPr>
          <a:xfrm>
            <a:off x="1260000" y="3420000"/>
            <a:ext cx="1438560" cy="1078920"/>
            <a:chOff x="1260000" y="3420000"/>
            <a:chExt cx="1438560" cy="1078920"/>
          </a:xfrm>
        </p:grpSpPr>
        <p:grpSp>
          <p:nvGrpSpPr>
            <p:cNvPr id="558" name=""/>
            <p:cNvGrpSpPr/>
            <p:nvPr/>
          </p:nvGrpSpPr>
          <p:grpSpPr>
            <a:xfrm>
              <a:off x="1859400" y="4264200"/>
              <a:ext cx="239400" cy="234720"/>
              <a:chOff x="1859400" y="4264200"/>
              <a:chExt cx="239400" cy="234720"/>
            </a:xfrm>
          </p:grpSpPr>
          <p:sp>
            <p:nvSpPr>
              <p:cNvPr id="559" name=""/>
              <p:cNvSpPr/>
              <p:nvPr/>
            </p:nvSpPr>
            <p:spPr>
              <a:xfrm>
                <a:off x="185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2" name=""/>
            <p:cNvSpPr/>
            <p:nvPr/>
          </p:nvSpPr>
          <p:spPr>
            <a:xfrm>
              <a:off x="126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3" name="task-none 5"/>
          <p:cNvGrpSpPr/>
          <p:nvPr/>
        </p:nvGrpSpPr>
        <p:grpSpPr>
          <a:xfrm>
            <a:off x="3600000" y="3420000"/>
            <a:ext cx="1438560" cy="1078920"/>
            <a:chOff x="3600000" y="3420000"/>
            <a:chExt cx="1438560" cy="1078920"/>
          </a:xfrm>
        </p:grpSpPr>
        <p:grpSp>
          <p:nvGrpSpPr>
            <p:cNvPr id="564" name=""/>
            <p:cNvGrpSpPr/>
            <p:nvPr/>
          </p:nvGrpSpPr>
          <p:grpSpPr>
            <a:xfrm>
              <a:off x="4199400" y="4264200"/>
              <a:ext cx="239400" cy="234720"/>
              <a:chOff x="4199400" y="4264200"/>
              <a:chExt cx="239400" cy="234720"/>
            </a:xfrm>
          </p:grpSpPr>
          <p:sp>
            <p:nvSpPr>
              <p:cNvPr id="565" name=""/>
              <p:cNvSpPr/>
              <p:nvPr/>
            </p:nvSpPr>
            <p:spPr>
              <a:xfrm>
                <a:off x="419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8" name=""/>
            <p:cNvSpPr/>
            <p:nvPr/>
          </p:nvSpPr>
          <p:spPr>
            <a:xfrm>
              <a:off x="360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9" name="task-none 6"/>
          <p:cNvGrpSpPr/>
          <p:nvPr/>
        </p:nvGrpSpPr>
        <p:grpSpPr>
          <a:xfrm>
            <a:off x="5940000" y="3420000"/>
            <a:ext cx="1438560" cy="1078920"/>
            <a:chOff x="5940000" y="3420000"/>
            <a:chExt cx="1438560" cy="1078920"/>
          </a:xfrm>
        </p:grpSpPr>
        <p:grpSp>
          <p:nvGrpSpPr>
            <p:cNvPr id="570" name=""/>
            <p:cNvGrpSpPr/>
            <p:nvPr/>
          </p:nvGrpSpPr>
          <p:grpSpPr>
            <a:xfrm>
              <a:off x="6539400" y="4264200"/>
              <a:ext cx="239400" cy="234720"/>
              <a:chOff x="6539400" y="4264200"/>
              <a:chExt cx="239400" cy="234720"/>
            </a:xfrm>
          </p:grpSpPr>
          <p:sp>
            <p:nvSpPr>
              <p:cNvPr id="571" name=""/>
              <p:cNvSpPr/>
              <p:nvPr/>
            </p:nvSpPr>
            <p:spPr>
              <a:xfrm>
                <a:off x="653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4" name=""/>
            <p:cNvSpPr/>
            <p:nvPr/>
          </p:nvSpPr>
          <p:spPr>
            <a:xfrm>
              <a:off x="594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75" name="Connector 1"/>
          <p:cNvSpPr/>
          <p:nvPr/>
        </p:nvSpPr>
        <p:spPr>
          <a:xfrm>
            <a:off x="270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onnector 2"/>
          <p:cNvSpPr/>
          <p:nvPr/>
        </p:nvSpPr>
        <p:spPr>
          <a:xfrm>
            <a:off x="504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"/>
          <p:cNvSpPr/>
          <p:nvPr/>
        </p:nvSpPr>
        <p:spPr>
          <a:xfrm>
            <a:off x="288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"/>
          <p:cNvSpPr/>
          <p:nvPr/>
        </p:nvSpPr>
        <p:spPr>
          <a:xfrm>
            <a:off x="1110960" y="900000"/>
            <a:ext cx="37476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1080000" y="1553400"/>
            <a:ext cx="34956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1167840" y="1800000"/>
            <a:ext cx="873072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1167840" y="1954080"/>
            <a:ext cx="90000" cy="128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180000" y="4500000"/>
            <a:ext cx="178560" cy="1078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3" name="task-none 7"/>
          <p:cNvGrpSpPr/>
          <p:nvPr/>
        </p:nvGrpSpPr>
        <p:grpSpPr>
          <a:xfrm>
            <a:off x="1260000" y="3420000"/>
            <a:ext cx="1438560" cy="1078920"/>
            <a:chOff x="1260000" y="3420000"/>
            <a:chExt cx="1438560" cy="1078920"/>
          </a:xfrm>
        </p:grpSpPr>
        <p:grpSp>
          <p:nvGrpSpPr>
            <p:cNvPr id="584" name=""/>
            <p:cNvGrpSpPr/>
            <p:nvPr/>
          </p:nvGrpSpPr>
          <p:grpSpPr>
            <a:xfrm>
              <a:off x="1859400" y="4264200"/>
              <a:ext cx="239400" cy="234720"/>
              <a:chOff x="1859400" y="4264200"/>
              <a:chExt cx="239400" cy="234720"/>
            </a:xfrm>
          </p:grpSpPr>
          <p:sp>
            <p:nvSpPr>
              <p:cNvPr id="585" name=""/>
              <p:cNvSpPr/>
              <p:nvPr/>
            </p:nvSpPr>
            <p:spPr>
              <a:xfrm>
                <a:off x="185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8" name=""/>
            <p:cNvSpPr/>
            <p:nvPr/>
          </p:nvSpPr>
          <p:spPr>
            <a:xfrm>
              <a:off x="126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89" name="task-none 8"/>
          <p:cNvGrpSpPr/>
          <p:nvPr/>
        </p:nvGrpSpPr>
        <p:grpSpPr>
          <a:xfrm>
            <a:off x="3600000" y="3420000"/>
            <a:ext cx="1438560" cy="1078920"/>
            <a:chOff x="3600000" y="3420000"/>
            <a:chExt cx="1438560" cy="1078920"/>
          </a:xfrm>
        </p:grpSpPr>
        <p:grpSp>
          <p:nvGrpSpPr>
            <p:cNvPr id="590" name=""/>
            <p:cNvGrpSpPr/>
            <p:nvPr/>
          </p:nvGrpSpPr>
          <p:grpSpPr>
            <a:xfrm>
              <a:off x="4199400" y="4264200"/>
              <a:ext cx="239400" cy="234720"/>
              <a:chOff x="4199400" y="4264200"/>
              <a:chExt cx="239400" cy="234720"/>
            </a:xfrm>
          </p:grpSpPr>
          <p:sp>
            <p:nvSpPr>
              <p:cNvPr id="591" name=""/>
              <p:cNvSpPr/>
              <p:nvPr/>
            </p:nvSpPr>
            <p:spPr>
              <a:xfrm>
                <a:off x="419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4" name=""/>
            <p:cNvSpPr/>
            <p:nvPr/>
          </p:nvSpPr>
          <p:spPr>
            <a:xfrm>
              <a:off x="360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95" name="task-none 9"/>
          <p:cNvGrpSpPr/>
          <p:nvPr/>
        </p:nvGrpSpPr>
        <p:grpSpPr>
          <a:xfrm>
            <a:off x="5940000" y="3420000"/>
            <a:ext cx="1438560" cy="1078920"/>
            <a:chOff x="5940000" y="3420000"/>
            <a:chExt cx="1438560" cy="1078920"/>
          </a:xfrm>
        </p:grpSpPr>
        <p:grpSp>
          <p:nvGrpSpPr>
            <p:cNvPr id="596" name=""/>
            <p:cNvGrpSpPr/>
            <p:nvPr/>
          </p:nvGrpSpPr>
          <p:grpSpPr>
            <a:xfrm>
              <a:off x="6539400" y="4264200"/>
              <a:ext cx="239400" cy="234720"/>
              <a:chOff x="6539400" y="4264200"/>
              <a:chExt cx="239400" cy="234720"/>
            </a:xfrm>
          </p:grpSpPr>
          <p:sp>
            <p:nvSpPr>
              <p:cNvPr id="597" name=""/>
              <p:cNvSpPr/>
              <p:nvPr/>
            </p:nvSpPr>
            <p:spPr>
              <a:xfrm>
                <a:off x="653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0" name=""/>
            <p:cNvSpPr/>
            <p:nvPr/>
          </p:nvSpPr>
          <p:spPr>
            <a:xfrm>
              <a:off x="594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01" name="Connector 3"/>
          <p:cNvSpPr/>
          <p:nvPr/>
        </p:nvSpPr>
        <p:spPr>
          <a:xfrm>
            <a:off x="270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onnector 4"/>
          <p:cNvSpPr/>
          <p:nvPr/>
        </p:nvSpPr>
        <p:spPr>
          <a:xfrm>
            <a:off x="504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>
            <a:off x="288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360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"/>
          <p:cNvSpPr/>
          <p:nvPr/>
        </p:nvSpPr>
        <p:spPr>
          <a:xfrm>
            <a:off x="1110960" y="900000"/>
            <a:ext cx="37476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1080000" y="1553400"/>
            <a:ext cx="34956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1167840" y="1800000"/>
            <a:ext cx="873072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1167840" y="1954080"/>
            <a:ext cx="90000" cy="128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180000" y="4500000"/>
            <a:ext cx="178560" cy="1078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0" name="task-none 10"/>
          <p:cNvGrpSpPr/>
          <p:nvPr/>
        </p:nvGrpSpPr>
        <p:grpSpPr>
          <a:xfrm>
            <a:off x="1260000" y="3420000"/>
            <a:ext cx="1438560" cy="1078920"/>
            <a:chOff x="1260000" y="3420000"/>
            <a:chExt cx="1438560" cy="1078920"/>
          </a:xfrm>
        </p:grpSpPr>
        <p:grpSp>
          <p:nvGrpSpPr>
            <p:cNvPr id="611" name=""/>
            <p:cNvGrpSpPr/>
            <p:nvPr/>
          </p:nvGrpSpPr>
          <p:grpSpPr>
            <a:xfrm>
              <a:off x="1859400" y="4264200"/>
              <a:ext cx="239400" cy="234720"/>
              <a:chOff x="1859400" y="4264200"/>
              <a:chExt cx="239400" cy="234720"/>
            </a:xfrm>
          </p:grpSpPr>
          <p:sp>
            <p:nvSpPr>
              <p:cNvPr id="612" name=""/>
              <p:cNvSpPr/>
              <p:nvPr/>
            </p:nvSpPr>
            <p:spPr>
              <a:xfrm>
                <a:off x="185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5" name=""/>
            <p:cNvSpPr/>
            <p:nvPr/>
          </p:nvSpPr>
          <p:spPr>
            <a:xfrm>
              <a:off x="126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16" name="task-none 11"/>
          <p:cNvGrpSpPr/>
          <p:nvPr/>
        </p:nvGrpSpPr>
        <p:grpSpPr>
          <a:xfrm>
            <a:off x="3600000" y="3420000"/>
            <a:ext cx="1438560" cy="1078920"/>
            <a:chOff x="3600000" y="3420000"/>
            <a:chExt cx="1438560" cy="1078920"/>
          </a:xfrm>
        </p:grpSpPr>
        <p:grpSp>
          <p:nvGrpSpPr>
            <p:cNvPr id="617" name=""/>
            <p:cNvGrpSpPr/>
            <p:nvPr/>
          </p:nvGrpSpPr>
          <p:grpSpPr>
            <a:xfrm>
              <a:off x="4199400" y="4264200"/>
              <a:ext cx="239400" cy="234720"/>
              <a:chOff x="4199400" y="4264200"/>
              <a:chExt cx="239400" cy="234720"/>
            </a:xfrm>
          </p:grpSpPr>
          <p:sp>
            <p:nvSpPr>
              <p:cNvPr id="618" name=""/>
              <p:cNvSpPr/>
              <p:nvPr/>
            </p:nvSpPr>
            <p:spPr>
              <a:xfrm>
                <a:off x="419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1" name=""/>
            <p:cNvSpPr/>
            <p:nvPr/>
          </p:nvSpPr>
          <p:spPr>
            <a:xfrm>
              <a:off x="360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22" name="task-none 13"/>
          <p:cNvGrpSpPr/>
          <p:nvPr/>
        </p:nvGrpSpPr>
        <p:grpSpPr>
          <a:xfrm>
            <a:off x="5940000" y="3420000"/>
            <a:ext cx="1438560" cy="1078920"/>
            <a:chOff x="5940000" y="3420000"/>
            <a:chExt cx="1438560" cy="1078920"/>
          </a:xfrm>
        </p:grpSpPr>
        <p:grpSp>
          <p:nvGrpSpPr>
            <p:cNvPr id="623" name=""/>
            <p:cNvGrpSpPr/>
            <p:nvPr/>
          </p:nvGrpSpPr>
          <p:grpSpPr>
            <a:xfrm>
              <a:off x="6539400" y="4264200"/>
              <a:ext cx="239400" cy="234720"/>
              <a:chOff x="6539400" y="4264200"/>
              <a:chExt cx="239400" cy="234720"/>
            </a:xfrm>
          </p:grpSpPr>
          <p:sp>
            <p:nvSpPr>
              <p:cNvPr id="624" name=""/>
              <p:cNvSpPr/>
              <p:nvPr/>
            </p:nvSpPr>
            <p:spPr>
              <a:xfrm>
                <a:off x="653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7" name=""/>
            <p:cNvSpPr/>
            <p:nvPr/>
          </p:nvSpPr>
          <p:spPr>
            <a:xfrm>
              <a:off x="594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28" name="Connector 5"/>
          <p:cNvSpPr/>
          <p:nvPr/>
        </p:nvSpPr>
        <p:spPr>
          <a:xfrm>
            <a:off x="270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onnector 6"/>
          <p:cNvSpPr/>
          <p:nvPr/>
        </p:nvSpPr>
        <p:spPr>
          <a:xfrm>
            <a:off x="504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>
            <a:off x="288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360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2" name=""/>
          <p:cNvSpPr/>
          <p:nvPr/>
        </p:nvSpPr>
        <p:spPr>
          <a:xfrm>
            <a:off x="432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"/>
          <p:cNvSpPr/>
          <p:nvPr/>
        </p:nvSpPr>
        <p:spPr>
          <a:xfrm>
            <a:off x="1110960" y="900000"/>
            <a:ext cx="37476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1080000" y="1553400"/>
            <a:ext cx="34956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1167840" y="1800000"/>
            <a:ext cx="8730720" cy="18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1167840" y="1954080"/>
            <a:ext cx="90000" cy="128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>
            <a:off x="180000" y="4500000"/>
            <a:ext cx="178560" cy="1078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8" name="task-none 14"/>
          <p:cNvGrpSpPr/>
          <p:nvPr/>
        </p:nvGrpSpPr>
        <p:grpSpPr>
          <a:xfrm>
            <a:off x="1260000" y="3420000"/>
            <a:ext cx="1438560" cy="1078920"/>
            <a:chOff x="1260000" y="3420000"/>
            <a:chExt cx="1438560" cy="1078920"/>
          </a:xfrm>
        </p:grpSpPr>
        <p:grpSp>
          <p:nvGrpSpPr>
            <p:cNvPr id="639" name=""/>
            <p:cNvGrpSpPr/>
            <p:nvPr/>
          </p:nvGrpSpPr>
          <p:grpSpPr>
            <a:xfrm>
              <a:off x="1859400" y="4264200"/>
              <a:ext cx="239400" cy="234720"/>
              <a:chOff x="1859400" y="4264200"/>
              <a:chExt cx="239400" cy="234720"/>
            </a:xfrm>
          </p:grpSpPr>
          <p:sp>
            <p:nvSpPr>
              <p:cNvPr id="640" name=""/>
              <p:cNvSpPr/>
              <p:nvPr/>
            </p:nvSpPr>
            <p:spPr>
              <a:xfrm>
                <a:off x="185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3" name=""/>
            <p:cNvSpPr/>
            <p:nvPr/>
          </p:nvSpPr>
          <p:spPr>
            <a:xfrm>
              <a:off x="126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4" name="task-none 15"/>
          <p:cNvGrpSpPr/>
          <p:nvPr/>
        </p:nvGrpSpPr>
        <p:grpSpPr>
          <a:xfrm>
            <a:off x="3600000" y="3420000"/>
            <a:ext cx="1438560" cy="1078920"/>
            <a:chOff x="3600000" y="3420000"/>
            <a:chExt cx="1438560" cy="1078920"/>
          </a:xfrm>
        </p:grpSpPr>
        <p:grpSp>
          <p:nvGrpSpPr>
            <p:cNvPr id="645" name=""/>
            <p:cNvGrpSpPr/>
            <p:nvPr/>
          </p:nvGrpSpPr>
          <p:grpSpPr>
            <a:xfrm>
              <a:off x="4199400" y="4264200"/>
              <a:ext cx="239400" cy="234720"/>
              <a:chOff x="4199400" y="4264200"/>
              <a:chExt cx="239400" cy="234720"/>
            </a:xfrm>
          </p:grpSpPr>
          <p:sp>
            <p:nvSpPr>
              <p:cNvPr id="646" name=""/>
              <p:cNvSpPr/>
              <p:nvPr/>
            </p:nvSpPr>
            <p:spPr>
              <a:xfrm>
                <a:off x="419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9" name=""/>
            <p:cNvSpPr/>
            <p:nvPr/>
          </p:nvSpPr>
          <p:spPr>
            <a:xfrm>
              <a:off x="360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50" name="task-none 16"/>
          <p:cNvGrpSpPr/>
          <p:nvPr/>
        </p:nvGrpSpPr>
        <p:grpSpPr>
          <a:xfrm>
            <a:off x="5940000" y="3420000"/>
            <a:ext cx="1438560" cy="1078920"/>
            <a:chOff x="5940000" y="3420000"/>
            <a:chExt cx="1438560" cy="1078920"/>
          </a:xfrm>
        </p:grpSpPr>
        <p:grpSp>
          <p:nvGrpSpPr>
            <p:cNvPr id="651" name=""/>
            <p:cNvGrpSpPr/>
            <p:nvPr/>
          </p:nvGrpSpPr>
          <p:grpSpPr>
            <a:xfrm>
              <a:off x="6539400" y="4264200"/>
              <a:ext cx="239400" cy="234720"/>
              <a:chOff x="6539400" y="4264200"/>
              <a:chExt cx="239400" cy="234720"/>
            </a:xfrm>
          </p:grpSpPr>
          <p:sp>
            <p:nvSpPr>
              <p:cNvPr id="652" name=""/>
              <p:cNvSpPr/>
              <p:nvPr/>
            </p:nvSpPr>
            <p:spPr>
              <a:xfrm>
                <a:off x="6539400" y="4264200"/>
                <a:ext cx="239400" cy="2347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5" name=""/>
            <p:cNvSpPr/>
            <p:nvPr/>
          </p:nvSpPr>
          <p:spPr>
            <a:xfrm>
              <a:off x="5940000" y="3420000"/>
              <a:ext cx="1438560" cy="10785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56" name="Connector 7"/>
          <p:cNvSpPr/>
          <p:nvPr/>
        </p:nvSpPr>
        <p:spPr>
          <a:xfrm>
            <a:off x="270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onnector 8"/>
          <p:cNvSpPr/>
          <p:nvPr/>
        </p:nvSpPr>
        <p:spPr>
          <a:xfrm>
            <a:off x="5040000" y="3960000"/>
            <a:ext cx="8989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>
            <a:off x="288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360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432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1" name=""/>
          <p:cNvSpPr/>
          <p:nvPr/>
        </p:nvSpPr>
        <p:spPr>
          <a:xfrm>
            <a:off x="5040000" y="2340000"/>
            <a:ext cx="538560" cy="53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"/>
          <p:cNvSpPr/>
          <p:nvPr/>
        </p:nvSpPr>
        <p:spPr>
          <a:xfrm>
            <a:off x="6300000" y="462600"/>
            <a:ext cx="3747600" cy="9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1080000" y="1620000"/>
            <a:ext cx="889560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1167840" y="2160000"/>
            <a:ext cx="5850720" cy="31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914400" y="2340000"/>
            <a:ext cx="90000" cy="28785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5728320" y="138600"/>
            <a:ext cx="20102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2022-05-14T13:12:10Z</dcterms:modified>
  <cp:revision>30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