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23.jpeg" ContentType="image/jpe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37.jpeg" ContentType="image/jpeg"/>
  <Override PartName="/ppt/media/image25.jpeg" ContentType="image/jpeg"/>
  <Override PartName="/ppt/media/image4.jpeg" ContentType="image/jpeg"/>
  <Override PartName="/ppt/media/image33.jpeg" ContentType="image/jpeg"/>
  <Override PartName="/ppt/media/image6.jpeg" ContentType="image/jpeg"/>
  <Override PartName="/ppt/media/image34.jpeg" ContentType="image/jpeg"/>
  <Override PartName="/ppt/media/image28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43.jpeg" ContentType="image/jpeg"/>
  <Override PartName="/ppt/media/image45.jpeg" ContentType="image/jpeg"/>
  <Override PartName="/ppt/media/image46.jpeg" ContentType="image/jpeg"/>
  <Override PartName="/ppt/media/image30.jpeg" ContentType="image/jpeg"/>
  <Override PartName="/ppt/media/image47.jpeg" ContentType="image/jpeg"/>
  <Override PartName="/ppt/media/image31.jpeg" ContentType="image/jpeg"/>
  <Override PartName="/ppt/media/image48.jpeg" ContentType="image/jpeg"/>
  <Override PartName="/ppt/media/image32.jpeg" ContentType="image/jpeg"/>
  <Override PartName="/ppt/media/image5.jpeg" ContentType="image/jpeg"/>
  <Override PartName="/ppt/media/image26.jpeg" ContentType="image/jpeg"/>
  <Override PartName="/ppt/media/image49.jpeg" ContentType="image/jpeg"/>
  <Override PartName="/ppt/media/image9.jpeg" ContentType="image/jpeg"/>
  <Override PartName="/ppt/media/image11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12.jpeg" ContentType="image/jpeg"/>
  <Override PartName="/ppt/media/image13.png" ContentType="image/png"/>
  <Override PartName="/ppt/media/image27.jpeg" ContentType="image/jpeg"/>
  <Override PartName="/ppt/media/image50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0" Type="http://schemas.openxmlformats.org/officeDocument/2006/relationships/image" Target="../media/image28.jpeg"/><Relationship Id="rId11" Type="http://schemas.openxmlformats.org/officeDocument/2006/relationships/image" Target="../media/image29.jpeg"/><Relationship Id="rId12" Type="http://schemas.openxmlformats.org/officeDocument/2006/relationships/image" Target="../media/image30.jpeg"/><Relationship Id="rId13" Type="http://schemas.openxmlformats.org/officeDocument/2006/relationships/image" Target="../media/image31.jpeg"/><Relationship Id="rId14" Type="http://schemas.openxmlformats.org/officeDocument/2006/relationships/image" Target="../media/image32.jpeg"/><Relationship Id="rId15" Type="http://schemas.openxmlformats.org/officeDocument/2006/relationships/image" Target="../media/image33.jpeg"/><Relationship Id="rId16" Type="http://schemas.openxmlformats.org/officeDocument/2006/relationships/image" Target="../media/image34.jpeg"/><Relationship Id="rId17" Type="http://schemas.openxmlformats.org/officeDocument/2006/relationships/image" Target="../media/image35.jpeg"/><Relationship Id="rId18" Type="http://schemas.openxmlformats.org/officeDocument/2006/relationships/image" Target="../media/image36.jpeg"/><Relationship Id="rId19" Type="http://schemas.openxmlformats.org/officeDocument/2006/relationships/image" Target="../media/image37.jpeg"/><Relationship Id="rId20" Type="http://schemas.openxmlformats.org/officeDocument/2006/relationships/image" Target="../media/image38.jpeg"/><Relationship Id="rId21" Type="http://schemas.openxmlformats.org/officeDocument/2006/relationships/image" Target="../media/image39.jpeg"/><Relationship Id="rId22" Type="http://schemas.openxmlformats.org/officeDocument/2006/relationships/image" Target="../media/image40.jpeg"/><Relationship Id="rId23" Type="http://schemas.openxmlformats.org/officeDocument/2006/relationships/image" Target="../media/image41.jpeg"/><Relationship Id="rId24" Type="http://schemas.openxmlformats.org/officeDocument/2006/relationships/image" Target="../media/image42.jpeg"/><Relationship Id="rId25" Type="http://schemas.openxmlformats.org/officeDocument/2006/relationships/image" Target="../media/image43.jpeg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4.jpeg"/><Relationship Id="rId3" Type="http://schemas.openxmlformats.org/officeDocument/2006/relationships/image" Target="../media/image45.jpeg"/><Relationship Id="rId4" Type="http://schemas.openxmlformats.org/officeDocument/2006/relationships/image" Target="../media/image46.jpeg"/><Relationship Id="rId5" Type="http://schemas.openxmlformats.org/officeDocument/2006/relationships/image" Target="../media/image47.jpeg"/><Relationship Id="rId6" Type="http://schemas.openxmlformats.org/officeDocument/2006/relationships/image" Target="../media/image48.jpeg"/><Relationship Id="rId7" Type="http://schemas.openxmlformats.org/officeDocument/2006/relationships/image" Target="../media/image49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6760" cy="1551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7480" cy="4111560"/>
            <a:chOff x="0" y="0"/>
            <a:chExt cx="10077480" cy="411156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7480" cy="41115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1240" cy="63684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6920" cy="182556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6920" cy="182556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2520" cy="3625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59800" cy="91116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2600" cy="45396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5720" cy="10026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59800" cy="10026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1240" cy="45396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59800" cy="164268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5400" cy="8197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2120" cy="145980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1080" cy="100260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79640" cy="91116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2520" cy="10940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2520" cy="155124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2520" cy="3625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"/>
          <p:cNvGrpSpPr/>
          <p:nvPr/>
        </p:nvGrpSpPr>
        <p:grpSpPr>
          <a:xfrm>
            <a:off x="8540280" y="5062680"/>
            <a:ext cx="1277280" cy="911520"/>
            <a:chOff x="8540280" y="5062680"/>
            <a:chExt cx="1277280" cy="911520"/>
          </a:xfrm>
        </p:grpSpPr>
        <p:grpSp>
          <p:nvGrpSpPr>
            <p:cNvPr id="59" name=""/>
            <p:cNvGrpSpPr/>
            <p:nvPr/>
          </p:nvGrpSpPr>
          <p:grpSpPr>
            <a:xfrm>
              <a:off x="8540280" y="5062680"/>
              <a:ext cx="1277280" cy="911520"/>
              <a:chOff x="8540280" y="5062680"/>
              <a:chExt cx="1277280" cy="911520"/>
            </a:xfrm>
          </p:grpSpPr>
          <p:sp>
            <p:nvSpPr>
              <p:cNvPr id="60" name=""/>
              <p:cNvSpPr/>
              <p:nvPr/>
            </p:nvSpPr>
            <p:spPr>
              <a:xfrm flipV="1" rot="21598800">
                <a:off x="9637560" y="5428080"/>
                <a:ext cx="179640" cy="17964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"/>
              <p:cNvSpPr/>
              <p:nvPr/>
            </p:nvSpPr>
            <p:spPr>
              <a:xfrm flipV="1" rot="21598800">
                <a:off x="9271800" y="5428080"/>
                <a:ext cx="179640" cy="17964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"/>
              <p:cNvSpPr/>
              <p:nvPr/>
            </p:nvSpPr>
            <p:spPr>
              <a:xfrm flipV="1" rot="21598800">
                <a:off x="8906400" y="5428080"/>
                <a:ext cx="179640" cy="17964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8540280" y="5428440"/>
                <a:ext cx="179640" cy="17964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540280" y="5062320"/>
                <a:ext cx="179640" cy="17964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906040" y="5062320"/>
                <a:ext cx="179640" cy="17964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9271800" y="5062680"/>
                <a:ext cx="179640" cy="17964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9637920" y="5062320"/>
                <a:ext cx="179640" cy="17964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637560" y="5793840"/>
                <a:ext cx="179640" cy="17964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272160" y="5794200"/>
                <a:ext cx="179640" cy="17964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8906040" y="5793840"/>
                <a:ext cx="179640" cy="17964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8540280" y="5793840"/>
                <a:ext cx="179640" cy="17964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2" name=""/>
          <p:cNvSpPr/>
          <p:nvPr/>
        </p:nvSpPr>
        <p:spPr>
          <a:xfrm>
            <a:off x="1499760" y="1774080"/>
            <a:ext cx="2922840" cy="29228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1225080" y="1134360"/>
            <a:ext cx="1185840" cy="11851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420000" y="4242960"/>
            <a:ext cx="636840" cy="6368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2760" cy="414216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4846320" y="4846320"/>
            <a:ext cx="2129760" cy="3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"/>
          <p:cNvGrpSpPr/>
          <p:nvPr/>
        </p:nvGrpSpPr>
        <p:grpSpPr>
          <a:xfrm>
            <a:off x="7406640" y="3566160"/>
            <a:ext cx="2374200" cy="4294440"/>
            <a:chOff x="7406640" y="3566160"/>
            <a:chExt cx="2374200" cy="4294440"/>
          </a:xfrm>
        </p:grpSpPr>
        <p:sp>
          <p:nvSpPr>
            <p:cNvPr id="116" name=""/>
            <p:cNvSpPr/>
            <p:nvPr/>
          </p:nvSpPr>
          <p:spPr>
            <a:xfrm>
              <a:off x="8138160" y="4754880"/>
              <a:ext cx="453960" cy="25570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>
              <a:off x="8961120" y="3566160"/>
              <a:ext cx="453960" cy="255708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>
              <a:off x="8503920" y="5120640"/>
              <a:ext cx="1276920" cy="882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321040" y="5303520"/>
              <a:ext cx="911160" cy="882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869680" y="5486400"/>
              <a:ext cx="911160" cy="882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7406640" y="5303520"/>
              <a:ext cx="453960" cy="255708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"/>
          <p:cNvSpPr/>
          <p:nvPr/>
        </p:nvSpPr>
        <p:spPr>
          <a:xfrm flipH="1" flipV="1">
            <a:off x="1455840" y="-1558080"/>
            <a:ext cx="453960" cy="255708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 flipH="1" flipV="1">
            <a:off x="632880" y="-365760"/>
            <a:ext cx="453960" cy="255708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 flipH="1" flipV="1">
            <a:off x="267120" y="545040"/>
            <a:ext cx="1276920" cy="882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819360" y="362160"/>
            <a:ext cx="911160" cy="882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67120" y="179280"/>
            <a:ext cx="911160" cy="882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2187360" y="-2106720"/>
            <a:ext cx="453960" cy="255708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3474720" y="2560320"/>
            <a:ext cx="2739960" cy="2739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8266320" y="4115520"/>
            <a:ext cx="1917000" cy="19170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717680" y="-548280"/>
            <a:ext cx="1917000" cy="19170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9" name=""/>
          <p:cNvGrpSpPr/>
          <p:nvPr/>
        </p:nvGrpSpPr>
        <p:grpSpPr>
          <a:xfrm>
            <a:off x="-144360" y="-294480"/>
            <a:ext cx="909360" cy="1274760"/>
            <a:chOff x="-144360" y="-294480"/>
            <a:chExt cx="909360" cy="1274760"/>
          </a:xfrm>
        </p:grpSpPr>
        <p:sp>
          <p:nvSpPr>
            <p:cNvPr id="170" name=""/>
            <p:cNvSpPr/>
            <p:nvPr/>
          </p:nvSpPr>
          <p:spPr>
            <a:xfrm flipV="1" rot="5395800">
              <a:off x="219240" y="799920"/>
              <a:ext cx="179640" cy="1796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"/>
            <p:cNvSpPr/>
            <p:nvPr/>
          </p:nvSpPr>
          <p:spPr>
            <a:xfrm flipV="1" rot="5395800">
              <a:off x="218880" y="434160"/>
              <a:ext cx="179640" cy="17964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"/>
            <p:cNvSpPr/>
            <p:nvPr/>
          </p:nvSpPr>
          <p:spPr>
            <a:xfrm flipV="1" rot="5395800">
              <a:off x="218520" y="68760"/>
              <a:ext cx="179640" cy="17964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"/>
            <p:cNvSpPr/>
            <p:nvPr/>
          </p:nvSpPr>
          <p:spPr>
            <a:xfrm flipV="1" rot="5395800">
              <a:off x="217800" y="-293760"/>
              <a:ext cx="179640" cy="17964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 flipV="1" rot="5395800">
              <a:off x="583920" y="-294120"/>
              <a:ext cx="179640" cy="17964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"/>
            <p:cNvSpPr/>
            <p:nvPr/>
          </p:nvSpPr>
          <p:spPr>
            <a:xfrm flipV="1" rot="5395800">
              <a:off x="584280" y="68040"/>
              <a:ext cx="179640" cy="17964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"/>
            <p:cNvSpPr/>
            <p:nvPr/>
          </p:nvSpPr>
          <p:spPr>
            <a:xfrm flipV="1" rot="5395800">
              <a:off x="584280" y="433800"/>
              <a:ext cx="179640" cy="17964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"/>
            <p:cNvSpPr/>
            <p:nvPr/>
          </p:nvSpPr>
          <p:spPr>
            <a:xfrm flipV="1" rot="5395800">
              <a:off x="585000" y="799920"/>
              <a:ext cx="179640" cy="17964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"/>
            <p:cNvSpPr/>
            <p:nvPr/>
          </p:nvSpPr>
          <p:spPr>
            <a:xfrm flipV="1" rot="5395800">
              <a:off x="-142920" y="800280"/>
              <a:ext cx="179640" cy="17964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"/>
            <p:cNvSpPr/>
            <p:nvPr/>
          </p:nvSpPr>
          <p:spPr>
            <a:xfrm flipV="1" rot="5395800">
              <a:off x="-143640" y="434880"/>
              <a:ext cx="179640" cy="17964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"/>
            <p:cNvSpPr/>
            <p:nvPr/>
          </p:nvSpPr>
          <p:spPr>
            <a:xfrm flipV="1" rot="5395800">
              <a:off x="-143640" y="68760"/>
              <a:ext cx="179640" cy="17964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"/>
            <p:cNvSpPr/>
            <p:nvPr/>
          </p:nvSpPr>
          <p:spPr>
            <a:xfrm flipV="1" rot="5395800">
              <a:off x="-144000" y="-293400"/>
              <a:ext cx="179640" cy="17964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2" name=""/>
          <p:cNvGrpSpPr/>
          <p:nvPr/>
        </p:nvGrpSpPr>
        <p:grpSpPr>
          <a:xfrm>
            <a:off x="9545040" y="4644360"/>
            <a:ext cx="912600" cy="1278000"/>
            <a:chOff x="9545040" y="4644360"/>
            <a:chExt cx="912600" cy="1278000"/>
          </a:xfrm>
        </p:grpSpPr>
        <p:sp>
          <p:nvSpPr>
            <p:cNvPr id="183" name=""/>
            <p:cNvSpPr/>
            <p:nvPr/>
          </p:nvSpPr>
          <p:spPr>
            <a:xfrm flipV="1" rot="5395800">
              <a:off x="9911880" y="5742000"/>
              <a:ext cx="179640" cy="17964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"/>
            <p:cNvSpPr/>
            <p:nvPr/>
          </p:nvSpPr>
          <p:spPr>
            <a:xfrm flipV="1" rot="5395800">
              <a:off x="9911520" y="5376240"/>
              <a:ext cx="179640" cy="17964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"/>
            <p:cNvSpPr/>
            <p:nvPr/>
          </p:nvSpPr>
          <p:spPr>
            <a:xfrm flipV="1" rot="5395800">
              <a:off x="9911160" y="5010840"/>
              <a:ext cx="179640" cy="17964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"/>
            <p:cNvSpPr/>
            <p:nvPr/>
          </p:nvSpPr>
          <p:spPr>
            <a:xfrm flipV="1" rot="5395800">
              <a:off x="9910440" y="4644720"/>
              <a:ext cx="179640" cy="17964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"/>
            <p:cNvSpPr/>
            <p:nvPr/>
          </p:nvSpPr>
          <p:spPr>
            <a:xfrm flipV="1" rot="5395800">
              <a:off x="10276560" y="4644360"/>
              <a:ext cx="179640" cy="17964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"/>
            <p:cNvSpPr/>
            <p:nvPr/>
          </p:nvSpPr>
          <p:spPr>
            <a:xfrm flipV="1" rot="5395800">
              <a:off x="10276920" y="5010120"/>
              <a:ext cx="179640" cy="17964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"/>
            <p:cNvSpPr/>
            <p:nvPr/>
          </p:nvSpPr>
          <p:spPr>
            <a:xfrm flipV="1" rot="5395800">
              <a:off x="10276920" y="5375880"/>
              <a:ext cx="179640" cy="17964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"/>
            <p:cNvSpPr/>
            <p:nvPr/>
          </p:nvSpPr>
          <p:spPr>
            <a:xfrm flipV="1" rot="5395800">
              <a:off x="10277640" y="5742000"/>
              <a:ext cx="179640" cy="17964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"/>
            <p:cNvSpPr/>
            <p:nvPr/>
          </p:nvSpPr>
          <p:spPr>
            <a:xfrm flipV="1" rot="5395800">
              <a:off x="9546120" y="5742360"/>
              <a:ext cx="179640" cy="17964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"/>
            <p:cNvSpPr/>
            <p:nvPr/>
          </p:nvSpPr>
          <p:spPr>
            <a:xfrm flipV="1" rot="5395800">
              <a:off x="9545400" y="5376960"/>
              <a:ext cx="179640" cy="17964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"/>
            <p:cNvSpPr/>
            <p:nvPr/>
          </p:nvSpPr>
          <p:spPr>
            <a:xfrm flipV="1" rot="5395800">
              <a:off x="9545400" y="5010840"/>
              <a:ext cx="179640" cy="17964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"/>
            <p:cNvSpPr/>
            <p:nvPr/>
          </p:nvSpPr>
          <p:spPr>
            <a:xfrm flipV="1" rot="5395800">
              <a:off x="9545040" y="4645080"/>
              <a:ext cx="179640" cy="17964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"/>
          <p:cNvSpPr/>
          <p:nvPr/>
        </p:nvSpPr>
        <p:spPr>
          <a:xfrm>
            <a:off x="-146160" y="3109320"/>
            <a:ext cx="1917000" cy="19170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текст</a:t>
            </a:r>
            <a:r>
              <a:rPr b="0" lang="ru-RU" sz="4400" spc="-1" strike="noStrike">
                <a:latin typeface="Arial"/>
              </a:rPr>
              <a:t>а </a:t>
            </a:r>
            <a:r>
              <a:rPr b="0" lang="ru-RU" sz="4400" spc="-1" strike="noStrike">
                <a:latin typeface="Arial"/>
              </a:rPr>
              <a:t>загла</a:t>
            </a:r>
            <a:r>
              <a:rPr b="0" lang="ru-RU" sz="4400" spc="-1" strike="noStrike">
                <a:latin typeface="Arial"/>
              </a:rPr>
              <a:t>вия </a:t>
            </a:r>
            <a:r>
              <a:rPr b="0" lang="ru-RU" sz="4400" spc="-1" strike="noStrike">
                <a:latin typeface="Arial"/>
              </a:rPr>
              <a:t>щёлк</a:t>
            </a:r>
            <a:r>
              <a:rPr b="0" lang="ru-RU" sz="4400" spc="-1" strike="noStrike">
                <a:latin typeface="Arial"/>
              </a:rPr>
              <a:t>ните </a:t>
            </a:r>
            <a:r>
              <a:rPr b="0" lang="ru-RU" sz="4400" spc="-1" strike="noStrike">
                <a:latin typeface="Arial"/>
              </a:rPr>
              <a:t>мышь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6411960" y="1300320"/>
            <a:ext cx="858600" cy="1796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5813280" y="3854880"/>
            <a:ext cx="858600" cy="1796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7589520" y="2560320"/>
            <a:ext cx="2191320" cy="219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>
            <a:off x="3200400" y="731520"/>
            <a:ext cx="1681560" cy="1642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1424160" y="3489120"/>
            <a:ext cx="1681560" cy="1642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700920" y="1900080"/>
            <a:ext cx="1398960" cy="1845720"/>
          </a:xfrm>
          <a:custGeom>
            <a:avLst/>
            <a:gdLst/>
            <a:ah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3931920" y="2011680"/>
            <a:ext cx="972720" cy="136836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724880" y="2103120"/>
            <a:ext cx="775800" cy="1459800"/>
          </a:xfrm>
          <a:custGeom>
            <a:avLst/>
            <a:gdLst/>
            <a:ah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>
            <a:off x="1424160" y="4754880"/>
            <a:ext cx="858600" cy="1796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"/>
          <p:cNvSpPr/>
          <p:nvPr/>
        </p:nvSpPr>
        <p:spPr>
          <a:xfrm>
            <a:off x="2887200" y="1300320"/>
            <a:ext cx="858600" cy="1796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пр</a:t>
            </a:r>
            <a:r>
              <a:rPr b="0" lang="ru-RU" sz="4400" spc="-1" strike="noStrike">
                <a:latin typeface="Arial"/>
              </a:rPr>
              <a:t>авк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тек</a:t>
            </a:r>
            <a:r>
              <a:rPr b="0" lang="ru-RU" sz="4400" spc="-1" strike="noStrike">
                <a:latin typeface="Arial"/>
              </a:rPr>
              <a:t>ста </a:t>
            </a:r>
            <a:r>
              <a:rPr b="0" lang="ru-RU" sz="4400" spc="-1" strike="noStrike">
                <a:latin typeface="Arial"/>
              </a:rPr>
              <a:t>заг</a:t>
            </a:r>
            <a:r>
              <a:rPr b="0" lang="ru-RU" sz="4400" spc="-1" strike="noStrike">
                <a:latin typeface="Arial"/>
              </a:rPr>
              <a:t>ла</a:t>
            </a:r>
            <a:r>
              <a:rPr b="0" lang="ru-RU" sz="4400" spc="-1" strike="noStrike">
                <a:latin typeface="Arial"/>
              </a:rPr>
              <a:t>ви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щё</a:t>
            </a:r>
            <a:r>
              <a:rPr b="0" lang="ru-RU" sz="4400" spc="-1" strike="noStrike">
                <a:latin typeface="Arial"/>
              </a:rPr>
              <a:t>лкн</a:t>
            </a:r>
            <a:r>
              <a:rPr b="0" lang="ru-RU" sz="4400" spc="-1" strike="noStrike">
                <a:latin typeface="Arial"/>
              </a:rPr>
              <a:t>ите </a:t>
            </a:r>
            <a:r>
              <a:rPr b="0" lang="ru-RU" sz="4400" spc="-1" strike="noStrike">
                <a:latin typeface="Arial"/>
              </a:rPr>
              <a:t>мы</a:t>
            </a:r>
            <a:r>
              <a:rPr b="0" lang="ru-RU" sz="4400" spc="-1" strike="noStrike">
                <a:latin typeface="Arial"/>
              </a:rPr>
              <a:t>шь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"/>
          <p:cNvSpPr/>
          <p:nvPr/>
        </p:nvSpPr>
        <p:spPr>
          <a:xfrm>
            <a:off x="822960" y="2468880"/>
            <a:ext cx="1459800" cy="145980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/>
          <p:nvPr/>
        </p:nvSpPr>
        <p:spPr>
          <a:xfrm>
            <a:off x="4480560" y="1554480"/>
            <a:ext cx="1459800" cy="145980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>
            <a:off x="6583680" y="3108960"/>
            <a:ext cx="1459800" cy="145980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/>
          <p:nvPr/>
        </p:nvSpPr>
        <p:spPr>
          <a:xfrm>
            <a:off x="1554480" y="4114800"/>
            <a:ext cx="911160" cy="654120"/>
          </a:xfrm>
          <a:custGeom>
            <a:avLst/>
            <a:gdLst/>
            <a:ahLst/>
            <a:rect l="l" t="t" r="r" b="b"/>
            <a:pathLst>
              <a:path w="2541" h="2287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/>
          <p:nvPr/>
        </p:nvSpPr>
        <p:spPr>
          <a:xfrm>
            <a:off x="3657600" y="1188720"/>
            <a:ext cx="819720" cy="636840"/>
          </a:xfrm>
          <a:custGeom>
            <a:avLst/>
            <a:gdLst/>
            <a:ahLst/>
            <a:rect l="l" t="t" r="r" b="b"/>
            <a:pathLst>
              <a:path w="2287" h="1779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7955280" y="2011680"/>
            <a:ext cx="1460880" cy="1185480"/>
          </a:xfrm>
          <a:custGeom>
            <a:avLst/>
            <a:gdLst/>
            <a:ahLst/>
            <a:rect l="l" t="t" r="r" b="b"/>
            <a:pathLst>
              <a:path w="4827" h="3303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>
            <a:off x="2468880" y="822960"/>
            <a:ext cx="1407240" cy="13683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>
            <a:off x="3931920" y="4663440"/>
            <a:ext cx="1681560" cy="1642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>
            <a:off x="8412480" y="1280160"/>
            <a:ext cx="1094040" cy="1002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пр</a:t>
            </a:r>
            <a:r>
              <a:rPr b="0" lang="ru-RU" sz="4400" spc="-1" strike="noStrike">
                <a:latin typeface="Arial"/>
              </a:rPr>
              <a:t>авк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тек</a:t>
            </a:r>
            <a:r>
              <a:rPr b="0" lang="ru-RU" sz="4400" spc="-1" strike="noStrike">
                <a:latin typeface="Arial"/>
              </a:rPr>
              <a:t>ста </a:t>
            </a:r>
            <a:r>
              <a:rPr b="0" lang="ru-RU" sz="4400" spc="-1" strike="noStrike">
                <a:latin typeface="Arial"/>
              </a:rPr>
              <a:t>заг</a:t>
            </a:r>
            <a:r>
              <a:rPr b="0" lang="ru-RU" sz="4400" spc="-1" strike="noStrike">
                <a:latin typeface="Arial"/>
              </a:rPr>
              <a:t>ла</a:t>
            </a:r>
            <a:r>
              <a:rPr b="0" lang="ru-RU" sz="4400" spc="-1" strike="noStrike">
                <a:latin typeface="Arial"/>
              </a:rPr>
              <a:t>ви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щё</a:t>
            </a:r>
            <a:r>
              <a:rPr b="0" lang="ru-RU" sz="4400" spc="-1" strike="noStrike">
                <a:latin typeface="Arial"/>
              </a:rPr>
              <a:t>лкн</a:t>
            </a:r>
            <a:r>
              <a:rPr b="0" lang="ru-RU" sz="4400" spc="-1" strike="noStrike">
                <a:latin typeface="Arial"/>
              </a:rPr>
              <a:t>ите </a:t>
            </a:r>
            <a:r>
              <a:rPr b="0" lang="ru-RU" sz="4400" spc="-1" strike="noStrike">
                <a:latin typeface="Arial"/>
              </a:rPr>
              <a:t>мы</a:t>
            </a:r>
            <a:r>
              <a:rPr b="0" lang="ru-RU" sz="4400" spc="-1" strike="noStrike">
                <a:latin typeface="Arial"/>
              </a:rPr>
              <a:t>шь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"/>
          <p:cNvGrpSpPr/>
          <p:nvPr/>
        </p:nvGrpSpPr>
        <p:grpSpPr>
          <a:xfrm>
            <a:off x="3570480" y="1225440"/>
            <a:ext cx="5117400" cy="2922840"/>
            <a:chOff x="3570480" y="1225440"/>
            <a:chExt cx="5117400" cy="2922840"/>
          </a:xfrm>
        </p:grpSpPr>
        <p:sp>
          <p:nvSpPr>
            <p:cNvPr id="330" name=""/>
            <p:cNvSpPr/>
            <p:nvPr/>
          </p:nvSpPr>
          <p:spPr>
            <a:xfrm>
              <a:off x="3570480" y="1528200"/>
              <a:ext cx="4924080" cy="2620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>
              <a:off x="3763800" y="1225440"/>
              <a:ext cx="4924080" cy="262008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2" name=""/>
          <p:cNvGrpSpPr/>
          <p:nvPr/>
        </p:nvGrpSpPr>
        <p:grpSpPr>
          <a:xfrm>
            <a:off x="-2087640" y="-402120"/>
            <a:ext cx="4937040" cy="8518320"/>
            <a:chOff x="-2087640" y="-402120"/>
            <a:chExt cx="4937040" cy="8518320"/>
          </a:xfrm>
        </p:grpSpPr>
        <p:sp>
          <p:nvSpPr>
            <p:cNvPr id="333" name=""/>
            <p:cNvSpPr/>
            <p:nvPr/>
          </p:nvSpPr>
          <p:spPr>
            <a:xfrm>
              <a:off x="-893160" y="448668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 rot="5358000">
              <a:off x="-891000" y="515016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>
              <a:off x="-228960" y="516168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-216720" y="4488840"/>
              <a:ext cx="106524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-228960" y="382608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 rot="5358000">
              <a:off x="-1579680" y="449136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232000" y="516744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-890640" y="381816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 rot="5358000">
              <a:off x="-215640" y="315144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455040" y="447768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 rot="5358000">
              <a:off x="473760" y="381816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>
              <a:off x="1158840" y="517068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-1561680" y="516276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 rot="5358000">
              <a:off x="464760" y="516744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flipH="1" rot="16242000">
              <a:off x="-228960" y="179064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flipH="1" rot="16242000">
              <a:off x="419760" y="246672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flipH="1">
              <a:off x="-250920" y="246204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7720" y="113508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"/>
            <p:cNvSpPr/>
            <p:nvPr/>
          </p:nvSpPr>
          <p:spPr>
            <a:xfrm rot="5358000">
              <a:off x="1106280" y="179856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"/>
            <p:cNvSpPr/>
            <p:nvPr/>
          </p:nvSpPr>
          <p:spPr>
            <a:xfrm rot="5358000">
              <a:off x="417600" y="113976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"/>
            <p:cNvSpPr/>
            <p:nvPr/>
          </p:nvSpPr>
          <p:spPr>
            <a:xfrm>
              <a:off x="439200" y="181116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"/>
            <p:cNvSpPr/>
            <p:nvPr/>
          </p:nvSpPr>
          <p:spPr>
            <a:xfrm>
              <a:off x="423720" y="45108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"/>
            <p:cNvSpPr/>
            <p:nvPr/>
          </p:nvSpPr>
          <p:spPr>
            <a:xfrm rot="5358000">
              <a:off x="-240120" y="43560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"/>
            <p:cNvSpPr/>
            <p:nvPr/>
          </p:nvSpPr>
          <p:spPr>
            <a:xfrm rot="5358000">
              <a:off x="438120" y="-24624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"/>
            <p:cNvSpPr/>
            <p:nvPr/>
          </p:nvSpPr>
          <p:spPr>
            <a:xfrm>
              <a:off x="1779480" y="179460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"/>
            <p:cNvSpPr/>
            <p:nvPr/>
          </p:nvSpPr>
          <p:spPr>
            <a:xfrm>
              <a:off x="1106280" y="-25704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"/>
            <p:cNvSpPr/>
            <p:nvPr/>
          </p:nvSpPr>
          <p:spPr>
            <a:xfrm>
              <a:off x="-908280" y="179064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"/>
            <p:cNvSpPr/>
            <p:nvPr/>
          </p:nvSpPr>
          <p:spPr>
            <a:xfrm rot="5358000">
              <a:off x="-239400" y="582192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"/>
            <p:cNvSpPr/>
            <p:nvPr/>
          </p:nvSpPr>
          <p:spPr>
            <a:xfrm>
              <a:off x="427320" y="585396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"/>
            <p:cNvSpPr/>
            <p:nvPr/>
          </p:nvSpPr>
          <p:spPr>
            <a:xfrm>
              <a:off x="-236880" y="649404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"/>
            <p:cNvSpPr/>
            <p:nvPr/>
          </p:nvSpPr>
          <p:spPr>
            <a:xfrm rot="5358000">
              <a:off x="-923400" y="649872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"/>
            <p:cNvSpPr/>
            <p:nvPr/>
          </p:nvSpPr>
          <p:spPr>
            <a:xfrm rot="5358000">
              <a:off x="-243360" y="7197120"/>
              <a:ext cx="106524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"/>
            <p:cNvSpPr/>
            <p:nvPr/>
          </p:nvSpPr>
          <p:spPr>
            <a:xfrm rot="5358000">
              <a:off x="429840" y="6515280"/>
              <a:ext cx="106560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"/>
            <p:cNvSpPr/>
            <p:nvPr/>
          </p:nvSpPr>
          <p:spPr>
            <a:xfrm>
              <a:off x="1103400" y="6530040"/>
              <a:ext cx="1069920" cy="7632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7" name=""/>
          <p:cNvSpPr/>
          <p:nvPr/>
        </p:nvSpPr>
        <p:spPr>
          <a:xfrm>
            <a:off x="3844800" y="1408320"/>
            <a:ext cx="1094040" cy="12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7868160" y="3039840"/>
            <a:ext cx="109404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8538120" y="3877200"/>
            <a:ext cx="972720" cy="136836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>
            <a:off x="7372080" y="4974480"/>
            <a:ext cx="1681560" cy="1642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>
            <a:off x="7868160" y="-329040"/>
            <a:ext cx="2008440" cy="20084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2982960" y="3757320"/>
            <a:ext cx="1041480" cy="299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"/>
          <p:cNvSpPr/>
          <p:nvPr/>
        </p:nvSpPr>
        <p:spPr>
          <a:xfrm>
            <a:off x="2103480" y="3658320"/>
            <a:ext cx="1642680" cy="1642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"/>
          <p:cNvSpPr/>
          <p:nvPr/>
        </p:nvSpPr>
        <p:spPr>
          <a:xfrm>
            <a:off x="823320" y="-273240"/>
            <a:ext cx="2191320" cy="219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>
            <a:off x="7955640" y="3109680"/>
            <a:ext cx="2191320" cy="219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"/>
          <p:cNvSpPr/>
          <p:nvPr/>
        </p:nvSpPr>
        <p:spPr>
          <a:xfrm>
            <a:off x="9601560" y="915120"/>
            <a:ext cx="1642680" cy="1642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5" name=""/>
          <p:cNvGrpSpPr/>
          <p:nvPr/>
        </p:nvGrpSpPr>
        <p:grpSpPr>
          <a:xfrm>
            <a:off x="3918240" y="771480"/>
            <a:ext cx="2430360" cy="4335840"/>
            <a:chOff x="3918240" y="771480"/>
            <a:chExt cx="2430360" cy="4335840"/>
          </a:xfrm>
        </p:grpSpPr>
        <p:sp>
          <p:nvSpPr>
            <p:cNvPr id="416" name=""/>
            <p:cNvSpPr/>
            <p:nvPr/>
          </p:nvSpPr>
          <p:spPr>
            <a:xfrm rot="5330400">
              <a:off x="4853880" y="3374280"/>
              <a:ext cx="1368360" cy="14598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rot="5330400">
              <a:off x="4023360" y="2336040"/>
              <a:ext cx="1368360" cy="14598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rot="5330400">
              <a:off x="4920480" y="2071800"/>
              <a:ext cx="1368360" cy="145980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rot="5330400">
              <a:off x="3977280" y="978120"/>
              <a:ext cx="1368360" cy="14598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rot="5330400">
              <a:off x="4911480" y="740160"/>
              <a:ext cx="1368360" cy="145980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rot="5330400">
              <a:off x="4032000" y="3678480"/>
              <a:ext cx="1368360" cy="14598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"/>
          <p:cNvSpPr/>
          <p:nvPr/>
        </p:nvSpPr>
        <p:spPr>
          <a:xfrm rot="18876000">
            <a:off x="8643600" y="-40248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"/>
          <p:cNvSpPr/>
          <p:nvPr/>
        </p:nvSpPr>
        <p:spPr>
          <a:xfrm rot="18876000">
            <a:off x="8663760" y="398304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 rot="18964800">
            <a:off x="991800" y="59158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964800">
            <a:off x="-1296000" y="551376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3679560" y="339480"/>
            <a:ext cx="3454560" cy="919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1443600" y="-7552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-726480" y="3295080"/>
            <a:ext cx="2585520" cy="509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50.jpeg"/><Relationship Id="rId4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/>
          <p:nvPr/>
        </p:nvSpPr>
        <p:spPr>
          <a:xfrm>
            <a:off x="-180000" y="900000"/>
            <a:ext cx="10436760" cy="350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7200000" y="4320000"/>
            <a:ext cx="7016760" cy="19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"/>
          <p:cNvSpPr/>
          <p:nvPr/>
        </p:nvSpPr>
        <p:spPr>
          <a:xfrm>
            <a:off x="2560320" y="285840"/>
            <a:ext cx="493452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68" name=""/>
          <p:cNvGrpSpPr/>
          <p:nvPr/>
        </p:nvGrpSpPr>
        <p:grpSpPr>
          <a:xfrm>
            <a:off x="194400" y="1293840"/>
            <a:ext cx="1782360" cy="1762920"/>
            <a:chOff x="194400" y="1293840"/>
            <a:chExt cx="1782360" cy="1762920"/>
          </a:xfrm>
        </p:grpSpPr>
        <p:sp>
          <p:nvSpPr>
            <p:cNvPr id="669" name=""/>
            <p:cNvSpPr/>
            <p:nvPr/>
          </p:nvSpPr>
          <p:spPr>
            <a:xfrm>
              <a:off x="194400" y="1293840"/>
              <a:ext cx="1782360" cy="17629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70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"/>
          <p:cNvSpPr/>
          <p:nvPr/>
        </p:nvSpPr>
        <p:spPr>
          <a:xfrm>
            <a:off x="25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3420000" y="1800000"/>
            <a:ext cx="896760" cy="89676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43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52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5" name=""/>
          <p:cNvSpPr/>
          <p:nvPr/>
        </p:nvSpPr>
        <p:spPr>
          <a:xfrm>
            <a:off x="648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6132240" y="1980000"/>
            <a:ext cx="52452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"/>
          <p:cNvSpPr/>
          <p:nvPr/>
        </p:nvSpPr>
        <p:spPr>
          <a:xfrm>
            <a:off x="2560320" y="285840"/>
            <a:ext cx="493452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78" name=""/>
          <p:cNvGrpSpPr/>
          <p:nvPr/>
        </p:nvGrpSpPr>
        <p:grpSpPr>
          <a:xfrm>
            <a:off x="194400" y="1293840"/>
            <a:ext cx="1782360" cy="1762920"/>
            <a:chOff x="194400" y="1293840"/>
            <a:chExt cx="1782360" cy="1762920"/>
          </a:xfrm>
        </p:grpSpPr>
        <p:sp>
          <p:nvSpPr>
            <p:cNvPr id="679" name=""/>
            <p:cNvSpPr/>
            <p:nvPr/>
          </p:nvSpPr>
          <p:spPr>
            <a:xfrm>
              <a:off x="194400" y="1293840"/>
              <a:ext cx="1782360" cy="17629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80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25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3420000" y="1800000"/>
            <a:ext cx="896760" cy="89676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43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>
            <a:off x="52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648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6132240" y="1980000"/>
            <a:ext cx="52452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7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>
            <a:off x="1800000" y="3060000"/>
            <a:ext cx="1436760" cy="215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"/>
          <p:cNvSpPr/>
          <p:nvPr/>
        </p:nvSpPr>
        <p:spPr>
          <a:xfrm>
            <a:off x="2560320" y="285840"/>
            <a:ext cx="493452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90" name=""/>
          <p:cNvGrpSpPr/>
          <p:nvPr/>
        </p:nvGrpSpPr>
        <p:grpSpPr>
          <a:xfrm>
            <a:off x="194400" y="1293840"/>
            <a:ext cx="1782360" cy="1762920"/>
            <a:chOff x="194400" y="1293840"/>
            <a:chExt cx="1782360" cy="1762920"/>
          </a:xfrm>
        </p:grpSpPr>
        <p:sp>
          <p:nvSpPr>
            <p:cNvPr id="691" name=""/>
            <p:cNvSpPr/>
            <p:nvPr/>
          </p:nvSpPr>
          <p:spPr>
            <a:xfrm>
              <a:off x="194400" y="1293840"/>
              <a:ext cx="1782360" cy="17629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2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"/>
          <p:cNvSpPr/>
          <p:nvPr/>
        </p:nvSpPr>
        <p:spPr>
          <a:xfrm>
            <a:off x="25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4" name=""/>
          <p:cNvSpPr/>
          <p:nvPr/>
        </p:nvSpPr>
        <p:spPr>
          <a:xfrm>
            <a:off x="3420000" y="1800000"/>
            <a:ext cx="896760" cy="89676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5" name=""/>
          <p:cNvSpPr/>
          <p:nvPr/>
        </p:nvSpPr>
        <p:spPr>
          <a:xfrm>
            <a:off x="43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6" name=""/>
          <p:cNvSpPr/>
          <p:nvPr/>
        </p:nvSpPr>
        <p:spPr>
          <a:xfrm>
            <a:off x="52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7" name=""/>
          <p:cNvSpPr/>
          <p:nvPr/>
        </p:nvSpPr>
        <p:spPr>
          <a:xfrm>
            <a:off x="648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8" name=""/>
          <p:cNvSpPr/>
          <p:nvPr/>
        </p:nvSpPr>
        <p:spPr>
          <a:xfrm>
            <a:off x="6132240" y="1980000"/>
            <a:ext cx="52452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9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"/>
          <p:cNvSpPr/>
          <p:nvPr/>
        </p:nvSpPr>
        <p:spPr>
          <a:xfrm>
            <a:off x="1800000" y="3060000"/>
            <a:ext cx="1436760" cy="215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3780000" y="39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5400000" y="39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6300000" y="39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4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7740000" y="18000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8" name=""/>
          <p:cNvSpPr/>
          <p:nvPr/>
        </p:nvSpPr>
        <p:spPr>
          <a:xfrm>
            <a:off x="4680000" y="4084560"/>
            <a:ext cx="2489760" cy="7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"/>
          <p:cNvSpPr/>
          <p:nvPr/>
        </p:nvSpPr>
        <p:spPr>
          <a:xfrm>
            <a:off x="2560320" y="285840"/>
            <a:ext cx="493452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11" name=""/>
          <p:cNvGrpSpPr/>
          <p:nvPr/>
        </p:nvGrpSpPr>
        <p:grpSpPr>
          <a:xfrm>
            <a:off x="194400" y="1293840"/>
            <a:ext cx="1782360" cy="1762920"/>
            <a:chOff x="194400" y="1293840"/>
            <a:chExt cx="1782360" cy="1762920"/>
          </a:xfrm>
        </p:grpSpPr>
        <p:sp>
          <p:nvSpPr>
            <p:cNvPr id="712" name=""/>
            <p:cNvSpPr/>
            <p:nvPr/>
          </p:nvSpPr>
          <p:spPr>
            <a:xfrm>
              <a:off x="194400" y="1293840"/>
              <a:ext cx="1782360" cy="17629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13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"/>
          <p:cNvSpPr/>
          <p:nvPr/>
        </p:nvSpPr>
        <p:spPr>
          <a:xfrm>
            <a:off x="25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6" name=""/>
          <p:cNvSpPr/>
          <p:nvPr/>
        </p:nvSpPr>
        <p:spPr>
          <a:xfrm>
            <a:off x="3420000" y="1800000"/>
            <a:ext cx="896760" cy="89676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43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522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9" name=""/>
          <p:cNvSpPr/>
          <p:nvPr/>
        </p:nvSpPr>
        <p:spPr>
          <a:xfrm>
            <a:off x="6480000" y="1800000"/>
            <a:ext cx="896760" cy="896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>
            <a:off x="6132240" y="1980000"/>
            <a:ext cx="52452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1800000" y="3060000"/>
            <a:ext cx="1436760" cy="215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"/>
          <p:cNvSpPr/>
          <p:nvPr/>
        </p:nvSpPr>
        <p:spPr>
          <a:xfrm>
            <a:off x="3780000" y="39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5" name=""/>
          <p:cNvSpPr/>
          <p:nvPr/>
        </p:nvSpPr>
        <p:spPr>
          <a:xfrm>
            <a:off x="5400000" y="39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6300000" y="39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7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0" name=""/>
          <p:cNvGrpSpPr/>
          <p:nvPr/>
        </p:nvGrpSpPr>
        <p:grpSpPr>
          <a:xfrm>
            <a:off x="7560000" y="3060000"/>
            <a:ext cx="1796760" cy="1796760"/>
            <a:chOff x="7560000" y="3060000"/>
            <a:chExt cx="1796760" cy="1796760"/>
          </a:xfrm>
        </p:grpSpPr>
        <p:sp>
          <p:nvSpPr>
            <p:cNvPr id="731" name=""/>
            <p:cNvSpPr/>
            <p:nvPr/>
          </p:nvSpPr>
          <p:spPr>
            <a:xfrm>
              <a:off x="7560000" y="30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2" name=""/>
          <p:cNvSpPr/>
          <p:nvPr/>
        </p:nvSpPr>
        <p:spPr>
          <a:xfrm>
            <a:off x="7740000" y="18000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33" name=""/>
          <p:cNvSpPr/>
          <p:nvPr/>
        </p:nvSpPr>
        <p:spPr>
          <a:xfrm>
            <a:off x="4680000" y="4084560"/>
            <a:ext cx="2489760" cy="7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34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"/>
          <p:cNvSpPr/>
          <p:nvPr/>
        </p:nvSpPr>
        <p:spPr>
          <a:xfrm>
            <a:off x="220320" y="180000"/>
            <a:ext cx="9676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6" name=""/>
          <p:cNvGrpSpPr/>
          <p:nvPr/>
        </p:nvGrpSpPr>
        <p:grpSpPr>
          <a:xfrm>
            <a:off x="360000" y="1260000"/>
            <a:ext cx="1796760" cy="1796760"/>
            <a:chOff x="360000" y="1260000"/>
            <a:chExt cx="1796760" cy="1796760"/>
          </a:xfrm>
        </p:grpSpPr>
        <p:sp>
          <p:nvSpPr>
            <p:cNvPr id="737" name=""/>
            <p:cNvSpPr/>
            <p:nvPr/>
          </p:nvSpPr>
          <p:spPr>
            <a:xfrm>
              <a:off x="360000" y="12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8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"/>
          <p:cNvSpPr/>
          <p:nvPr/>
        </p:nvSpPr>
        <p:spPr>
          <a:xfrm>
            <a:off x="360000" y="3780000"/>
            <a:ext cx="1436760" cy="161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2160000" y="1382040"/>
            <a:ext cx="30567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4860000" y="1382040"/>
            <a:ext cx="414720" cy="41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252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5" name=""/>
          <p:cNvSpPr/>
          <p:nvPr/>
        </p:nvSpPr>
        <p:spPr>
          <a:xfrm>
            <a:off x="3060000" y="3780360"/>
            <a:ext cx="360" cy="35640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"/>
          <p:cNvSpPr/>
          <p:nvPr/>
        </p:nvSpPr>
        <p:spPr>
          <a:xfrm flipV="1">
            <a:off x="1878480" y="3581280"/>
            <a:ext cx="579240" cy="4604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"/>
          <p:cNvSpPr/>
          <p:nvPr/>
        </p:nvSpPr>
        <p:spPr>
          <a:xfrm>
            <a:off x="270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8" name=""/>
          <p:cNvSpPr/>
          <p:nvPr/>
        </p:nvSpPr>
        <p:spPr>
          <a:xfrm>
            <a:off x="7560000" y="10962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9" name=""/>
          <p:cNvSpPr/>
          <p:nvPr/>
        </p:nvSpPr>
        <p:spPr>
          <a:xfrm>
            <a:off x="7551000" y="108216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"/>
          <p:cNvSpPr/>
          <p:nvPr/>
        </p:nvSpPr>
        <p:spPr>
          <a:xfrm>
            <a:off x="220320" y="180000"/>
            <a:ext cx="9676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51" name=""/>
          <p:cNvGrpSpPr/>
          <p:nvPr/>
        </p:nvGrpSpPr>
        <p:grpSpPr>
          <a:xfrm>
            <a:off x="360000" y="1260000"/>
            <a:ext cx="1796760" cy="1796760"/>
            <a:chOff x="360000" y="1260000"/>
            <a:chExt cx="1796760" cy="1796760"/>
          </a:xfrm>
        </p:grpSpPr>
        <p:sp>
          <p:nvSpPr>
            <p:cNvPr id="752" name=""/>
            <p:cNvSpPr/>
            <p:nvPr/>
          </p:nvSpPr>
          <p:spPr>
            <a:xfrm>
              <a:off x="360000" y="12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53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"/>
          <p:cNvSpPr/>
          <p:nvPr/>
        </p:nvSpPr>
        <p:spPr>
          <a:xfrm>
            <a:off x="360000" y="3780000"/>
            <a:ext cx="1436760" cy="161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57" name=""/>
          <p:cNvSpPr/>
          <p:nvPr/>
        </p:nvSpPr>
        <p:spPr>
          <a:xfrm>
            <a:off x="2160000" y="1382040"/>
            <a:ext cx="30567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54000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252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0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"/>
          <p:cNvSpPr/>
          <p:nvPr/>
        </p:nvSpPr>
        <p:spPr>
          <a:xfrm flipV="1">
            <a:off x="1878480" y="3581280"/>
            <a:ext cx="579240" cy="4604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"/>
          <p:cNvSpPr/>
          <p:nvPr/>
        </p:nvSpPr>
        <p:spPr>
          <a:xfrm>
            <a:off x="270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3" name=""/>
          <p:cNvSpPr/>
          <p:nvPr/>
        </p:nvSpPr>
        <p:spPr>
          <a:xfrm>
            <a:off x="4860000" y="1382040"/>
            <a:ext cx="414720" cy="41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3960000" y="288000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"/>
          <p:cNvSpPr/>
          <p:nvPr/>
        </p:nvSpPr>
        <p:spPr>
          <a:xfrm>
            <a:off x="414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7560000" y="10962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"/>
          <p:cNvSpPr/>
          <p:nvPr/>
        </p:nvSpPr>
        <p:spPr>
          <a:xfrm>
            <a:off x="220320" y="180000"/>
            <a:ext cx="9676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70" name=""/>
          <p:cNvGrpSpPr/>
          <p:nvPr/>
        </p:nvGrpSpPr>
        <p:grpSpPr>
          <a:xfrm>
            <a:off x="360000" y="1260000"/>
            <a:ext cx="1796760" cy="1796760"/>
            <a:chOff x="360000" y="1260000"/>
            <a:chExt cx="1796760" cy="1796760"/>
          </a:xfrm>
        </p:grpSpPr>
        <p:sp>
          <p:nvSpPr>
            <p:cNvPr id="771" name=""/>
            <p:cNvSpPr/>
            <p:nvPr/>
          </p:nvSpPr>
          <p:spPr>
            <a:xfrm>
              <a:off x="360000" y="12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72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>
            <a:off x="360000" y="3780000"/>
            <a:ext cx="1436760" cy="161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76" name=""/>
          <p:cNvSpPr/>
          <p:nvPr/>
        </p:nvSpPr>
        <p:spPr>
          <a:xfrm>
            <a:off x="2160000" y="1382040"/>
            <a:ext cx="30567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7" name=""/>
          <p:cNvSpPr/>
          <p:nvPr/>
        </p:nvSpPr>
        <p:spPr>
          <a:xfrm>
            <a:off x="54000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8" name=""/>
          <p:cNvSpPr/>
          <p:nvPr/>
        </p:nvSpPr>
        <p:spPr>
          <a:xfrm>
            <a:off x="252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270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1" name=""/>
          <p:cNvSpPr/>
          <p:nvPr/>
        </p:nvSpPr>
        <p:spPr>
          <a:xfrm>
            <a:off x="4860000" y="1382040"/>
            <a:ext cx="414720" cy="41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"/>
          <p:cNvSpPr/>
          <p:nvPr/>
        </p:nvSpPr>
        <p:spPr>
          <a:xfrm>
            <a:off x="414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59400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96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7" name=""/>
          <p:cNvSpPr/>
          <p:nvPr/>
        </p:nvSpPr>
        <p:spPr>
          <a:xfrm>
            <a:off x="7560000" y="1096200"/>
            <a:ext cx="1976760" cy="8967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7560360" y="109656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270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"/>
          <p:cNvSpPr/>
          <p:nvPr/>
        </p:nvSpPr>
        <p:spPr>
          <a:xfrm flipH="1" flipV="1">
            <a:off x="4842000" y="3778920"/>
            <a:ext cx="12600" cy="16801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"/>
          <p:cNvSpPr/>
          <p:nvPr/>
        </p:nvSpPr>
        <p:spPr>
          <a:xfrm>
            <a:off x="3420000" y="5459040"/>
            <a:ext cx="142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"/>
          <p:cNvSpPr/>
          <p:nvPr/>
        </p:nvSpPr>
        <p:spPr>
          <a:xfrm>
            <a:off x="1980000" y="5459040"/>
            <a:ext cx="14407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"/>
          <p:cNvSpPr/>
          <p:nvPr/>
        </p:nvSpPr>
        <p:spPr>
          <a:xfrm>
            <a:off x="220320" y="180000"/>
            <a:ext cx="9676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99" name=""/>
          <p:cNvGrpSpPr/>
          <p:nvPr/>
        </p:nvGrpSpPr>
        <p:grpSpPr>
          <a:xfrm>
            <a:off x="360000" y="1260000"/>
            <a:ext cx="1796760" cy="1796760"/>
            <a:chOff x="360000" y="1260000"/>
            <a:chExt cx="1796760" cy="1796760"/>
          </a:xfrm>
        </p:grpSpPr>
        <p:sp>
          <p:nvSpPr>
            <p:cNvPr id="800" name=""/>
            <p:cNvSpPr/>
            <p:nvPr/>
          </p:nvSpPr>
          <p:spPr>
            <a:xfrm>
              <a:off x="360000" y="12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01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"/>
          <p:cNvSpPr/>
          <p:nvPr/>
        </p:nvSpPr>
        <p:spPr>
          <a:xfrm>
            <a:off x="360000" y="3780000"/>
            <a:ext cx="1436760" cy="161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05" name=""/>
          <p:cNvSpPr/>
          <p:nvPr/>
        </p:nvSpPr>
        <p:spPr>
          <a:xfrm>
            <a:off x="2160000" y="1382040"/>
            <a:ext cx="30567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59688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252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"/>
          <p:cNvSpPr/>
          <p:nvPr/>
        </p:nvSpPr>
        <p:spPr>
          <a:xfrm>
            <a:off x="270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54000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"/>
          <p:cNvSpPr/>
          <p:nvPr/>
        </p:nvSpPr>
        <p:spPr>
          <a:xfrm>
            <a:off x="414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4" name=""/>
          <p:cNvSpPr/>
          <p:nvPr/>
        </p:nvSpPr>
        <p:spPr>
          <a:xfrm>
            <a:off x="649836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5" name=""/>
          <p:cNvSpPr/>
          <p:nvPr/>
        </p:nvSpPr>
        <p:spPr>
          <a:xfrm>
            <a:off x="396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6" name=""/>
          <p:cNvSpPr/>
          <p:nvPr/>
        </p:nvSpPr>
        <p:spPr>
          <a:xfrm>
            <a:off x="540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>
            <a:off x="7560000" y="10962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9" name=""/>
          <p:cNvSpPr/>
          <p:nvPr/>
        </p:nvSpPr>
        <p:spPr>
          <a:xfrm>
            <a:off x="4860000" y="1382040"/>
            <a:ext cx="414720" cy="41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"/>
          <p:cNvSpPr/>
          <p:nvPr/>
        </p:nvSpPr>
        <p:spPr>
          <a:xfrm>
            <a:off x="270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2" name=""/>
          <p:cNvSpPr/>
          <p:nvPr/>
        </p:nvSpPr>
        <p:spPr>
          <a:xfrm>
            <a:off x="558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"/>
          <p:cNvSpPr/>
          <p:nvPr/>
        </p:nvSpPr>
        <p:spPr>
          <a:xfrm flipH="1" flipV="1">
            <a:off x="4842000" y="3769920"/>
            <a:ext cx="6120" cy="1689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"/>
          <p:cNvSpPr/>
          <p:nvPr/>
        </p:nvSpPr>
        <p:spPr>
          <a:xfrm flipV="1">
            <a:off x="1980000" y="5454720"/>
            <a:ext cx="286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"/>
          <p:cNvSpPr/>
          <p:nvPr/>
        </p:nvSpPr>
        <p:spPr>
          <a:xfrm>
            <a:off x="220320" y="180000"/>
            <a:ext cx="9676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31" name=""/>
          <p:cNvGrpSpPr/>
          <p:nvPr/>
        </p:nvGrpSpPr>
        <p:grpSpPr>
          <a:xfrm>
            <a:off x="360000" y="1260000"/>
            <a:ext cx="1796760" cy="1796760"/>
            <a:chOff x="360000" y="1260000"/>
            <a:chExt cx="1796760" cy="1796760"/>
          </a:xfrm>
        </p:grpSpPr>
        <p:sp>
          <p:nvSpPr>
            <p:cNvPr id="832" name=""/>
            <p:cNvSpPr/>
            <p:nvPr/>
          </p:nvSpPr>
          <p:spPr>
            <a:xfrm>
              <a:off x="360000" y="12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33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"/>
          <p:cNvSpPr/>
          <p:nvPr/>
        </p:nvSpPr>
        <p:spPr>
          <a:xfrm>
            <a:off x="360000" y="3780000"/>
            <a:ext cx="1436760" cy="161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2160000" y="1382040"/>
            <a:ext cx="30567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59688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9" name=""/>
          <p:cNvSpPr/>
          <p:nvPr/>
        </p:nvSpPr>
        <p:spPr>
          <a:xfrm>
            <a:off x="252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"/>
          <p:cNvSpPr/>
          <p:nvPr/>
        </p:nvSpPr>
        <p:spPr>
          <a:xfrm>
            <a:off x="270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2" name=""/>
          <p:cNvSpPr/>
          <p:nvPr/>
        </p:nvSpPr>
        <p:spPr>
          <a:xfrm>
            <a:off x="54000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414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649836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7" name=""/>
          <p:cNvSpPr/>
          <p:nvPr/>
        </p:nvSpPr>
        <p:spPr>
          <a:xfrm>
            <a:off x="396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8" name=""/>
          <p:cNvSpPr/>
          <p:nvPr/>
        </p:nvSpPr>
        <p:spPr>
          <a:xfrm>
            <a:off x="540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"/>
          <p:cNvSpPr/>
          <p:nvPr/>
        </p:nvSpPr>
        <p:spPr>
          <a:xfrm>
            <a:off x="7560000" y="10962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1" name=""/>
          <p:cNvSpPr/>
          <p:nvPr/>
        </p:nvSpPr>
        <p:spPr>
          <a:xfrm>
            <a:off x="4860000" y="1382040"/>
            <a:ext cx="414720" cy="41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"/>
          <p:cNvSpPr/>
          <p:nvPr/>
        </p:nvSpPr>
        <p:spPr>
          <a:xfrm>
            <a:off x="270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4" name=""/>
          <p:cNvSpPr/>
          <p:nvPr/>
        </p:nvSpPr>
        <p:spPr>
          <a:xfrm>
            <a:off x="558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"/>
          <p:cNvSpPr/>
          <p:nvPr/>
        </p:nvSpPr>
        <p:spPr>
          <a:xfrm>
            <a:off x="234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"/>
          <p:cNvSpPr/>
          <p:nvPr/>
        </p:nvSpPr>
        <p:spPr>
          <a:xfrm>
            <a:off x="6840000" y="288000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0" name=""/>
          <p:cNvSpPr/>
          <p:nvPr/>
        </p:nvSpPr>
        <p:spPr>
          <a:xfrm>
            <a:off x="6480720" y="342036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>
            <a:off x="702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2" name=""/>
          <p:cNvSpPr/>
          <p:nvPr/>
        </p:nvSpPr>
        <p:spPr>
          <a:xfrm>
            <a:off x="738036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flipH="1" flipV="1">
            <a:off x="4842000" y="3778920"/>
            <a:ext cx="612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"/>
          <p:cNvSpPr/>
          <p:nvPr/>
        </p:nvSpPr>
        <p:spPr>
          <a:xfrm flipV="1">
            <a:off x="1980000" y="5454720"/>
            <a:ext cx="286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"/>
          <p:cNvSpPr/>
          <p:nvPr/>
        </p:nvSpPr>
        <p:spPr>
          <a:xfrm>
            <a:off x="220320" y="180000"/>
            <a:ext cx="9676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68" name=""/>
          <p:cNvGrpSpPr/>
          <p:nvPr/>
        </p:nvGrpSpPr>
        <p:grpSpPr>
          <a:xfrm>
            <a:off x="360000" y="1260000"/>
            <a:ext cx="1796760" cy="1796760"/>
            <a:chOff x="360000" y="1260000"/>
            <a:chExt cx="1796760" cy="1796760"/>
          </a:xfrm>
        </p:grpSpPr>
        <p:sp>
          <p:nvSpPr>
            <p:cNvPr id="869" name=""/>
            <p:cNvSpPr/>
            <p:nvPr/>
          </p:nvSpPr>
          <p:spPr>
            <a:xfrm>
              <a:off x="360000" y="12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70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"/>
          <p:cNvSpPr/>
          <p:nvPr/>
        </p:nvSpPr>
        <p:spPr>
          <a:xfrm>
            <a:off x="360000" y="3780000"/>
            <a:ext cx="1436760" cy="161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160000" y="1382040"/>
            <a:ext cx="30567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59688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6" name=""/>
          <p:cNvSpPr/>
          <p:nvPr/>
        </p:nvSpPr>
        <p:spPr>
          <a:xfrm>
            <a:off x="252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"/>
          <p:cNvSpPr/>
          <p:nvPr/>
        </p:nvSpPr>
        <p:spPr>
          <a:xfrm>
            <a:off x="270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9" name=""/>
          <p:cNvSpPr/>
          <p:nvPr/>
        </p:nvSpPr>
        <p:spPr>
          <a:xfrm>
            <a:off x="54000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"/>
          <p:cNvSpPr/>
          <p:nvPr/>
        </p:nvSpPr>
        <p:spPr>
          <a:xfrm>
            <a:off x="414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649836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4" name=""/>
          <p:cNvSpPr/>
          <p:nvPr/>
        </p:nvSpPr>
        <p:spPr>
          <a:xfrm>
            <a:off x="396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5" name=""/>
          <p:cNvSpPr/>
          <p:nvPr/>
        </p:nvSpPr>
        <p:spPr>
          <a:xfrm>
            <a:off x="540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"/>
          <p:cNvSpPr/>
          <p:nvPr/>
        </p:nvSpPr>
        <p:spPr>
          <a:xfrm>
            <a:off x="7560000" y="10962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8" name=""/>
          <p:cNvSpPr/>
          <p:nvPr/>
        </p:nvSpPr>
        <p:spPr>
          <a:xfrm>
            <a:off x="4860000" y="1382040"/>
            <a:ext cx="414720" cy="41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"/>
          <p:cNvSpPr/>
          <p:nvPr/>
        </p:nvSpPr>
        <p:spPr>
          <a:xfrm>
            <a:off x="270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1" name=""/>
          <p:cNvSpPr/>
          <p:nvPr/>
        </p:nvSpPr>
        <p:spPr>
          <a:xfrm>
            <a:off x="558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"/>
          <p:cNvSpPr/>
          <p:nvPr/>
        </p:nvSpPr>
        <p:spPr>
          <a:xfrm>
            <a:off x="234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4" name=""/>
          <p:cNvSpPr/>
          <p:nvPr/>
        </p:nvSpPr>
        <p:spPr>
          <a:xfrm>
            <a:off x="288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"/>
          <p:cNvSpPr/>
          <p:nvPr/>
        </p:nvSpPr>
        <p:spPr>
          <a:xfrm>
            <a:off x="6840000" y="288000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7" name=""/>
          <p:cNvSpPr/>
          <p:nvPr/>
        </p:nvSpPr>
        <p:spPr>
          <a:xfrm>
            <a:off x="702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"/>
          <p:cNvSpPr/>
          <p:nvPr/>
        </p:nvSpPr>
        <p:spPr>
          <a:xfrm flipH="1" flipV="1">
            <a:off x="484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"/>
          <p:cNvSpPr/>
          <p:nvPr/>
        </p:nvSpPr>
        <p:spPr>
          <a:xfrm flipV="1">
            <a:off x="1980000" y="5454720"/>
            <a:ext cx="287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/>
          <p:nvPr/>
        </p:nvSpPr>
        <p:spPr>
          <a:xfrm>
            <a:off x="540000" y="900000"/>
            <a:ext cx="602244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509" name="task-none 1"/>
          <p:cNvGrpSpPr/>
          <p:nvPr/>
        </p:nvGrpSpPr>
        <p:grpSpPr>
          <a:xfrm>
            <a:off x="7065000" y="432360"/>
            <a:ext cx="1076760" cy="716760"/>
            <a:chOff x="7065000" y="432360"/>
            <a:chExt cx="1076760" cy="716760"/>
          </a:xfrm>
        </p:grpSpPr>
        <p:grpSp>
          <p:nvGrpSpPr>
            <p:cNvPr id="510" name=""/>
            <p:cNvGrpSpPr/>
            <p:nvPr/>
          </p:nvGrpSpPr>
          <p:grpSpPr>
            <a:xfrm>
              <a:off x="7514640" y="995040"/>
              <a:ext cx="177480" cy="154080"/>
              <a:chOff x="7514640" y="995040"/>
              <a:chExt cx="177480" cy="154080"/>
            </a:xfrm>
          </p:grpSpPr>
          <p:sp>
            <p:nvSpPr>
              <p:cNvPr id="511" name=""/>
              <p:cNvSpPr/>
              <p:nvPr/>
            </p:nvSpPr>
            <p:spPr>
              <a:xfrm>
                <a:off x="7514640" y="995040"/>
                <a:ext cx="177480" cy="15408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4" name=""/>
            <p:cNvSpPr/>
            <p:nvPr/>
          </p:nvSpPr>
          <p:spPr>
            <a:xfrm>
              <a:off x="7065000" y="432360"/>
              <a:ext cx="1076760" cy="71676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515" name=""/>
          <p:cNvSpPr/>
          <p:nvPr/>
        </p:nvSpPr>
        <p:spPr>
          <a:xfrm>
            <a:off x="6840000" y="180000"/>
            <a:ext cx="1436760" cy="1076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4861440" y="4681440"/>
            <a:ext cx="1976760" cy="1076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540000" y="4680000"/>
            <a:ext cx="356760" cy="356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TextShape 2"/>
          <p:cNvSpPr/>
          <p:nvPr/>
        </p:nvSpPr>
        <p:spPr>
          <a:xfrm>
            <a:off x="635400" y="1796040"/>
            <a:ext cx="5662800" cy="199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181440" y="5041440"/>
            <a:ext cx="1976760" cy="1076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"/>
          <p:cNvSpPr/>
          <p:nvPr/>
        </p:nvSpPr>
        <p:spPr>
          <a:xfrm>
            <a:off x="220320" y="180000"/>
            <a:ext cx="9676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06" name=""/>
          <p:cNvGrpSpPr/>
          <p:nvPr/>
        </p:nvGrpSpPr>
        <p:grpSpPr>
          <a:xfrm>
            <a:off x="360000" y="1260000"/>
            <a:ext cx="1796760" cy="1796760"/>
            <a:chOff x="360000" y="1260000"/>
            <a:chExt cx="1796760" cy="1796760"/>
          </a:xfrm>
        </p:grpSpPr>
        <p:sp>
          <p:nvSpPr>
            <p:cNvPr id="907" name=""/>
            <p:cNvSpPr/>
            <p:nvPr/>
          </p:nvSpPr>
          <p:spPr>
            <a:xfrm>
              <a:off x="360000" y="12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08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"/>
          <p:cNvSpPr/>
          <p:nvPr/>
        </p:nvSpPr>
        <p:spPr>
          <a:xfrm>
            <a:off x="360000" y="3780000"/>
            <a:ext cx="1436760" cy="161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2" name=""/>
          <p:cNvSpPr/>
          <p:nvPr/>
        </p:nvSpPr>
        <p:spPr>
          <a:xfrm>
            <a:off x="2160000" y="1382040"/>
            <a:ext cx="30567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3" name=""/>
          <p:cNvSpPr/>
          <p:nvPr/>
        </p:nvSpPr>
        <p:spPr>
          <a:xfrm>
            <a:off x="59688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4" name=""/>
          <p:cNvSpPr/>
          <p:nvPr/>
        </p:nvSpPr>
        <p:spPr>
          <a:xfrm>
            <a:off x="252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"/>
          <p:cNvSpPr/>
          <p:nvPr/>
        </p:nvSpPr>
        <p:spPr>
          <a:xfrm>
            <a:off x="270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54000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"/>
          <p:cNvSpPr/>
          <p:nvPr/>
        </p:nvSpPr>
        <p:spPr>
          <a:xfrm>
            <a:off x="414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649836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396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40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"/>
          <p:cNvSpPr/>
          <p:nvPr/>
        </p:nvSpPr>
        <p:spPr>
          <a:xfrm>
            <a:off x="7560000" y="10962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4860000" y="1382040"/>
            <a:ext cx="414720" cy="41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"/>
          <p:cNvSpPr/>
          <p:nvPr/>
        </p:nvSpPr>
        <p:spPr>
          <a:xfrm>
            <a:off x="270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558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"/>
          <p:cNvSpPr/>
          <p:nvPr/>
        </p:nvSpPr>
        <p:spPr>
          <a:xfrm>
            <a:off x="234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288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"/>
          <p:cNvSpPr/>
          <p:nvPr/>
        </p:nvSpPr>
        <p:spPr>
          <a:xfrm>
            <a:off x="6840000" y="288000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5" name=""/>
          <p:cNvSpPr/>
          <p:nvPr/>
        </p:nvSpPr>
        <p:spPr>
          <a:xfrm>
            <a:off x="702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"/>
          <p:cNvSpPr/>
          <p:nvPr/>
        </p:nvSpPr>
        <p:spPr>
          <a:xfrm>
            <a:off x="342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414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"/>
          <p:cNvSpPr/>
          <p:nvPr/>
        </p:nvSpPr>
        <p:spPr>
          <a:xfrm flipV="1">
            <a:off x="1980720" y="5455800"/>
            <a:ext cx="430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"/>
          <p:cNvSpPr/>
          <p:nvPr/>
        </p:nvSpPr>
        <p:spPr>
          <a:xfrm>
            <a:off x="220320" y="180000"/>
            <a:ext cx="9676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47" name=""/>
          <p:cNvGrpSpPr/>
          <p:nvPr/>
        </p:nvGrpSpPr>
        <p:grpSpPr>
          <a:xfrm>
            <a:off x="360000" y="1260000"/>
            <a:ext cx="1796760" cy="1796760"/>
            <a:chOff x="360000" y="1260000"/>
            <a:chExt cx="1796760" cy="1796760"/>
          </a:xfrm>
        </p:grpSpPr>
        <p:sp>
          <p:nvSpPr>
            <p:cNvPr id="948" name=""/>
            <p:cNvSpPr/>
            <p:nvPr/>
          </p:nvSpPr>
          <p:spPr>
            <a:xfrm>
              <a:off x="360000" y="12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49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"/>
          <p:cNvSpPr/>
          <p:nvPr/>
        </p:nvSpPr>
        <p:spPr>
          <a:xfrm>
            <a:off x="360000" y="3780000"/>
            <a:ext cx="1436760" cy="161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2160000" y="1382040"/>
            <a:ext cx="30567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>
            <a:off x="59688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252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"/>
          <p:cNvSpPr/>
          <p:nvPr/>
        </p:nvSpPr>
        <p:spPr>
          <a:xfrm>
            <a:off x="270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8" name=""/>
          <p:cNvSpPr/>
          <p:nvPr/>
        </p:nvSpPr>
        <p:spPr>
          <a:xfrm>
            <a:off x="54000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"/>
          <p:cNvSpPr/>
          <p:nvPr/>
        </p:nvSpPr>
        <p:spPr>
          <a:xfrm>
            <a:off x="414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2" name=""/>
          <p:cNvSpPr/>
          <p:nvPr/>
        </p:nvSpPr>
        <p:spPr>
          <a:xfrm>
            <a:off x="649836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3" name=""/>
          <p:cNvSpPr/>
          <p:nvPr/>
        </p:nvSpPr>
        <p:spPr>
          <a:xfrm>
            <a:off x="396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540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>
            <a:off x="7560000" y="10962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7" name=""/>
          <p:cNvSpPr/>
          <p:nvPr/>
        </p:nvSpPr>
        <p:spPr>
          <a:xfrm>
            <a:off x="4860000" y="1382040"/>
            <a:ext cx="414720" cy="41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"/>
          <p:cNvSpPr/>
          <p:nvPr/>
        </p:nvSpPr>
        <p:spPr>
          <a:xfrm>
            <a:off x="270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0" name=""/>
          <p:cNvSpPr/>
          <p:nvPr/>
        </p:nvSpPr>
        <p:spPr>
          <a:xfrm>
            <a:off x="558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"/>
          <p:cNvSpPr/>
          <p:nvPr/>
        </p:nvSpPr>
        <p:spPr>
          <a:xfrm>
            <a:off x="234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>
            <a:off x="288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4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"/>
          <p:cNvSpPr/>
          <p:nvPr/>
        </p:nvSpPr>
        <p:spPr>
          <a:xfrm>
            <a:off x="6840000" y="288000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6" name=""/>
          <p:cNvSpPr/>
          <p:nvPr/>
        </p:nvSpPr>
        <p:spPr>
          <a:xfrm>
            <a:off x="702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"/>
          <p:cNvSpPr/>
          <p:nvPr/>
        </p:nvSpPr>
        <p:spPr>
          <a:xfrm>
            <a:off x="342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9" name=""/>
          <p:cNvSpPr/>
          <p:nvPr/>
        </p:nvSpPr>
        <p:spPr>
          <a:xfrm>
            <a:off x="414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"/>
          <p:cNvSpPr/>
          <p:nvPr/>
        </p:nvSpPr>
        <p:spPr>
          <a:xfrm>
            <a:off x="396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"/>
          <p:cNvSpPr/>
          <p:nvPr/>
        </p:nvSpPr>
        <p:spPr>
          <a:xfrm flipV="1">
            <a:off x="1980720" y="5455800"/>
            <a:ext cx="430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"/>
          <p:cNvSpPr/>
          <p:nvPr/>
        </p:nvSpPr>
        <p:spPr>
          <a:xfrm>
            <a:off x="220320" y="180000"/>
            <a:ext cx="9676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89" name=""/>
          <p:cNvGrpSpPr/>
          <p:nvPr/>
        </p:nvGrpSpPr>
        <p:grpSpPr>
          <a:xfrm>
            <a:off x="360000" y="1260000"/>
            <a:ext cx="1796760" cy="1796760"/>
            <a:chOff x="360000" y="1260000"/>
            <a:chExt cx="1796760" cy="1796760"/>
          </a:xfrm>
        </p:grpSpPr>
        <p:sp>
          <p:nvSpPr>
            <p:cNvPr id="990" name=""/>
            <p:cNvSpPr/>
            <p:nvPr/>
          </p:nvSpPr>
          <p:spPr>
            <a:xfrm>
              <a:off x="360000" y="12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91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360000" y="3780000"/>
            <a:ext cx="1436760" cy="161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95" name=""/>
          <p:cNvSpPr/>
          <p:nvPr/>
        </p:nvSpPr>
        <p:spPr>
          <a:xfrm>
            <a:off x="2160000" y="1382040"/>
            <a:ext cx="30567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6" name=""/>
          <p:cNvSpPr/>
          <p:nvPr/>
        </p:nvSpPr>
        <p:spPr>
          <a:xfrm>
            <a:off x="59688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7" name=""/>
          <p:cNvSpPr/>
          <p:nvPr/>
        </p:nvSpPr>
        <p:spPr>
          <a:xfrm>
            <a:off x="252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"/>
          <p:cNvSpPr/>
          <p:nvPr/>
        </p:nvSpPr>
        <p:spPr>
          <a:xfrm>
            <a:off x="270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0" name=""/>
          <p:cNvSpPr/>
          <p:nvPr/>
        </p:nvSpPr>
        <p:spPr>
          <a:xfrm>
            <a:off x="54000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"/>
          <p:cNvSpPr/>
          <p:nvPr/>
        </p:nvSpPr>
        <p:spPr>
          <a:xfrm>
            <a:off x="414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4" name=""/>
          <p:cNvSpPr/>
          <p:nvPr/>
        </p:nvSpPr>
        <p:spPr>
          <a:xfrm>
            <a:off x="649836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5" name=""/>
          <p:cNvSpPr/>
          <p:nvPr/>
        </p:nvSpPr>
        <p:spPr>
          <a:xfrm>
            <a:off x="396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6" name=""/>
          <p:cNvSpPr/>
          <p:nvPr/>
        </p:nvSpPr>
        <p:spPr>
          <a:xfrm>
            <a:off x="540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"/>
          <p:cNvSpPr/>
          <p:nvPr/>
        </p:nvSpPr>
        <p:spPr>
          <a:xfrm>
            <a:off x="7560000" y="10962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9" name=""/>
          <p:cNvSpPr/>
          <p:nvPr/>
        </p:nvSpPr>
        <p:spPr>
          <a:xfrm>
            <a:off x="4860000" y="1382040"/>
            <a:ext cx="414720" cy="41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"/>
          <p:cNvSpPr/>
          <p:nvPr/>
        </p:nvSpPr>
        <p:spPr>
          <a:xfrm>
            <a:off x="270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2" name=""/>
          <p:cNvSpPr/>
          <p:nvPr/>
        </p:nvSpPr>
        <p:spPr>
          <a:xfrm>
            <a:off x="558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"/>
          <p:cNvSpPr/>
          <p:nvPr/>
        </p:nvSpPr>
        <p:spPr>
          <a:xfrm>
            <a:off x="234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5" name=""/>
          <p:cNvSpPr/>
          <p:nvPr/>
        </p:nvSpPr>
        <p:spPr>
          <a:xfrm>
            <a:off x="288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6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"/>
          <p:cNvSpPr/>
          <p:nvPr/>
        </p:nvSpPr>
        <p:spPr>
          <a:xfrm>
            <a:off x="6840000" y="288000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8" name=""/>
          <p:cNvSpPr/>
          <p:nvPr/>
        </p:nvSpPr>
        <p:spPr>
          <a:xfrm>
            <a:off x="702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9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"/>
          <p:cNvSpPr/>
          <p:nvPr/>
        </p:nvSpPr>
        <p:spPr>
          <a:xfrm>
            <a:off x="342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1" name=""/>
          <p:cNvSpPr/>
          <p:nvPr/>
        </p:nvSpPr>
        <p:spPr>
          <a:xfrm>
            <a:off x="414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2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"/>
          <p:cNvSpPr/>
          <p:nvPr/>
        </p:nvSpPr>
        <p:spPr>
          <a:xfrm>
            <a:off x="396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4" name=""/>
          <p:cNvSpPr/>
          <p:nvPr/>
        </p:nvSpPr>
        <p:spPr>
          <a:xfrm>
            <a:off x="450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"/>
          <p:cNvSpPr/>
          <p:nvPr/>
        </p:nvSpPr>
        <p:spPr>
          <a:xfrm flipH="1" flipV="1">
            <a:off x="628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"/>
          <p:cNvSpPr/>
          <p:nvPr/>
        </p:nvSpPr>
        <p:spPr>
          <a:xfrm flipV="1">
            <a:off x="1980720" y="5455800"/>
            <a:ext cx="431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"/>
          <p:cNvSpPr/>
          <p:nvPr/>
        </p:nvSpPr>
        <p:spPr>
          <a:xfrm>
            <a:off x="220320" y="180000"/>
            <a:ext cx="9676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32" name=""/>
          <p:cNvGrpSpPr/>
          <p:nvPr/>
        </p:nvGrpSpPr>
        <p:grpSpPr>
          <a:xfrm>
            <a:off x="360000" y="1260000"/>
            <a:ext cx="1796760" cy="1796760"/>
            <a:chOff x="360000" y="1260000"/>
            <a:chExt cx="1796760" cy="1796760"/>
          </a:xfrm>
        </p:grpSpPr>
        <p:sp>
          <p:nvSpPr>
            <p:cNvPr id="1033" name=""/>
            <p:cNvSpPr/>
            <p:nvPr/>
          </p:nvSpPr>
          <p:spPr>
            <a:xfrm>
              <a:off x="360000" y="12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34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"/>
          <p:cNvSpPr/>
          <p:nvPr/>
        </p:nvSpPr>
        <p:spPr>
          <a:xfrm>
            <a:off x="360000" y="3780000"/>
            <a:ext cx="1436760" cy="161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38" name=""/>
          <p:cNvSpPr/>
          <p:nvPr/>
        </p:nvSpPr>
        <p:spPr>
          <a:xfrm>
            <a:off x="2160000" y="1382040"/>
            <a:ext cx="30567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9" name=""/>
          <p:cNvSpPr/>
          <p:nvPr/>
        </p:nvSpPr>
        <p:spPr>
          <a:xfrm>
            <a:off x="59688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0" name=""/>
          <p:cNvSpPr/>
          <p:nvPr/>
        </p:nvSpPr>
        <p:spPr>
          <a:xfrm>
            <a:off x="252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1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"/>
          <p:cNvSpPr/>
          <p:nvPr/>
        </p:nvSpPr>
        <p:spPr>
          <a:xfrm>
            <a:off x="270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3" name=""/>
          <p:cNvSpPr/>
          <p:nvPr/>
        </p:nvSpPr>
        <p:spPr>
          <a:xfrm>
            <a:off x="54000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4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"/>
          <p:cNvSpPr/>
          <p:nvPr/>
        </p:nvSpPr>
        <p:spPr>
          <a:xfrm>
            <a:off x="414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7" name=""/>
          <p:cNvSpPr/>
          <p:nvPr/>
        </p:nvSpPr>
        <p:spPr>
          <a:xfrm>
            <a:off x="649836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8" name=""/>
          <p:cNvSpPr/>
          <p:nvPr/>
        </p:nvSpPr>
        <p:spPr>
          <a:xfrm>
            <a:off x="3960000" y="288000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9" name=""/>
          <p:cNvSpPr/>
          <p:nvPr/>
        </p:nvSpPr>
        <p:spPr>
          <a:xfrm>
            <a:off x="540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0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"/>
          <p:cNvSpPr/>
          <p:nvPr/>
        </p:nvSpPr>
        <p:spPr>
          <a:xfrm>
            <a:off x="7560000" y="10962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2" name=""/>
          <p:cNvSpPr/>
          <p:nvPr/>
        </p:nvSpPr>
        <p:spPr>
          <a:xfrm>
            <a:off x="4860000" y="1382040"/>
            <a:ext cx="414720" cy="41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3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"/>
          <p:cNvSpPr/>
          <p:nvPr/>
        </p:nvSpPr>
        <p:spPr>
          <a:xfrm>
            <a:off x="270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5" name=""/>
          <p:cNvSpPr/>
          <p:nvPr/>
        </p:nvSpPr>
        <p:spPr>
          <a:xfrm>
            <a:off x="558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6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"/>
          <p:cNvSpPr/>
          <p:nvPr/>
        </p:nvSpPr>
        <p:spPr>
          <a:xfrm>
            <a:off x="234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8" name=""/>
          <p:cNvSpPr/>
          <p:nvPr/>
        </p:nvSpPr>
        <p:spPr>
          <a:xfrm>
            <a:off x="288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9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"/>
          <p:cNvSpPr/>
          <p:nvPr/>
        </p:nvSpPr>
        <p:spPr>
          <a:xfrm>
            <a:off x="6840000" y="288000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1" name=""/>
          <p:cNvSpPr/>
          <p:nvPr/>
        </p:nvSpPr>
        <p:spPr>
          <a:xfrm>
            <a:off x="702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2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"/>
          <p:cNvSpPr/>
          <p:nvPr/>
        </p:nvSpPr>
        <p:spPr>
          <a:xfrm>
            <a:off x="342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4" name=""/>
          <p:cNvSpPr/>
          <p:nvPr/>
        </p:nvSpPr>
        <p:spPr>
          <a:xfrm>
            <a:off x="414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5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"/>
          <p:cNvSpPr/>
          <p:nvPr/>
        </p:nvSpPr>
        <p:spPr>
          <a:xfrm>
            <a:off x="396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7" name=""/>
          <p:cNvSpPr/>
          <p:nvPr/>
        </p:nvSpPr>
        <p:spPr>
          <a:xfrm>
            <a:off x="450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8" name=""/>
          <p:cNvSpPr/>
          <p:nvPr/>
        </p:nvSpPr>
        <p:spPr>
          <a:xfrm>
            <a:off x="504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9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"/>
          <p:cNvSpPr/>
          <p:nvPr/>
        </p:nvSpPr>
        <p:spPr>
          <a:xfrm>
            <a:off x="558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"/>
          <p:cNvSpPr/>
          <p:nvPr/>
        </p:nvSpPr>
        <p:spPr>
          <a:xfrm flipH="1" flipV="1">
            <a:off x="7734600" y="3780360"/>
            <a:ext cx="12600" cy="1678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"/>
          <p:cNvSpPr/>
          <p:nvPr/>
        </p:nvSpPr>
        <p:spPr>
          <a:xfrm flipV="1">
            <a:off x="1980720" y="5455800"/>
            <a:ext cx="575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"/>
          <p:cNvSpPr/>
          <p:nvPr/>
        </p:nvSpPr>
        <p:spPr>
          <a:xfrm>
            <a:off x="220320" y="180000"/>
            <a:ext cx="96764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78" name=""/>
          <p:cNvGrpSpPr/>
          <p:nvPr/>
        </p:nvGrpSpPr>
        <p:grpSpPr>
          <a:xfrm>
            <a:off x="360000" y="1260000"/>
            <a:ext cx="1796760" cy="1796760"/>
            <a:chOff x="360000" y="1260000"/>
            <a:chExt cx="1796760" cy="1796760"/>
          </a:xfrm>
        </p:grpSpPr>
        <p:sp>
          <p:nvSpPr>
            <p:cNvPr id="1079" name=""/>
            <p:cNvSpPr/>
            <p:nvPr/>
          </p:nvSpPr>
          <p:spPr>
            <a:xfrm>
              <a:off x="360000" y="1260000"/>
              <a:ext cx="1796760" cy="1796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80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"/>
          <p:cNvSpPr/>
          <p:nvPr/>
        </p:nvSpPr>
        <p:spPr>
          <a:xfrm>
            <a:off x="360000" y="3780000"/>
            <a:ext cx="1436760" cy="16167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84" name=""/>
          <p:cNvSpPr/>
          <p:nvPr/>
        </p:nvSpPr>
        <p:spPr>
          <a:xfrm>
            <a:off x="2160000" y="1382040"/>
            <a:ext cx="305676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5" name=""/>
          <p:cNvSpPr/>
          <p:nvPr/>
        </p:nvSpPr>
        <p:spPr>
          <a:xfrm>
            <a:off x="59688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6" name=""/>
          <p:cNvSpPr/>
          <p:nvPr/>
        </p:nvSpPr>
        <p:spPr>
          <a:xfrm>
            <a:off x="252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"/>
          <p:cNvSpPr/>
          <p:nvPr/>
        </p:nvSpPr>
        <p:spPr>
          <a:xfrm>
            <a:off x="270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9" name=""/>
          <p:cNvSpPr/>
          <p:nvPr/>
        </p:nvSpPr>
        <p:spPr>
          <a:xfrm>
            <a:off x="540000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"/>
          <p:cNvSpPr/>
          <p:nvPr/>
        </p:nvSpPr>
        <p:spPr>
          <a:xfrm>
            <a:off x="414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3" name=""/>
          <p:cNvSpPr/>
          <p:nvPr/>
        </p:nvSpPr>
        <p:spPr>
          <a:xfrm>
            <a:off x="6498360" y="138204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4" name=""/>
          <p:cNvSpPr/>
          <p:nvPr/>
        </p:nvSpPr>
        <p:spPr>
          <a:xfrm>
            <a:off x="3960000" y="288000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5" name=""/>
          <p:cNvSpPr/>
          <p:nvPr/>
        </p:nvSpPr>
        <p:spPr>
          <a:xfrm>
            <a:off x="5400360" y="288036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6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"/>
          <p:cNvSpPr/>
          <p:nvPr/>
        </p:nvSpPr>
        <p:spPr>
          <a:xfrm>
            <a:off x="7560000" y="1096200"/>
            <a:ext cx="1976760" cy="8967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8" name=""/>
          <p:cNvSpPr/>
          <p:nvPr/>
        </p:nvSpPr>
        <p:spPr>
          <a:xfrm>
            <a:off x="4860000" y="1382040"/>
            <a:ext cx="414720" cy="4147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9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"/>
          <p:cNvSpPr/>
          <p:nvPr/>
        </p:nvSpPr>
        <p:spPr>
          <a:xfrm>
            <a:off x="270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1" name=""/>
          <p:cNvSpPr/>
          <p:nvPr/>
        </p:nvSpPr>
        <p:spPr>
          <a:xfrm>
            <a:off x="558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2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"/>
          <p:cNvSpPr/>
          <p:nvPr/>
        </p:nvSpPr>
        <p:spPr>
          <a:xfrm>
            <a:off x="234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4" name=""/>
          <p:cNvSpPr/>
          <p:nvPr/>
        </p:nvSpPr>
        <p:spPr>
          <a:xfrm>
            <a:off x="288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5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"/>
          <p:cNvSpPr/>
          <p:nvPr/>
        </p:nvSpPr>
        <p:spPr>
          <a:xfrm>
            <a:off x="6840000" y="2880000"/>
            <a:ext cx="1076760" cy="8967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7" name=""/>
          <p:cNvSpPr/>
          <p:nvPr/>
        </p:nvSpPr>
        <p:spPr>
          <a:xfrm>
            <a:off x="7020000" y="414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"/>
          <p:cNvSpPr/>
          <p:nvPr/>
        </p:nvSpPr>
        <p:spPr>
          <a:xfrm>
            <a:off x="342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0" name=""/>
          <p:cNvSpPr/>
          <p:nvPr/>
        </p:nvSpPr>
        <p:spPr>
          <a:xfrm>
            <a:off x="414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1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"/>
          <p:cNvSpPr/>
          <p:nvPr/>
        </p:nvSpPr>
        <p:spPr>
          <a:xfrm>
            <a:off x="396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3" name=""/>
          <p:cNvSpPr/>
          <p:nvPr/>
        </p:nvSpPr>
        <p:spPr>
          <a:xfrm>
            <a:off x="450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4" name=""/>
          <p:cNvSpPr/>
          <p:nvPr/>
        </p:nvSpPr>
        <p:spPr>
          <a:xfrm>
            <a:off x="504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5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"/>
          <p:cNvSpPr/>
          <p:nvPr/>
        </p:nvSpPr>
        <p:spPr>
          <a:xfrm>
            <a:off x="558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7" name=""/>
          <p:cNvSpPr/>
          <p:nvPr/>
        </p:nvSpPr>
        <p:spPr>
          <a:xfrm>
            <a:off x="7020000" y="4860000"/>
            <a:ext cx="536760" cy="3567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"/>
          <p:cNvSpPr/>
          <p:nvPr/>
        </p:nvSpPr>
        <p:spPr>
          <a:xfrm flipV="1">
            <a:off x="7740000" y="3780000"/>
            <a:ext cx="360" cy="16797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"/>
          <p:cNvSpPr/>
          <p:nvPr/>
        </p:nvSpPr>
        <p:spPr>
          <a:xfrm>
            <a:off x="1980000" y="5459400"/>
            <a:ext cx="577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"/>
          <p:cNvSpPr/>
          <p:nvPr/>
        </p:nvSpPr>
        <p:spPr>
          <a:xfrm>
            <a:off x="5580000" y="1980000"/>
            <a:ext cx="414720" cy="4147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"/>
          <p:cNvSpPr/>
          <p:nvPr/>
        </p:nvSpPr>
        <p:spPr>
          <a:xfrm>
            <a:off x="1121040" y="1524240"/>
            <a:ext cx="3197160" cy="14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28" name=""/>
          <p:cNvSpPr/>
          <p:nvPr/>
        </p:nvSpPr>
        <p:spPr>
          <a:xfrm>
            <a:off x="1103040" y="651240"/>
            <a:ext cx="2795760" cy="7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29" name=""/>
          <p:cNvSpPr/>
          <p:nvPr/>
        </p:nvSpPr>
        <p:spPr>
          <a:xfrm>
            <a:off x="2199600" y="3844440"/>
            <a:ext cx="3197160" cy="11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30" name=""/>
          <p:cNvSpPr/>
          <p:nvPr/>
        </p:nvSpPr>
        <p:spPr>
          <a:xfrm>
            <a:off x="5220000" y="4523400"/>
            <a:ext cx="5051160" cy="14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31" name=""/>
          <p:cNvSpPr/>
          <p:nvPr/>
        </p:nvSpPr>
        <p:spPr>
          <a:xfrm>
            <a:off x="6560280" y="3420000"/>
            <a:ext cx="4596480" cy="17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«бесконечного»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32" name=""/>
          <p:cNvSpPr/>
          <p:nvPr/>
        </p:nvSpPr>
        <p:spPr>
          <a:xfrm>
            <a:off x="3060000" y="3420000"/>
            <a:ext cx="155124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33" name=""/>
          <p:cNvSpPr/>
          <p:nvPr/>
        </p:nvSpPr>
        <p:spPr>
          <a:xfrm>
            <a:off x="496080" y="518400"/>
            <a:ext cx="1094040" cy="11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4" name=""/>
          <p:cNvSpPr/>
          <p:nvPr/>
        </p:nvSpPr>
        <p:spPr>
          <a:xfrm>
            <a:off x="2416320" y="3078720"/>
            <a:ext cx="1094040" cy="11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5" name=""/>
          <p:cNvSpPr/>
          <p:nvPr/>
        </p:nvSpPr>
        <p:spPr>
          <a:xfrm>
            <a:off x="4610880" y="577440"/>
            <a:ext cx="1094040" cy="11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6" name=""/>
          <p:cNvSpPr/>
          <p:nvPr/>
        </p:nvSpPr>
        <p:spPr>
          <a:xfrm>
            <a:off x="5220000" y="3190320"/>
            <a:ext cx="1094040" cy="11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7" name=""/>
          <p:cNvSpPr/>
          <p:nvPr/>
        </p:nvSpPr>
        <p:spPr>
          <a:xfrm>
            <a:off x="4610880" y="288360"/>
            <a:ext cx="3236760" cy="11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8" name=""/>
          <p:cNvSpPr/>
          <p:nvPr/>
        </p:nvSpPr>
        <p:spPr>
          <a:xfrm>
            <a:off x="4610880" y="1440000"/>
            <a:ext cx="3474360" cy="9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"/>
          <p:cNvSpPr/>
          <p:nvPr/>
        </p:nvSpPr>
        <p:spPr>
          <a:xfrm>
            <a:off x="2651760" y="3971880"/>
            <a:ext cx="3825000" cy="35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40" name=""/>
          <p:cNvSpPr/>
          <p:nvPr/>
        </p:nvSpPr>
        <p:spPr>
          <a:xfrm>
            <a:off x="2700000" y="3060000"/>
            <a:ext cx="200844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41" name=""/>
          <p:cNvSpPr/>
          <p:nvPr/>
        </p:nvSpPr>
        <p:spPr>
          <a:xfrm>
            <a:off x="2189520" y="180000"/>
            <a:ext cx="1407240" cy="13683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"/>
          <p:cNvSpPr/>
          <p:nvPr/>
        </p:nvSpPr>
        <p:spPr>
          <a:xfrm>
            <a:off x="1260000" y="1440000"/>
            <a:ext cx="273996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143" name=""/>
          <p:cNvSpPr/>
          <p:nvPr/>
        </p:nvSpPr>
        <p:spPr>
          <a:xfrm>
            <a:off x="1080000" y="720000"/>
            <a:ext cx="2569320" cy="88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44" name=""/>
          <p:cNvSpPr/>
          <p:nvPr/>
        </p:nvSpPr>
        <p:spPr>
          <a:xfrm>
            <a:off x="1260000" y="2700000"/>
            <a:ext cx="1094040" cy="11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7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45" name=""/>
          <p:cNvSpPr/>
          <p:nvPr/>
        </p:nvSpPr>
        <p:spPr>
          <a:xfrm>
            <a:off x="4860000" y="1800000"/>
            <a:ext cx="1094040" cy="11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46" name=""/>
          <p:cNvSpPr/>
          <p:nvPr/>
        </p:nvSpPr>
        <p:spPr>
          <a:xfrm>
            <a:off x="7020000" y="3370320"/>
            <a:ext cx="1094040" cy="11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47" name=""/>
          <p:cNvSpPr/>
          <p:nvPr/>
        </p:nvSpPr>
        <p:spPr>
          <a:xfrm>
            <a:off x="6120000" y="1260000"/>
            <a:ext cx="395676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конец списка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48" name=""/>
          <p:cNvSpPr/>
          <p:nvPr/>
        </p:nvSpPr>
        <p:spPr>
          <a:xfrm>
            <a:off x="6159600" y="2160000"/>
            <a:ext cx="3197160" cy="11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Удаляем элементы из кэша за О(1)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"/>
          <p:cNvSpPr/>
          <p:nvPr/>
        </p:nvSpPr>
        <p:spPr>
          <a:xfrm>
            <a:off x="7920000" y="3240000"/>
            <a:ext cx="536760" cy="5367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"/>
          <p:cNvSpPr/>
          <p:nvPr/>
        </p:nvSpPr>
        <p:spPr>
          <a:xfrm>
            <a:off x="3780000" y="1620000"/>
            <a:ext cx="536760" cy="5126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"/>
          <p:cNvSpPr/>
          <p:nvPr/>
        </p:nvSpPr>
        <p:spPr>
          <a:xfrm>
            <a:off x="3757680" y="1800000"/>
            <a:ext cx="4699080" cy="18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вероятности попаданий в кэш, а также для сравнения разных К были использованы автоматизированные тесты, написанные на Python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"/>
          <p:cNvSpPr/>
          <p:nvPr/>
        </p:nvSpPr>
        <p:spPr>
          <a:xfrm>
            <a:off x="91440" y="1158840"/>
            <a:ext cx="3380040" cy="9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по времени  был использован тест с 1000 запросов и размером кэша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3" name=""/>
          <p:cNvSpPr/>
          <p:nvPr/>
        </p:nvSpPr>
        <p:spPr>
          <a:xfrm>
            <a:off x="617760" y="540000"/>
            <a:ext cx="28537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54" name=""/>
          <p:cNvSpPr/>
          <p:nvPr/>
        </p:nvSpPr>
        <p:spPr>
          <a:xfrm>
            <a:off x="6480000" y="4799520"/>
            <a:ext cx="186984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55" name=""/>
          <p:cNvSpPr/>
          <p:nvPr/>
        </p:nvSpPr>
        <p:spPr>
          <a:xfrm>
            <a:off x="1481400" y="2238120"/>
            <a:ext cx="2008440" cy="6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6" name=""/>
          <p:cNvSpPr/>
          <p:nvPr/>
        </p:nvSpPr>
        <p:spPr>
          <a:xfrm>
            <a:off x="6480000" y="3960000"/>
            <a:ext cx="2008440" cy="6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7" name=""/>
          <p:cNvSpPr/>
          <p:nvPr/>
        </p:nvSpPr>
        <p:spPr>
          <a:xfrm>
            <a:off x="1440000" y="3877560"/>
            <a:ext cx="2008440" cy="6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8" name=""/>
          <p:cNvSpPr/>
          <p:nvPr/>
        </p:nvSpPr>
        <p:spPr>
          <a:xfrm>
            <a:off x="6500160" y="2370960"/>
            <a:ext cx="2008440" cy="6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9" name=""/>
          <p:cNvSpPr/>
          <p:nvPr/>
        </p:nvSpPr>
        <p:spPr>
          <a:xfrm>
            <a:off x="6448320" y="817560"/>
            <a:ext cx="2008440" cy="6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60" name=""/>
          <p:cNvSpPr/>
          <p:nvPr/>
        </p:nvSpPr>
        <p:spPr>
          <a:xfrm>
            <a:off x="6480000" y="3240000"/>
            <a:ext cx="186984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61" name=""/>
          <p:cNvSpPr/>
          <p:nvPr/>
        </p:nvSpPr>
        <p:spPr>
          <a:xfrm>
            <a:off x="6480000" y="1559520"/>
            <a:ext cx="186984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62" name=""/>
          <p:cNvSpPr/>
          <p:nvPr/>
        </p:nvSpPr>
        <p:spPr>
          <a:xfrm>
            <a:off x="1546920" y="4680000"/>
            <a:ext cx="186984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63" name=""/>
          <p:cNvSpPr/>
          <p:nvPr/>
        </p:nvSpPr>
        <p:spPr>
          <a:xfrm>
            <a:off x="1440000" y="2880000"/>
            <a:ext cx="186984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"/>
          <p:cNvSpPr/>
          <p:nvPr/>
        </p:nvSpPr>
        <p:spPr>
          <a:xfrm>
            <a:off x="330480" y="203400"/>
            <a:ext cx="9566280" cy="14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5" name=""/>
          <p:cNvSpPr/>
          <p:nvPr/>
        </p:nvSpPr>
        <p:spPr>
          <a:xfrm>
            <a:off x="1260000" y="2700360"/>
            <a:ext cx="1217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66" name=""/>
          <p:cNvSpPr/>
          <p:nvPr/>
        </p:nvSpPr>
        <p:spPr>
          <a:xfrm>
            <a:off x="900000" y="1620000"/>
            <a:ext cx="2516760" cy="12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67" name=""/>
          <p:cNvSpPr/>
          <p:nvPr/>
        </p:nvSpPr>
        <p:spPr>
          <a:xfrm>
            <a:off x="360000" y="3780000"/>
            <a:ext cx="2800440" cy="10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68" name=""/>
          <p:cNvSpPr/>
          <p:nvPr/>
        </p:nvSpPr>
        <p:spPr>
          <a:xfrm>
            <a:off x="5220000" y="1542600"/>
            <a:ext cx="2945880" cy="9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69" name=""/>
          <p:cNvSpPr/>
          <p:nvPr/>
        </p:nvSpPr>
        <p:spPr>
          <a:xfrm>
            <a:off x="3420000" y="3381480"/>
            <a:ext cx="251676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70" name=""/>
          <p:cNvSpPr/>
          <p:nvPr/>
        </p:nvSpPr>
        <p:spPr>
          <a:xfrm>
            <a:off x="88560" y="0"/>
            <a:ext cx="88200" cy="12826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"/>
          <p:cNvSpPr/>
          <p:nvPr/>
        </p:nvSpPr>
        <p:spPr>
          <a:xfrm>
            <a:off x="7020000" y="3780000"/>
            <a:ext cx="251676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72" name=""/>
          <p:cNvSpPr/>
          <p:nvPr/>
        </p:nvSpPr>
        <p:spPr>
          <a:xfrm>
            <a:off x="7200000" y="4770000"/>
            <a:ext cx="16167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73" name=""/>
          <p:cNvSpPr/>
          <p:nvPr/>
        </p:nvSpPr>
        <p:spPr>
          <a:xfrm>
            <a:off x="3780000" y="4500000"/>
            <a:ext cx="1217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5000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74" name=""/>
          <p:cNvSpPr/>
          <p:nvPr/>
        </p:nvSpPr>
        <p:spPr>
          <a:xfrm>
            <a:off x="5580000" y="2520000"/>
            <a:ext cx="1217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75" name=""/>
          <p:cNvSpPr/>
          <p:nvPr/>
        </p:nvSpPr>
        <p:spPr>
          <a:xfrm>
            <a:off x="540000" y="4860000"/>
            <a:ext cx="1217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500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"/>
          <p:cNvSpPr/>
          <p:nvPr/>
        </p:nvSpPr>
        <p:spPr>
          <a:xfrm>
            <a:off x="1110960" y="900000"/>
            <a:ext cx="3745800" cy="77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1080000" y="1553400"/>
            <a:ext cx="349380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1167840" y="2160000"/>
            <a:ext cx="8728920" cy="18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1080000" y="2314080"/>
            <a:ext cx="88200" cy="12826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>
            <a:off x="180000" y="4500000"/>
            <a:ext cx="176760" cy="10767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>
            <a:off x="720000" y="3960000"/>
            <a:ext cx="200844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720000" y="4320000"/>
            <a:ext cx="3380040" cy="7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встретиться, но пробудут там достаточно долго)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"/>
          <p:cNvGrpSpPr/>
          <p:nvPr/>
        </p:nvGrpSpPr>
        <p:grpSpPr>
          <a:xfrm>
            <a:off x="734760" y="1800000"/>
            <a:ext cx="1782000" cy="1762920"/>
            <a:chOff x="734760" y="1800000"/>
            <a:chExt cx="1782000" cy="1762920"/>
          </a:xfrm>
        </p:grpSpPr>
        <p:sp>
          <p:nvSpPr>
            <p:cNvPr id="1177" name=""/>
            <p:cNvSpPr/>
            <p:nvPr/>
          </p:nvSpPr>
          <p:spPr>
            <a:xfrm>
              <a:off x="734760" y="1800000"/>
              <a:ext cx="1782000" cy="17629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78" name=""/>
          <p:cNvSpPr/>
          <p:nvPr/>
        </p:nvSpPr>
        <p:spPr>
          <a:xfrm>
            <a:off x="540000" y="3600000"/>
            <a:ext cx="223092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79" name=""/>
          <p:cNvSpPr/>
          <p:nvPr/>
        </p:nvSpPr>
        <p:spPr>
          <a:xfrm>
            <a:off x="292680" y="3971160"/>
            <a:ext cx="2871000" cy="16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80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"/>
          <p:cNvSpPr/>
          <p:nvPr/>
        </p:nvSpPr>
        <p:spPr>
          <a:xfrm>
            <a:off x="3706920" y="221400"/>
            <a:ext cx="258984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82" name=""/>
          <p:cNvSpPr/>
          <p:nvPr/>
        </p:nvSpPr>
        <p:spPr>
          <a:xfrm>
            <a:off x="112680" y="3971160"/>
            <a:ext cx="3305520" cy="16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"/>
          <p:cNvGrpSpPr/>
          <p:nvPr/>
        </p:nvGrpSpPr>
        <p:grpSpPr>
          <a:xfrm>
            <a:off x="734760" y="1800000"/>
            <a:ext cx="1782000" cy="1762920"/>
            <a:chOff x="734760" y="1800000"/>
            <a:chExt cx="1782000" cy="1762920"/>
          </a:xfrm>
        </p:grpSpPr>
        <p:sp>
          <p:nvSpPr>
            <p:cNvPr id="1184" name=""/>
            <p:cNvSpPr/>
            <p:nvPr/>
          </p:nvSpPr>
          <p:spPr>
            <a:xfrm>
              <a:off x="734760" y="1800000"/>
              <a:ext cx="1782000" cy="17629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85" name=""/>
          <p:cNvGrpSpPr/>
          <p:nvPr/>
        </p:nvGrpSpPr>
        <p:grpSpPr>
          <a:xfrm>
            <a:off x="4117320" y="1653840"/>
            <a:ext cx="1819440" cy="1762920"/>
            <a:chOff x="4117320" y="1653840"/>
            <a:chExt cx="1819440" cy="1762920"/>
          </a:xfrm>
        </p:grpSpPr>
        <p:sp>
          <p:nvSpPr>
            <p:cNvPr id="1186" name=""/>
            <p:cNvSpPr/>
            <p:nvPr/>
          </p:nvSpPr>
          <p:spPr>
            <a:xfrm>
              <a:off x="4117320" y="1653840"/>
              <a:ext cx="1819440" cy="1762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87" name=""/>
          <p:cNvSpPr/>
          <p:nvPr/>
        </p:nvSpPr>
        <p:spPr>
          <a:xfrm>
            <a:off x="540000" y="3600000"/>
            <a:ext cx="223092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8" name=""/>
          <p:cNvSpPr/>
          <p:nvPr/>
        </p:nvSpPr>
        <p:spPr>
          <a:xfrm>
            <a:off x="3960000" y="3600000"/>
            <a:ext cx="226764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9" name=""/>
          <p:cNvSpPr/>
          <p:nvPr/>
        </p:nvSpPr>
        <p:spPr>
          <a:xfrm>
            <a:off x="3600000" y="3960000"/>
            <a:ext cx="3056760" cy="16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90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"/>
          <p:cNvSpPr/>
          <p:nvPr/>
        </p:nvSpPr>
        <p:spPr>
          <a:xfrm>
            <a:off x="3706920" y="221400"/>
            <a:ext cx="258984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93" name=""/>
          <p:cNvSpPr/>
          <p:nvPr/>
        </p:nvSpPr>
        <p:spPr>
          <a:xfrm>
            <a:off x="112680" y="3971160"/>
            <a:ext cx="3305520" cy="16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"/>
          <p:cNvGrpSpPr/>
          <p:nvPr/>
        </p:nvGrpSpPr>
        <p:grpSpPr>
          <a:xfrm>
            <a:off x="734760" y="1800000"/>
            <a:ext cx="1782000" cy="1762920"/>
            <a:chOff x="734760" y="1800000"/>
            <a:chExt cx="1782000" cy="1762920"/>
          </a:xfrm>
        </p:grpSpPr>
        <p:sp>
          <p:nvSpPr>
            <p:cNvPr id="1195" name=""/>
            <p:cNvSpPr/>
            <p:nvPr/>
          </p:nvSpPr>
          <p:spPr>
            <a:xfrm>
              <a:off x="734760" y="1800000"/>
              <a:ext cx="1782000" cy="17629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96" name=""/>
          <p:cNvGrpSpPr/>
          <p:nvPr/>
        </p:nvGrpSpPr>
        <p:grpSpPr>
          <a:xfrm>
            <a:off x="4117320" y="1653840"/>
            <a:ext cx="1819440" cy="1762920"/>
            <a:chOff x="4117320" y="1653840"/>
            <a:chExt cx="1819440" cy="1762920"/>
          </a:xfrm>
        </p:grpSpPr>
        <p:sp>
          <p:nvSpPr>
            <p:cNvPr id="1197" name=""/>
            <p:cNvSpPr/>
            <p:nvPr/>
          </p:nvSpPr>
          <p:spPr>
            <a:xfrm>
              <a:off x="4117320" y="1653840"/>
              <a:ext cx="1819440" cy="1762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98" name=""/>
          <p:cNvGrpSpPr/>
          <p:nvPr/>
        </p:nvGrpSpPr>
        <p:grpSpPr>
          <a:xfrm>
            <a:off x="7380000" y="1800000"/>
            <a:ext cx="1786680" cy="1762920"/>
            <a:chOff x="7380000" y="1800000"/>
            <a:chExt cx="1786680" cy="1762920"/>
          </a:xfrm>
        </p:grpSpPr>
        <p:sp>
          <p:nvSpPr>
            <p:cNvPr id="1199" name=""/>
            <p:cNvSpPr/>
            <p:nvPr/>
          </p:nvSpPr>
          <p:spPr>
            <a:xfrm>
              <a:off x="7380000" y="1800000"/>
              <a:ext cx="1786680" cy="176292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200" name=""/>
          <p:cNvSpPr/>
          <p:nvPr/>
        </p:nvSpPr>
        <p:spPr>
          <a:xfrm>
            <a:off x="540000" y="3600000"/>
            <a:ext cx="223092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1" name=""/>
          <p:cNvSpPr/>
          <p:nvPr/>
        </p:nvSpPr>
        <p:spPr>
          <a:xfrm>
            <a:off x="3960000" y="3600000"/>
            <a:ext cx="226764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2" name=""/>
          <p:cNvSpPr/>
          <p:nvPr/>
        </p:nvSpPr>
        <p:spPr>
          <a:xfrm>
            <a:off x="7301520" y="3566160"/>
            <a:ext cx="187524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3" name=""/>
          <p:cNvSpPr/>
          <p:nvPr/>
        </p:nvSpPr>
        <p:spPr>
          <a:xfrm>
            <a:off x="112680" y="3971160"/>
            <a:ext cx="3305520" cy="16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04" name=""/>
          <p:cNvSpPr/>
          <p:nvPr/>
        </p:nvSpPr>
        <p:spPr>
          <a:xfrm>
            <a:off x="3600000" y="3960000"/>
            <a:ext cx="3056760" cy="16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05" name=""/>
          <p:cNvSpPr/>
          <p:nvPr/>
        </p:nvSpPr>
        <p:spPr>
          <a:xfrm>
            <a:off x="6613920" y="3926520"/>
            <a:ext cx="3238200" cy="18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 единственный способ гарантировать, что попадающая в кэш страница, действительно используема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это хранение информации о всех страницах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06" name=""/>
          <p:cNvSpPr/>
          <p:nvPr/>
        </p:nvSpPr>
        <p:spPr>
          <a:xfrm>
            <a:off x="4445640" y="822960"/>
            <a:ext cx="271080" cy="2710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"/>
          <p:cNvSpPr/>
          <p:nvPr/>
        </p:nvSpPr>
        <p:spPr>
          <a:xfrm>
            <a:off x="4902840" y="822960"/>
            <a:ext cx="271080" cy="2710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"/>
          <p:cNvSpPr/>
          <p:nvPr/>
        </p:nvSpPr>
        <p:spPr>
          <a:xfrm>
            <a:off x="5360040" y="822960"/>
            <a:ext cx="271080" cy="27108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"/>
          <p:cNvSpPr/>
          <p:nvPr/>
        </p:nvSpPr>
        <p:spPr>
          <a:xfrm>
            <a:off x="3706920" y="221400"/>
            <a:ext cx="2589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"/>
          <p:cNvSpPr/>
          <p:nvPr/>
        </p:nvSpPr>
        <p:spPr>
          <a:xfrm>
            <a:off x="457200" y="1546920"/>
            <a:ext cx="5117400" cy="18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11" name=""/>
          <p:cNvSpPr/>
          <p:nvPr/>
        </p:nvSpPr>
        <p:spPr>
          <a:xfrm>
            <a:off x="279360" y="3727080"/>
            <a:ext cx="5117400" cy="11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Мы считаем, что самонастраивающийся и адаптивный алгоритм кэширования LRU-K является хорошим кандидатом для решения задач управления памятью следующего поколения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12" name=""/>
          <p:cNvSpPr/>
          <p:nvPr/>
        </p:nvSpPr>
        <p:spPr>
          <a:xfrm>
            <a:off x="274320" y="36576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13" name=""/>
          <p:cNvSpPr/>
          <p:nvPr/>
        </p:nvSpPr>
        <p:spPr>
          <a:xfrm>
            <a:off x="5308560" y="5163120"/>
            <a:ext cx="2186280" cy="3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214" name=""/>
          <p:cNvSpPr/>
          <p:nvPr/>
        </p:nvSpPr>
        <p:spPr>
          <a:xfrm>
            <a:off x="5873400" y="1190520"/>
            <a:ext cx="4091040" cy="409104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"/>
          <p:cNvSpPr/>
          <p:nvPr/>
        </p:nvSpPr>
        <p:spPr>
          <a:xfrm>
            <a:off x="5220000" y="5220000"/>
            <a:ext cx="2156760" cy="326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"/>
          <p:cNvSpPr/>
          <p:nvPr/>
        </p:nvSpPr>
        <p:spPr>
          <a:xfrm>
            <a:off x="1110960" y="900000"/>
            <a:ext cx="3745800" cy="77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1080000" y="1553400"/>
            <a:ext cx="349380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1167840" y="1800000"/>
            <a:ext cx="8728920" cy="18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1167840" y="1954080"/>
            <a:ext cx="88200" cy="7426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"/>
          <p:cNvSpPr/>
          <p:nvPr/>
        </p:nvSpPr>
        <p:spPr>
          <a:xfrm>
            <a:off x="180000" y="4500000"/>
            <a:ext cx="176760" cy="10767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2" name="task-none 12"/>
          <p:cNvGrpSpPr/>
          <p:nvPr/>
        </p:nvGrpSpPr>
        <p:grpSpPr>
          <a:xfrm>
            <a:off x="1260000" y="3420000"/>
            <a:ext cx="1436760" cy="1077120"/>
            <a:chOff x="1260000" y="3420000"/>
            <a:chExt cx="1436760" cy="1077120"/>
          </a:xfrm>
        </p:grpSpPr>
        <p:grpSp>
          <p:nvGrpSpPr>
            <p:cNvPr id="533" name=""/>
            <p:cNvGrpSpPr/>
            <p:nvPr/>
          </p:nvGrpSpPr>
          <p:grpSpPr>
            <a:xfrm>
              <a:off x="1859400" y="4264200"/>
              <a:ext cx="237600" cy="232920"/>
              <a:chOff x="1859400" y="4264200"/>
              <a:chExt cx="237600" cy="232920"/>
            </a:xfrm>
          </p:grpSpPr>
          <p:sp>
            <p:nvSpPr>
              <p:cNvPr id="534" name=""/>
              <p:cNvSpPr/>
              <p:nvPr/>
            </p:nvSpPr>
            <p:spPr>
              <a:xfrm>
                <a:off x="185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7" name=""/>
            <p:cNvSpPr/>
            <p:nvPr/>
          </p:nvSpPr>
          <p:spPr>
            <a:xfrm>
              <a:off x="126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38" name="task-none 4"/>
          <p:cNvGrpSpPr/>
          <p:nvPr/>
        </p:nvGrpSpPr>
        <p:grpSpPr>
          <a:xfrm>
            <a:off x="3600000" y="3420000"/>
            <a:ext cx="1436760" cy="1077120"/>
            <a:chOff x="3600000" y="3420000"/>
            <a:chExt cx="1436760" cy="1077120"/>
          </a:xfrm>
        </p:grpSpPr>
        <p:grpSp>
          <p:nvGrpSpPr>
            <p:cNvPr id="539" name=""/>
            <p:cNvGrpSpPr/>
            <p:nvPr/>
          </p:nvGrpSpPr>
          <p:grpSpPr>
            <a:xfrm>
              <a:off x="4199400" y="4264200"/>
              <a:ext cx="237600" cy="232920"/>
              <a:chOff x="4199400" y="4264200"/>
              <a:chExt cx="237600" cy="232920"/>
            </a:xfrm>
          </p:grpSpPr>
          <p:sp>
            <p:nvSpPr>
              <p:cNvPr id="540" name=""/>
              <p:cNvSpPr/>
              <p:nvPr/>
            </p:nvSpPr>
            <p:spPr>
              <a:xfrm>
                <a:off x="419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3" name=""/>
            <p:cNvSpPr/>
            <p:nvPr/>
          </p:nvSpPr>
          <p:spPr>
            <a:xfrm>
              <a:off x="360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44" name="task-none 3"/>
          <p:cNvGrpSpPr/>
          <p:nvPr/>
        </p:nvGrpSpPr>
        <p:grpSpPr>
          <a:xfrm>
            <a:off x="5940000" y="3420000"/>
            <a:ext cx="1436760" cy="1077120"/>
            <a:chOff x="5940000" y="3420000"/>
            <a:chExt cx="1436760" cy="1077120"/>
          </a:xfrm>
        </p:grpSpPr>
        <p:grpSp>
          <p:nvGrpSpPr>
            <p:cNvPr id="545" name=""/>
            <p:cNvGrpSpPr/>
            <p:nvPr/>
          </p:nvGrpSpPr>
          <p:grpSpPr>
            <a:xfrm>
              <a:off x="6539400" y="4264200"/>
              <a:ext cx="237600" cy="232920"/>
              <a:chOff x="6539400" y="4264200"/>
              <a:chExt cx="237600" cy="232920"/>
            </a:xfrm>
          </p:grpSpPr>
          <p:sp>
            <p:nvSpPr>
              <p:cNvPr id="546" name=""/>
              <p:cNvSpPr/>
              <p:nvPr/>
            </p:nvSpPr>
            <p:spPr>
              <a:xfrm>
                <a:off x="653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9" name=""/>
            <p:cNvSpPr/>
            <p:nvPr/>
          </p:nvSpPr>
          <p:spPr>
            <a:xfrm>
              <a:off x="594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550" name="Connector 18"/>
          <p:cNvSpPr/>
          <p:nvPr/>
        </p:nvSpPr>
        <p:spPr>
          <a:xfrm>
            <a:off x="2700000" y="3960000"/>
            <a:ext cx="8971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onnector 19"/>
          <p:cNvSpPr/>
          <p:nvPr/>
        </p:nvSpPr>
        <p:spPr>
          <a:xfrm>
            <a:off x="5040000" y="3960000"/>
            <a:ext cx="8971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"/>
          <p:cNvSpPr/>
          <p:nvPr/>
        </p:nvSpPr>
        <p:spPr>
          <a:xfrm>
            <a:off x="1110960" y="900000"/>
            <a:ext cx="3745800" cy="77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1080000" y="1553400"/>
            <a:ext cx="349380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1167840" y="1800000"/>
            <a:ext cx="8728920" cy="18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55" name=""/>
          <p:cNvSpPr/>
          <p:nvPr/>
        </p:nvSpPr>
        <p:spPr>
          <a:xfrm>
            <a:off x="1167840" y="1954080"/>
            <a:ext cx="88200" cy="12826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"/>
          <p:cNvSpPr/>
          <p:nvPr/>
        </p:nvSpPr>
        <p:spPr>
          <a:xfrm>
            <a:off x="180000" y="4500000"/>
            <a:ext cx="176760" cy="10767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7" name="task-none 2"/>
          <p:cNvGrpSpPr/>
          <p:nvPr/>
        </p:nvGrpSpPr>
        <p:grpSpPr>
          <a:xfrm>
            <a:off x="1260000" y="3420000"/>
            <a:ext cx="1436760" cy="1077120"/>
            <a:chOff x="1260000" y="3420000"/>
            <a:chExt cx="1436760" cy="1077120"/>
          </a:xfrm>
        </p:grpSpPr>
        <p:grpSp>
          <p:nvGrpSpPr>
            <p:cNvPr id="558" name=""/>
            <p:cNvGrpSpPr/>
            <p:nvPr/>
          </p:nvGrpSpPr>
          <p:grpSpPr>
            <a:xfrm>
              <a:off x="1859400" y="4264200"/>
              <a:ext cx="237600" cy="232920"/>
              <a:chOff x="1859400" y="4264200"/>
              <a:chExt cx="237600" cy="232920"/>
            </a:xfrm>
          </p:grpSpPr>
          <p:sp>
            <p:nvSpPr>
              <p:cNvPr id="559" name=""/>
              <p:cNvSpPr/>
              <p:nvPr/>
            </p:nvSpPr>
            <p:spPr>
              <a:xfrm>
                <a:off x="185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2" name=""/>
            <p:cNvSpPr/>
            <p:nvPr/>
          </p:nvSpPr>
          <p:spPr>
            <a:xfrm>
              <a:off x="126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4600" rIns="84600" tIns="39600" bIns="396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3" name="task-none 5"/>
          <p:cNvGrpSpPr/>
          <p:nvPr/>
        </p:nvGrpSpPr>
        <p:grpSpPr>
          <a:xfrm>
            <a:off x="3600000" y="3420000"/>
            <a:ext cx="1436760" cy="1077120"/>
            <a:chOff x="3600000" y="3420000"/>
            <a:chExt cx="1436760" cy="1077120"/>
          </a:xfrm>
        </p:grpSpPr>
        <p:grpSp>
          <p:nvGrpSpPr>
            <p:cNvPr id="564" name=""/>
            <p:cNvGrpSpPr/>
            <p:nvPr/>
          </p:nvGrpSpPr>
          <p:grpSpPr>
            <a:xfrm>
              <a:off x="4199400" y="4264200"/>
              <a:ext cx="237600" cy="232920"/>
              <a:chOff x="4199400" y="4264200"/>
              <a:chExt cx="237600" cy="232920"/>
            </a:xfrm>
          </p:grpSpPr>
          <p:sp>
            <p:nvSpPr>
              <p:cNvPr id="565" name=""/>
              <p:cNvSpPr/>
              <p:nvPr/>
            </p:nvSpPr>
            <p:spPr>
              <a:xfrm>
                <a:off x="419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8" name=""/>
            <p:cNvSpPr/>
            <p:nvPr/>
          </p:nvSpPr>
          <p:spPr>
            <a:xfrm>
              <a:off x="360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9" name="task-none 6"/>
          <p:cNvGrpSpPr/>
          <p:nvPr/>
        </p:nvGrpSpPr>
        <p:grpSpPr>
          <a:xfrm>
            <a:off x="5940000" y="3420000"/>
            <a:ext cx="1436760" cy="1077120"/>
            <a:chOff x="5940000" y="3420000"/>
            <a:chExt cx="1436760" cy="1077120"/>
          </a:xfrm>
        </p:grpSpPr>
        <p:grpSp>
          <p:nvGrpSpPr>
            <p:cNvPr id="570" name=""/>
            <p:cNvGrpSpPr/>
            <p:nvPr/>
          </p:nvGrpSpPr>
          <p:grpSpPr>
            <a:xfrm>
              <a:off x="6539400" y="4264200"/>
              <a:ext cx="237600" cy="232920"/>
              <a:chOff x="6539400" y="4264200"/>
              <a:chExt cx="237600" cy="232920"/>
            </a:xfrm>
          </p:grpSpPr>
          <p:sp>
            <p:nvSpPr>
              <p:cNvPr id="571" name=""/>
              <p:cNvSpPr/>
              <p:nvPr/>
            </p:nvSpPr>
            <p:spPr>
              <a:xfrm>
                <a:off x="653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4" name=""/>
            <p:cNvSpPr/>
            <p:nvPr/>
          </p:nvSpPr>
          <p:spPr>
            <a:xfrm>
              <a:off x="594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575" name="Connector 1"/>
          <p:cNvSpPr/>
          <p:nvPr/>
        </p:nvSpPr>
        <p:spPr>
          <a:xfrm>
            <a:off x="2700000" y="3960000"/>
            <a:ext cx="8971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onnector 2"/>
          <p:cNvSpPr/>
          <p:nvPr/>
        </p:nvSpPr>
        <p:spPr>
          <a:xfrm>
            <a:off x="5040000" y="3960000"/>
            <a:ext cx="8971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"/>
          <p:cNvSpPr/>
          <p:nvPr/>
        </p:nvSpPr>
        <p:spPr>
          <a:xfrm>
            <a:off x="2880000" y="2340000"/>
            <a:ext cx="536760" cy="53676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"/>
          <p:cNvSpPr/>
          <p:nvPr/>
        </p:nvSpPr>
        <p:spPr>
          <a:xfrm>
            <a:off x="1110960" y="900000"/>
            <a:ext cx="3745800" cy="77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79" name=""/>
          <p:cNvSpPr/>
          <p:nvPr/>
        </p:nvSpPr>
        <p:spPr>
          <a:xfrm>
            <a:off x="1080000" y="1553400"/>
            <a:ext cx="349380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1167840" y="1800000"/>
            <a:ext cx="8728920" cy="18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1167840" y="1954080"/>
            <a:ext cx="88200" cy="12826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180000" y="4500000"/>
            <a:ext cx="176760" cy="10767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3" name="task-none 7"/>
          <p:cNvGrpSpPr/>
          <p:nvPr/>
        </p:nvGrpSpPr>
        <p:grpSpPr>
          <a:xfrm>
            <a:off x="1260000" y="3420000"/>
            <a:ext cx="1436760" cy="1077120"/>
            <a:chOff x="1260000" y="3420000"/>
            <a:chExt cx="1436760" cy="1077120"/>
          </a:xfrm>
        </p:grpSpPr>
        <p:grpSp>
          <p:nvGrpSpPr>
            <p:cNvPr id="584" name=""/>
            <p:cNvGrpSpPr/>
            <p:nvPr/>
          </p:nvGrpSpPr>
          <p:grpSpPr>
            <a:xfrm>
              <a:off x="1859400" y="4264200"/>
              <a:ext cx="237600" cy="232920"/>
              <a:chOff x="1859400" y="4264200"/>
              <a:chExt cx="237600" cy="232920"/>
            </a:xfrm>
          </p:grpSpPr>
          <p:sp>
            <p:nvSpPr>
              <p:cNvPr id="585" name=""/>
              <p:cNvSpPr/>
              <p:nvPr/>
            </p:nvSpPr>
            <p:spPr>
              <a:xfrm>
                <a:off x="185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8" name=""/>
            <p:cNvSpPr/>
            <p:nvPr/>
          </p:nvSpPr>
          <p:spPr>
            <a:xfrm>
              <a:off x="126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89" name="task-none 8"/>
          <p:cNvGrpSpPr/>
          <p:nvPr/>
        </p:nvGrpSpPr>
        <p:grpSpPr>
          <a:xfrm>
            <a:off x="3600000" y="3420000"/>
            <a:ext cx="1436760" cy="1077120"/>
            <a:chOff x="3600000" y="3420000"/>
            <a:chExt cx="1436760" cy="1077120"/>
          </a:xfrm>
        </p:grpSpPr>
        <p:grpSp>
          <p:nvGrpSpPr>
            <p:cNvPr id="590" name=""/>
            <p:cNvGrpSpPr/>
            <p:nvPr/>
          </p:nvGrpSpPr>
          <p:grpSpPr>
            <a:xfrm>
              <a:off x="4199400" y="4264200"/>
              <a:ext cx="237600" cy="232920"/>
              <a:chOff x="4199400" y="4264200"/>
              <a:chExt cx="237600" cy="232920"/>
            </a:xfrm>
          </p:grpSpPr>
          <p:sp>
            <p:nvSpPr>
              <p:cNvPr id="591" name=""/>
              <p:cNvSpPr/>
              <p:nvPr/>
            </p:nvSpPr>
            <p:spPr>
              <a:xfrm>
                <a:off x="419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4" name=""/>
            <p:cNvSpPr/>
            <p:nvPr/>
          </p:nvSpPr>
          <p:spPr>
            <a:xfrm>
              <a:off x="360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95" name="task-none 9"/>
          <p:cNvGrpSpPr/>
          <p:nvPr/>
        </p:nvGrpSpPr>
        <p:grpSpPr>
          <a:xfrm>
            <a:off x="5940000" y="3420000"/>
            <a:ext cx="1436760" cy="1077120"/>
            <a:chOff x="5940000" y="3420000"/>
            <a:chExt cx="1436760" cy="1077120"/>
          </a:xfrm>
        </p:grpSpPr>
        <p:grpSp>
          <p:nvGrpSpPr>
            <p:cNvPr id="596" name=""/>
            <p:cNvGrpSpPr/>
            <p:nvPr/>
          </p:nvGrpSpPr>
          <p:grpSpPr>
            <a:xfrm>
              <a:off x="6539400" y="4264200"/>
              <a:ext cx="237600" cy="232920"/>
              <a:chOff x="6539400" y="4264200"/>
              <a:chExt cx="237600" cy="232920"/>
            </a:xfrm>
          </p:grpSpPr>
          <p:sp>
            <p:nvSpPr>
              <p:cNvPr id="597" name=""/>
              <p:cNvSpPr/>
              <p:nvPr/>
            </p:nvSpPr>
            <p:spPr>
              <a:xfrm>
                <a:off x="653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0" name=""/>
            <p:cNvSpPr/>
            <p:nvPr/>
          </p:nvSpPr>
          <p:spPr>
            <a:xfrm>
              <a:off x="594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01" name="Connector 3"/>
          <p:cNvSpPr/>
          <p:nvPr/>
        </p:nvSpPr>
        <p:spPr>
          <a:xfrm>
            <a:off x="2700000" y="3960000"/>
            <a:ext cx="8971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onnector 4"/>
          <p:cNvSpPr/>
          <p:nvPr/>
        </p:nvSpPr>
        <p:spPr>
          <a:xfrm>
            <a:off x="5040000" y="3960000"/>
            <a:ext cx="8971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"/>
          <p:cNvSpPr/>
          <p:nvPr/>
        </p:nvSpPr>
        <p:spPr>
          <a:xfrm>
            <a:off x="2880000" y="2340000"/>
            <a:ext cx="536760" cy="53676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3600000" y="2340000"/>
            <a:ext cx="536760" cy="53676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"/>
          <p:cNvSpPr/>
          <p:nvPr/>
        </p:nvSpPr>
        <p:spPr>
          <a:xfrm>
            <a:off x="1110960" y="900000"/>
            <a:ext cx="3745800" cy="77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>
            <a:off x="1080000" y="1553400"/>
            <a:ext cx="349380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1167840" y="1800000"/>
            <a:ext cx="8728920" cy="18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1167840" y="1954080"/>
            <a:ext cx="88200" cy="12826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>
            <a:off x="180000" y="4500000"/>
            <a:ext cx="176760" cy="10767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0" name="task-none 10"/>
          <p:cNvGrpSpPr/>
          <p:nvPr/>
        </p:nvGrpSpPr>
        <p:grpSpPr>
          <a:xfrm>
            <a:off x="1260000" y="3420000"/>
            <a:ext cx="1436760" cy="1077120"/>
            <a:chOff x="1260000" y="3420000"/>
            <a:chExt cx="1436760" cy="1077120"/>
          </a:xfrm>
        </p:grpSpPr>
        <p:grpSp>
          <p:nvGrpSpPr>
            <p:cNvPr id="611" name=""/>
            <p:cNvGrpSpPr/>
            <p:nvPr/>
          </p:nvGrpSpPr>
          <p:grpSpPr>
            <a:xfrm>
              <a:off x="1859400" y="4264200"/>
              <a:ext cx="237600" cy="232920"/>
              <a:chOff x="1859400" y="4264200"/>
              <a:chExt cx="237600" cy="232920"/>
            </a:xfrm>
          </p:grpSpPr>
          <p:sp>
            <p:nvSpPr>
              <p:cNvPr id="612" name=""/>
              <p:cNvSpPr/>
              <p:nvPr/>
            </p:nvSpPr>
            <p:spPr>
              <a:xfrm>
                <a:off x="185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5" name=""/>
            <p:cNvSpPr/>
            <p:nvPr/>
          </p:nvSpPr>
          <p:spPr>
            <a:xfrm>
              <a:off x="126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16" name="task-none 11"/>
          <p:cNvGrpSpPr/>
          <p:nvPr/>
        </p:nvGrpSpPr>
        <p:grpSpPr>
          <a:xfrm>
            <a:off x="3600000" y="3420000"/>
            <a:ext cx="1436760" cy="1077120"/>
            <a:chOff x="3600000" y="3420000"/>
            <a:chExt cx="1436760" cy="1077120"/>
          </a:xfrm>
        </p:grpSpPr>
        <p:grpSp>
          <p:nvGrpSpPr>
            <p:cNvPr id="617" name=""/>
            <p:cNvGrpSpPr/>
            <p:nvPr/>
          </p:nvGrpSpPr>
          <p:grpSpPr>
            <a:xfrm>
              <a:off x="4199400" y="4264200"/>
              <a:ext cx="237600" cy="232920"/>
              <a:chOff x="4199400" y="4264200"/>
              <a:chExt cx="237600" cy="232920"/>
            </a:xfrm>
          </p:grpSpPr>
          <p:sp>
            <p:nvSpPr>
              <p:cNvPr id="618" name=""/>
              <p:cNvSpPr/>
              <p:nvPr/>
            </p:nvSpPr>
            <p:spPr>
              <a:xfrm>
                <a:off x="419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1" name=""/>
            <p:cNvSpPr/>
            <p:nvPr/>
          </p:nvSpPr>
          <p:spPr>
            <a:xfrm>
              <a:off x="360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22" name="task-none 13"/>
          <p:cNvGrpSpPr/>
          <p:nvPr/>
        </p:nvGrpSpPr>
        <p:grpSpPr>
          <a:xfrm>
            <a:off x="5940000" y="3420000"/>
            <a:ext cx="1436760" cy="1077120"/>
            <a:chOff x="5940000" y="3420000"/>
            <a:chExt cx="1436760" cy="1077120"/>
          </a:xfrm>
        </p:grpSpPr>
        <p:grpSp>
          <p:nvGrpSpPr>
            <p:cNvPr id="623" name=""/>
            <p:cNvGrpSpPr/>
            <p:nvPr/>
          </p:nvGrpSpPr>
          <p:grpSpPr>
            <a:xfrm>
              <a:off x="6539400" y="4264200"/>
              <a:ext cx="237600" cy="232920"/>
              <a:chOff x="6539400" y="4264200"/>
              <a:chExt cx="237600" cy="232920"/>
            </a:xfrm>
          </p:grpSpPr>
          <p:sp>
            <p:nvSpPr>
              <p:cNvPr id="624" name=""/>
              <p:cNvSpPr/>
              <p:nvPr/>
            </p:nvSpPr>
            <p:spPr>
              <a:xfrm>
                <a:off x="653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7" name=""/>
            <p:cNvSpPr/>
            <p:nvPr/>
          </p:nvSpPr>
          <p:spPr>
            <a:xfrm>
              <a:off x="594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28" name="Connector 5"/>
          <p:cNvSpPr/>
          <p:nvPr/>
        </p:nvSpPr>
        <p:spPr>
          <a:xfrm>
            <a:off x="2700000" y="3960000"/>
            <a:ext cx="8971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onnector 6"/>
          <p:cNvSpPr/>
          <p:nvPr/>
        </p:nvSpPr>
        <p:spPr>
          <a:xfrm>
            <a:off x="5040000" y="3960000"/>
            <a:ext cx="8971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"/>
          <p:cNvSpPr/>
          <p:nvPr/>
        </p:nvSpPr>
        <p:spPr>
          <a:xfrm>
            <a:off x="2880000" y="2340000"/>
            <a:ext cx="536760" cy="536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3600000" y="2340000"/>
            <a:ext cx="536760" cy="53676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2" name=""/>
          <p:cNvSpPr/>
          <p:nvPr/>
        </p:nvSpPr>
        <p:spPr>
          <a:xfrm>
            <a:off x="4320000" y="2340000"/>
            <a:ext cx="536760" cy="53676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"/>
          <p:cNvSpPr/>
          <p:nvPr/>
        </p:nvSpPr>
        <p:spPr>
          <a:xfrm>
            <a:off x="1110960" y="900000"/>
            <a:ext cx="3745800" cy="77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1080000" y="1553400"/>
            <a:ext cx="349380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1167840" y="1800000"/>
            <a:ext cx="8728920" cy="18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1167840" y="1954080"/>
            <a:ext cx="88200" cy="12826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"/>
          <p:cNvSpPr/>
          <p:nvPr/>
        </p:nvSpPr>
        <p:spPr>
          <a:xfrm>
            <a:off x="180000" y="4500000"/>
            <a:ext cx="176760" cy="10767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8" name="task-none 14"/>
          <p:cNvGrpSpPr/>
          <p:nvPr/>
        </p:nvGrpSpPr>
        <p:grpSpPr>
          <a:xfrm>
            <a:off x="1260000" y="3420000"/>
            <a:ext cx="1436760" cy="1077120"/>
            <a:chOff x="1260000" y="3420000"/>
            <a:chExt cx="1436760" cy="1077120"/>
          </a:xfrm>
        </p:grpSpPr>
        <p:grpSp>
          <p:nvGrpSpPr>
            <p:cNvPr id="639" name=""/>
            <p:cNvGrpSpPr/>
            <p:nvPr/>
          </p:nvGrpSpPr>
          <p:grpSpPr>
            <a:xfrm>
              <a:off x="1859400" y="4264200"/>
              <a:ext cx="237600" cy="232920"/>
              <a:chOff x="1859400" y="4264200"/>
              <a:chExt cx="237600" cy="232920"/>
            </a:xfrm>
          </p:grpSpPr>
          <p:sp>
            <p:nvSpPr>
              <p:cNvPr id="640" name=""/>
              <p:cNvSpPr/>
              <p:nvPr/>
            </p:nvSpPr>
            <p:spPr>
              <a:xfrm>
                <a:off x="185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de8cb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3" name=""/>
            <p:cNvSpPr/>
            <p:nvPr/>
          </p:nvSpPr>
          <p:spPr>
            <a:xfrm>
              <a:off x="126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de8cb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44" name="task-none 15"/>
          <p:cNvGrpSpPr/>
          <p:nvPr/>
        </p:nvGrpSpPr>
        <p:grpSpPr>
          <a:xfrm>
            <a:off x="3600000" y="3420000"/>
            <a:ext cx="1436760" cy="1077120"/>
            <a:chOff x="3600000" y="3420000"/>
            <a:chExt cx="1436760" cy="1077120"/>
          </a:xfrm>
        </p:grpSpPr>
        <p:grpSp>
          <p:nvGrpSpPr>
            <p:cNvPr id="645" name=""/>
            <p:cNvGrpSpPr/>
            <p:nvPr/>
          </p:nvGrpSpPr>
          <p:grpSpPr>
            <a:xfrm>
              <a:off x="4199400" y="4264200"/>
              <a:ext cx="237600" cy="232920"/>
              <a:chOff x="4199400" y="4264200"/>
              <a:chExt cx="237600" cy="232920"/>
            </a:xfrm>
          </p:grpSpPr>
          <p:sp>
            <p:nvSpPr>
              <p:cNvPr id="646" name=""/>
              <p:cNvSpPr/>
              <p:nvPr/>
            </p:nvSpPr>
            <p:spPr>
              <a:xfrm>
                <a:off x="419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9" name=""/>
            <p:cNvSpPr/>
            <p:nvPr/>
          </p:nvSpPr>
          <p:spPr>
            <a:xfrm>
              <a:off x="360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50" name="task-none 16"/>
          <p:cNvGrpSpPr/>
          <p:nvPr/>
        </p:nvGrpSpPr>
        <p:grpSpPr>
          <a:xfrm>
            <a:off x="5940000" y="3420000"/>
            <a:ext cx="1436760" cy="1077120"/>
            <a:chOff x="5940000" y="3420000"/>
            <a:chExt cx="1436760" cy="1077120"/>
          </a:xfrm>
        </p:grpSpPr>
        <p:grpSp>
          <p:nvGrpSpPr>
            <p:cNvPr id="651" name=""/>
            <p:cNvGrpSpPr/>
            <p:nvPr/>
          </p:nvGrpSpPr>
          <p:grpSpPr>
            <a:xfrm>
              <a:off x="6539400" y="4264200"/>
              <a:ext cx="237600" cy="232920"/>
              <a:chOff x="6539400" y="4264200"/>
              <a:chExt cx="237600" cy="232920"/>
            </a:xfrm>
          </p:grpSpPr>
          <p:sp>
            <p:nvSpPr>
              <p:cNvPr id="652" name=""/>
              <p:cNvSpPr/>
              <p:nvPr/>
            </p:nvSpPr>
            <p:spPr>
              <a:xfrm>
                <a:off x="6539400" y="4264200"/>
                <a:ext cx="237600" cy="2329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5" name=""/>
            <p:cNvSpPr/>
            <p:nvPr/>
          </p:nvSpPr>
          <p:spPr>
            <a:xfrm>
              <a:off x="5940000" y="3420000"/>
              <a:ext cx="1436760" cy="10767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56" name="Connector 7"/>
          <p:cNvSpPr/>
          <p:nvPr/>
        </p:nvSpPr>
        <p:spPr>
          <a:xfrm>
            <a:off x="2700000" y="3960000"/>
            <a:ext cx="8971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onnector 8"/>
          <p:cNvSpPr/>
          <p:nvPr/>
        </p:nvSpPr>
        <p:spPr>
          <a:xfrm>
            <a:off x="5040000" y="3960000"/>
            <a:ext cx="8971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"/>
          <p:cNvSpPr/>
          <p:nvPr/>
        </p:nvSpPr>
        <p:spPr>
          <a:xfrm>
            <a:off x="2880000" y="2340000"/>
            <a:ext cx="536760" cy="53676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3600000" y="2340000"/>
            <a:ext cx="536760" cy="536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0" name=""/>
          <p:cNvSpPr/>
          <p:nvPr/>
        </p:nvSpPr>
        <p:spPr>
          <a:xfrm>
            <a:off x="4320000" y="2340000"/>
            <a:ext cx="536760" cy="53676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1" name=""/>
          <p:cNvSpPr/>
          <p:nvPr/>
        </p:nvSpPr>
        <p:spPr>
          <a:xfrm>
            <a:off x="5040000" y="2340000"/>
            <a:ext cx="536760" cy="53676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"/>
          <p:cNvSpPr/>
          <p:nvPr/>
        </p:nvSpPr>
        <p:spPr>
          <a:xfrm>
            <a:off x="6300000" y="462600"/>
            <a:ext cx="3745800" cy="9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1080000" y="1620000"/>
            <a:ext cx="889380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1167840" y="2160000"/>
            <a:ext cx="5848920" cy="31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уменьшить количество промахов до одного!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задержки в кэше «лишних» элементов. Так, для полноценного попадания в кэш к элементу нужно обратиться хотя бы К раз, иначе он является первым претендентом на удаление.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914400" y="2340000"/>
            <a:ext cx="88200" cy="28767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5728320" y="138600"/>
            <a:ext cx="200844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2022-05-14T15:38:12Z</dcterms:modified>
  <cp:revision>38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