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27.jpeg" ContentType="image/jpeg"/>
  <Override PartName="/ppt/media/image6.jpeg" ContentType="image/jpeg"/>
  <Override PartName="/ppt/media/image7.jpeg" ContentType="image/jpeg"/>
  <Override PartName="/ppt/media/image28.jpeg" ContentType="image/jpeg"/>
  <Override PartName="/ppt/media/image12.jpeg" ContentType="image/jpeg"/>
  <Override PartName="/ppt/media/image10.jpeg" ContentType="image/jpeg"/>
  <Override PartName="/ppt/media/image8.jpeg" ContentType="image/jpeg"/>
  <Override PartName="/ppt/media/image29.jpeg" ContentType="image/jpeg"/>
  <Override PartName="/ppt/media/image13.jpeg" ContentType="image/jpeg"/>
  <Override PartName="/ppt/media/image11.jpeg" ContentType="image/jpeg"/>
  <Override PartName="/ppt/media/image9.jpeg" ContentType="image/jpeg"/>
  <Override PartName="/ppt/media/image30.jpeg" ContentType="image/jpeg"/>
  <Override PartName="/ppt/media/image3.jpeg" ContentType="image/jpeg"/>
  <Override PartName="/ppt/media/image24.jpeg" ContentType="image/jpeg"/>
  <Override PartName="/ppt/media/image31.jpeg" ContentType="image/jpeg"/>
  <Override PartName="/ppt/media/image4.jpeg" ContentType="image/jpeg"/>
  <Override PartName="/ppt/media/image25.jpeg" ContentType="image/jpeg"/>
  <Override PartName="/ppt/media/image5.jpeg" ContentType="image/jpeg"/>
  <Override PartName="/ppt/media/image26.jpeg" ContentType="image/jpeg"/>
  <Override PartName="/ppt/media/image2.jpeg" ContentType="image/jpeg"/>
  <Override PartName="/ppt/media/image23.jpeg" ContentType="image/jpeg"/>
  <Override PartName="/ppt/media/image1.jpeg" ContentType="image/jpeg"/>
  <Override PartName="/ppt/media/image22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jpeg"/><Relationship Id="rId20" Type="http://schemas.openxmlformats.org/officeDocument/2006/relationships/image" Target="../media/image19.jpeg"/><Relationship Id="rId21" Type="http://schemas.openxmlformats.org/officeDocument/2006/relationships/image" Target="../media/image20.jpeg"/><Relationship Id="rId22" Type="http://schemas.openxmlformats.org/officeDocument/2006/relationships/image" Target="../media/image21.jpeg"/><Relationship Id="rId23" Type="http://schemas.openxmlformats.org/officeDocument/2006/relationships/image" Target="../media/image22.jpe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slideLayout" Target="../slideLayouts/slideLayout13.xml"/><Relationship Id="rId27" Type="http://schemas.openxmlformats.org/officeDocument/2006/relationships/slideLayout" Target="../slideLayouts/slideLayout14.xml"/><Relationship Id="rId28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16.xml"/><Relationship Id="rId30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18.xml"/><Relationship Id="rId32" Type="http://schemas.openxmlformats.org/officeDocument/2006/relationships/slideLayout" Target="../slideLayouts/slideLayout19.xml"/><Relationship Id="rId33" Type="http://schemas.openxmlformats.org/officeDocument/2006/relationships/slideLayout" Target="../slideLayouts/slideLayout20.xml"/><Relationship Id="rId34" Type="http://schemas.openxmlformats.org/officeDocument/2006/relationships/slideLayout" Target="../slideLayouts/slideLayout21.xml"/><Relationship Id="rId35" Type="http://schemas.openxmlformats.org/officeDocument/2006/relationships/slideLayout" Target="../slideLayouts/slideLayout22.xml"/><Relationship Id="rId36" Type="http://schemas.openxmlformats.org/officeDocument/2006/relationships/slideLayout" Target="../slideLayouts/slideLayout23.xml"/><Relationship Id="rId3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image" Target="../media/image30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5320" cy="1550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76040" cy="4110120"/>
            <a:chOff x="0" y="0"/>
            <a:chExt cx="10076040" cy="411012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6040" cy="41101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49800" cy="63540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75480" cy="18241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75480" cy="182412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1080" cy="3610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58360" cy="90972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1160" cy="45252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4280" cy="100116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58360" cy="10011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49800" cy="45252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58360" cy="164124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3960" cy="818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0680" cy="145836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69640" cy="100116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78200" cy="90972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1080" cy="109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1080" cy="154980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1080" cy="3610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8266320" y="4115520"/>
            <a:ext cx="1915560" cy="191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7717680" y="-548280"/>
            <a:ext cx="1915560" cy="191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" name=""/>
          <p:cNvGrpSpPr/>
          <p:nvPr/>
        </p:nvGrpSpPr>
        <p:grpSpPr>
          <a:xfrm>
            <a:off x="-142920" y="-293040"/>
            <a:ext cx="906480" cy="1271880"/>
            <a:chOff x="-142920" y="-293040"/>
            <a:chExt cx="906480" cy="1271880"/>
          </a:xfrm>
        </p:grpSpPr>
        <p:sp>
          <p:nvSpPr>
            <p:cNvPr id="61" name=""/>
            <p:cNvSpPr/>
            <p:nvPr/>
          </p:nvSpPr>
          <p:spPr>
            <a:xfrm flipV="1" rot="5395800">
              <a:off x="219240" y="799920"/>
              <a:ext cx="178200" cy="17820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"/>
            <p:cNvSpPr/>
            <p:nvPr/>
          </p:nvSpPr>
          <p:spPr>
            <a:xfrm flipV="1" rot="5395800">
              <a:off x="218880" y="434160"/>
              <a:ext cx="178200" cy="17820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"/>
            <p:cNvSpPr/>
            <p:nvPr/>
          </p:nvSpPr>
          <p:spPr>
            <a:xfrm flipV="1" rot="5395800">
              <a:off x="218520" y="68760"/>
              <a:ext cx="178200" cy="17820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"/>
            <p:cNvSpPr/>
            <p:nvPr/>
          </p:nvSpPr>
          <p:spPr>
            <a:xfrm flipV="1" rot="5395800">
              <a:off x="217800" y="-292320"/>
              <a:ext cx="178200" cy="17820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"/>
            <p:cNvSpPr/>
            <p:nvPr/>
          </p:nvSpPr>
          <p:spPr>
            <a:xfrm flipV="1" rot="5395800">
              <a:off x="583920" y="-292680"/>
              <a:ext cx="178200" cy="17820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/>
            <p:nvPr/>
          </p:nvSpPr>
          <p:spPr>
            <a:xfrm flipV="1" rot="5395800">
              <a:off x="584280" y="68040"/>
              <a:ext cx="178200" cy="17820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"/>
            <p:cNvSpPr/>
            <p:nvPr/>
          </p:nvSpPr>
          <p:spPr>
            <a:xfrm flipV="1" rot="5395800">
              <a:off x="584280" y="433800"/>
              <a:ext cx="178200" cy="17820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"/>
            <p:cNvSpPr/>
            <p:nvPr/>
          </p:nvSpPr>
          <p:spPr>
            <a:xfrm flipV="1" rot="5395800">
              <a:off x="585000" y="799920"/>
              <a:ext cx="178200" cy="17820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 flipV="1" rot="5395800">
              <a:off x="-141480" y="800280"/>
              <a:ext cx="178200" cy="17820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 flipV="1" rot="5395800">
              <a:off x="-142200" y="434880"/>
              <a:ext cx="178200" cy="17820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"/>
            <p:cNvSpPr/>
            <p:nvPr/>
          </p:nvSpPr>
          <p:spPr>
            <a:xfrm flipV="1" rot="5395800">
              <a:off x="-142200" y="68760"/>
              <a:ext cx="178200" cy="17820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"/>
            <p:cNvSpPr/>
            <p:nvPr/>
          </p:nvSpPr>
          <p:spPr>
            <a:xfrm flipV="1" rot="5395800">
              <a:off x="-142560" y="-291960"/>
              <a:ext cx="178200" cy="17820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"/>
          <p:cNvGrpSpPr/>
          <p:nvPr/>
        </p:nvGrpSpPr>
        <p:grpSpPr>
          <a:xfrm>
            <a:off x="9545040" y="4644360"/>
            <a:ext cx="911160" cy="1276560"/>
            <a:chOff x="9545040" y="4644360"/>
            <a:chExt cx="911160" cy="1276560"/>
          </a:xfrm>
        </p:grpSpPr>
        <p:sp>
          <p:nvSpPr>
            <p:cNvPr id="74" name=""/>
            <p:cNvSpPr/>
            <p:nvPr/>
          </p:nvSpPr>
          <p:spPr>
            <a:xfrm flipV="1" rot="5395800">
              <a:off x="9911880" y="5742000"/>
              <a:ext cx="178200" cy="17820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 flipV="1" rot="5395800">
              <a:off x="9911520" y="5376240"/>
              <a:ext cx="178200" cy="17820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 flipV="1" rot="5395800">
              <a:off x="9911160" y="5010840"/>
              <a:ext cx="178200" cy="17820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 flipV="1" rot="5395800">
              <a:off x="9910440" y="4644720"/>
              <a:ext cx="178200" cy="17820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 flipV="1" rot="5395800">
              <a:off x="10276560" y="4644360"/>
              <a:ext cx="178200" cy="17820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 flipV="1" rot="5395800">
              <a:off x="10276920" y="5010120"/>
              <a:ext cx="178200" cy="17820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 flipV="1" rot="5395800">
              <a:off x="10276920" y="5375880"/>
              <a:ext cx="178200" cy="17820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 flipV="1" rot="5395800">
              <a:off x="10277640" y="5742000"/>
              <a:ext cx="178200" cy="17820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"/>
            <p:cNvSpPr/>
            <p:nvPr/>
          </p:nvSpPr>
          <p:spPr>
            <a:xfrm flipV="1" rot="5395800">
              <a:off x="9546120" y="5742360"/>
              <a:ext cx="178200" cy="17820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"/>
            <p:cNvSpPr/>
            <p:nvPr/>
          </p:nvSpPr>
          <p:spPr>
            <a:xfrm flipV="1" rot="5395800">
              <a:off x="9545400" y="5376960"/>
              <a:ext cx="178200" cy="17820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 flipV="1" rot="5395800">
              <a:off x="9545400" y="5010840"/>
              <a:ext cx="178200" cy="17820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 flipV="1" rot="5395800">
              <a:off x="9545040" y="4645080"/>
              <a:ext cx="178200" cy="17820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" name=""/>
          <p:cNvSpPr/>
          <p:nvPr/>
        </p:nvSpPr>
        <p:spPr>
          <a:xfrm>
            <a:off x="-146160" y="3109320"/>
            <a:ext cx="1915560" cy="191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6"/>
    <p:sldLayoutId id="2147483663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0" r:id="rId34"/>
    <p:sldLayoutId id="2147483671" r:id="rId35"/>
    <p:sldLayoutId id="2147483672" r:id="rId36"/>
    <p:sldLayoutId id="2147483673" r:id="rId3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"/>
          <p:cNvGrpSpPr/>
          <p:nvPr/>
        </p:nvGrpSpPr>
        <p:grpSpPr>
          <a:xfrm>
            <a:off x="3570480" y="1225440"/>
            <a:ext cx="5115960" cy="2921400"/>
            <a:chOff x="3570480" y="1225440"/>
            <a:chExt cx="5115960" cy="2921400"/>
          </a:xfrm>
        </p:grpSpPr>
        <p:sp>
          <p:nvSpPr>
            <p:cNvPr id="126" name=""/>
            <p:cNvSpPr/>
            <p:nvPr/>
          </p:nvSpPr>
          <p:spPr>
            <a:xfrm>
              <a:off x="3570480" y="1528200"/>
              <a:ext cx="4922640" cy="26186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>
              <a:off x="3763800" y="1225440"/>
              <a:ext cx="4922640" cy="261864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" name=""/>
          <p:cNvGrpSpPr/>
          <p:nvPr/>
        </p:nvGrpSpPr>
        <p:grpSpPr>
          <a:xfrm>
            <a:off x="-2084760" y="-402120"/>
            <a:ext cx="4932720" cy="8516880"/>
            <a:chOff x="-2084760" y="-402120"/>
            <a:chExt cx="4932720" cy="8516880"/>
          </a:xfrm>
        </p:grpSpPr>
        <p:sp>
          <p:nvSpPr>
            <p:cNvPr id="129" name=""/>
            <p:cNvSpPr/>
            <p:nvPr/>
          </p:nvSpPr>
          <p:spPr>
            <a:xfrm>
              <a:off x="-893160" y="448668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rot="5358000">
              <a:off x="-888120" y="514872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>
              <a:off x="-228960" y="516168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rot="5358000">
              <a:off x="-215280" y="4488840"/>
              <a:ext cx="106380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>
              <a:off x="-228960" y="382608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rot="5358000">
              <a:off x="-1576800" y="448992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rot="5358000">
              <a:off x="-2229120" y="516600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rot="5358000">
              <a:off x="-887760" y="381672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rot="5358000">
              <a:off x="-212760" y="315000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>
              <a:off x="455040" y="447768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rot="5358000">
              <a:off x="475200" y="381672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>
              <a:off x="1158840" y="517068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>
              <a:off x="-1561680" y="516276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rot="5358000">
              <a:off x="466200" y="516600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 rot="16242000">
              <a:off x="-227520" y="178920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 rot="16242000">
              <a:off x="419760" y="246528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 flipH="1">
              <a:off x="-252360" y="246204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1107720" y="113508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 rot="5358000">
              <a:off x="1107720" y="179712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 rot="5358000">
              <a:off x="419040" y="113832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"/>
            <p:cNvSpPr/>
            <p:nvPr/>
          </p:nvSpPr>
          <p:spPr>
            <a:xfrm>
              <a:off x="439200" y="181116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423720" y="45108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 rot="5358000">
              <a:off x="-237240" y="43416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"/>
            <p:cNvSpPr/>
            <p:nvPr/>
          </p:nvSpPr>
          <p:spPr>
            <a:xfrm rot="5358000">
              <a:off x="439560" y="-24624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1779480" y="179460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1106280" y="-25704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-908280" y="179064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 rot="5358000">
              <a:off x="-236520" y="582048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427320" y="585396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"/>
            <p:cNvSpPr/>
            <p:nvPr/>
          </p:nvSpPr>
          <p:spPr>
            <a:xfrm>
              <a:off x="-236880" y="649404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 rot="5358000">
              <a:off x="-920520" y="649728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"/>
            <p:cNvSpPr/>
            <p:nvPr/>
          </p:nvSpPr>
          <p:spPr>
            <a:xfrm rot="5358000">
              <a:off x="-241920" y="7197120"/>
              <a:ext cx="106380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"/>
            <p:cNvSpPr/>
            <p:nvPr/>
          </p:nvSpPr>
          <p:spPr>
            <a:xfrm rot="5358000">
              <a:off x="431280" y="6513840"/>
              <a:ext cx="106416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>
              <a:off x="1103400" y="6530040"/>
              <a:ext cx="1068480" cy="7617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"/>
          <p:cNvSpPr/>
          <p:nvPr/>
        </p:nvSpPr>
        <p:spPr>
          <a:xfrm>
            <a:off x="3844800" y="1408320"/>
            <a:ext cx="1092600" cy="122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868160" y="3039840"/>
            <a:ext cx="109260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ru-RU" sz="7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538120" y="3877200"/>
            <a:ext cx="971280" cy="136692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7372080" y="4974480"/>
            <a:ext cx="1680120" cy="164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868160" y="-329040"/>
            <a:ext cx="2007000" cy="20070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982960" y="3757320"/>
            <a:ext cx="1040040" cy="2980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2103480" y="3658320"/>
            <a:ext cx="1641240" cy="164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823320" y="-273240"/>
            <a:ext cx="2189880" cy="218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7955640" y="3109680"/>
            <a:ext cx="2189880" cy="218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9601560" y="915120"/>
            <a:ext cx="1641240" cy="164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1" name=""/>
          <p:cNvGrpSpPr/>
          <p:nvPr/>
        </p:nvGrpSpPr>
        <p:grpSpPr>
          <a:xfrm>
            <a:off x="3918240" y="770040"/>
            <a:ext cx="2428920" cy="4334400"/>
            <a:chOff x="3918240" y="770040"/>
            <a:chExt cx="2428920" cy="4334400"/>
          </a:xfrm>
        </p:grpSpPr>
        <p:sp>
          <p:nvSpPr>
            <p:cNvPr id="212" name=""/>
            <p:cNvSpPr/>
            <p:nvPr/>
          </p:nvSpPr>
          <p:spPr>
            <a:xfrm rot="5330400">
              <a:off x="4853880" y="3372840"/>
              <a:ext cx="1366920" cy="145836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"/>
            <p:cNvSpPr/>
            <p:nvPr/>
          </p:nvSpPr>
          <p:spPr>
            <a:xfrm rot="5330400">
              <a:off x="4023360" y="2334600"/>
              <a:ext cx="1366920" cy="145836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 rot="5330400">
              <a:off x="4920480" y="2070360"/>
              <a:ext cx="1366920" cy="145836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 rot="5330400">
              <a:off x="3977280" y="976680"/>
              <a:ext cx="1366920" cy="145836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 rot="5330400">
              <a:off x="4911480" y="738720"/>
              <a:ext cx="1366920" cy="145836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 rot="5330400">
              <a:off x="4032000" y="3677040"/>
              <a:ext cx="1366920" cy="145836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/>
          <p:nvPr/>
        </p:nvSpPr>
        <p:spPr>
          <a:xfrm rot="18876000">
            <a:off x="8642520" y="-401040"/>
            <a:ext cx="2890800" cy="289080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 rot="18876000">
            <a:off x="8662680" y="3983040"/>
            <a:ext cx="2890800" cy="289080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 rot="18964800">
            <a:off x="990720" y="5915880"/>
            <a:ext cx="2584080" cy="7268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rot="18964800">
            <a:off x="-1295640" y="5513760"/>
            <a:ext cx="2584080" cy="7268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 rot="18964800">
            <a:off x="3678840" y="339480"/>
            <a:ext cx="3453120" cy="9176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 rot="18964800">
            <a:off x="1442520" y="-753840"/>
            <a:ext cx="2584080" cy="7268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 rot="18964800">
            <a:off x="-726120" y="3295080"/>
            <a:ext cx="2584080" cy="508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31.jpeg"/><Relationship Id="rId4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-180000" y="900000"/>
            <a:ext cx="10435320" cy="35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Алгоритм кэширования 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96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LRU-K</a:t>
            </a:r>
            <a:endParaRPr b="0" lang="ru-RU" sz="96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7200000" y="4320000"/>
            <a:ext cx="7015320" cy="19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Над проектом работали: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Березин Олег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Строчук Андрей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Крутиков Дмитрий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Добровольская Ксения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7020000" y="441216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"/>
          <p:cNvSpPr/>
          <p:nvPr/>
        </p:nvSpPr>
        <p:spPr>
          <a:xfrm>
            <a:off x="2560320" y="285840"/>
            <a:ext cx="493308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56" name=""/>
          <p:cNvGrpSpPr/>
          <p:nvPr/>
        </p:nvGrpSpPr>
        <p:grpSpPr>
          <a:xfrm>
            <a:off x="194400" y="1293840"/>
            <a:ext cx="1780920" cy="1761480"/>
            <a:chOff x="194400" y="1293840"/>
            <a:chExt cx="1780920" cy="1761480"/>
          </a:xfrm>
        </p:grpSpPr>
        <p:sp>
          <p:nvSpPr>
            <p:cNvPr id="457" name=""/>
            <p:cNvSpPr/>
            <p:nvPr/>
          </p:nvSpPr>
          <p:spPr>
            <a:xfrm>
              <a:off x="194400" y="1293840"/>
              <a:ext cx="1780920" cy="17614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58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252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3420000" y="1800000"/>
            <a:ext cx="895320" cy="89532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432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522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648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6132240" y="1980000"/>
            <a:ext cx="52308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"/>
          <p:cNvSpPr/>
          <p:nvPr/>
        </p:nvSpPr>
        <p:spPr>
          <a:xfrm>
            <a:off x="2560320" y="285840"/>
            <a:ext cx="493308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66" name=""/>
          <p:cNvGrpSpPr/>
          <p:nvPr/>
        </p:nvGrpSpPr>
        <p:grpSpPr>
          <a:xfrm>
            <a:off x="194400" y="1293840"/>
            <a:ext cx="1780920" cy="1761480"/>
            <a:chOff x="194400" y="1293840"/>
            <a:chExt cx="1780920" cy="1761480"/>
          </a:xfrm>
        </p:grpSpPr>
        <p:sp>
          <p:nvSpPr>
            <p:cNvPr id="467" name=""/>
            <p:cNvSpPr/>
            <p:nvPr/>
          </p:nvSpPr>
          <p:spPr>
            <a:xfrm>
              <a:off x="194400" y="1293840"/>
              <a:ext cx="1780920" cy="17614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68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"/>
          <p:cNvSpPr/>
          <p:nvPr/>
        </p:nvSpPr>
        <p:spPr>
          <a:xfrm>
            <a:off x="252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0" name=""/>
          <p:cNvSpPr/>
          <p:nvPr/>
        </p:nvSpPr>
        <p:spPr>
          <a:xfrm>
            <a:off x="3420000" y="1800000"/>
            <a:ext cx="895320" cy="89532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432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>
            <a:off x="522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>
            <a:off x="648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6132240" y="1980000"/>
            <a:ext cx="52308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"/>
          <p:cNvSpPr/>
          <p:nvPr/>
        </p:nvSpPr>
        <p:spPr>
          <a:xfrm>
            <a:off x="1800000" y="3060000"/>
            <a:ext cx="1435320" cy="215532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"/>
          <p:cNvSpPr/>
          <p:nvPr/>
        </p:nvSpPr>
        <p:spPr>
          <a:xfrm>
            <a:off x="2560320" y="285840"/>
            <a:ext cx="493308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78" name=""/>
          <p:cNvGrpSpPr/>
          <p:nvPr/>
        </p:nvGrpSpPr>
        <p:grpSpPr>
          <a:xfrm>
            <a:off x="194400" y="1293840"/>
            <a:ext cx="1780920" cy="1761480"/>
            <a:chOff x="194400" y="1293840"/>
            <a:chExt cx="1780920" cy="1761480"/>
          </a:xfrm>
        </p:grpSpPr>
        <p:sp>
          <p:nvSpPr>
            <p:cNvPr id="479" name=""/>
            <p:cNvSpPr/>
            <p:nvPr/>
          </p:nvSpPr>
          <p:spPr>
            <a:xfrm>
              <a:off x="194400" y="1293840"/>
              <a:ext cx="1780920" cy="17614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80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"/>
          <p:cNvSpPr/>
          <p:nvPr/>
        </p:nvSpPr>
        <p:spPr>
          <a:xfrm>
            <a:off x="252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3420000" y="1800000"/>
            <a:ext cx="895320" cy="89532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432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522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648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>
            <a:off x="6132240" y="1980000"/>
            <a:ext cx="52308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7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"/>
          <p:cNvSpPr/>
          <p:nvPr/>
        </p:nvSpPr>
        <p:spPr>
          <a:xfrm>
            <a:off x="1800000" y="3060000"/>
            <a:ext cx="1435320" cy="215532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9" name=""/>
          <p:cNvSpPr/>
          <p:nvPr/>
        </p:nvSpPr>
        <p:spPr>
          <a:xfrm>
            <a:off x="3780000" y="39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>
            <a:off x="5400000" y="39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>
            <a:off x="6300000" y="39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"/>
          <p:cNvSpPr/>
          <p:nvPr/>
        </p:nvSpPr>
        <p:spPr>
          <a:xfrm>
            <a:off x="7740000" y="1800000"/>
            <a:ext cx="1975320" cy="89532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6" name=""/>
          <p:cNvSpPr/>
          <p:nvPr/>
        </p:nvSpPr>
        <p:spPr>
          <a:xfrm>
            <a:off x="4680000" y="4084560"/>
            <a:ext cx="2488320" cy="77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97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"/>
          <p:cNvSpPr/>
          <p:nvPr/>
        </p:nvSpPr>
        <p:spPr>
          <a:xfrm>
            <a:off x="2560320" y="285840"/>
            <a:ext cx="493308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99" name=""/>
          <p:cNvGrpSpPr/>
          <p:nvPr/>
        </p:nvGrpSpPr>
        <p:grpSpPr>
          <a:xfrm>
            <a:off x="194400" y="1293840"/>
            <a:ext cx="1780920" cy="1761480"/>
            <a:chOff x="194400" y="1293840"/>
            <a:chExt cx="1780920" cy="1761480"/>
          </a:xfrm>
        </p:grpSpPr>
        <p:sp>
          <p:nvSpPr>
            <p:cNvPr id="500" name=""/>
            <p:cNvSpPr/>
            <p:nvPr/>
          </p:nvSpPr>
          <p:spPr>
            <a:xfrm>
              <a:off x="194400" y="1293840"/>
              <a:ext cx="1780920" cy="17614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01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/>
          <p:nvPr/>
        </p:nvSpPr>
        <p:spPr>
          <a:xfrm>
            <a:off x="4902840" y="822960"/>
            <a:ext cx="269640" cy="2696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"/>
          <p:cNvSpPr/>
          <p:nvPr/>
        </p:nvSpPr>
        <p:spPr>
          <a:xfrm>
            <a:off x="252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4" name=""/>
          <p:cNvSpPr/>
          <p:nvPr/>
        </p:nvSpPr>
        <p:spPr>
          <a:xfrm>
            <a:off x="3420000" y="1800000"/>
            <a:ext cx="895320" cy="89532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5" name=""/>
          <p:cNvSpPr/>
          <p:nvPr/>
        </p:nvSpPr>
        <p:spPr>
          <a:xfrm>
            <a:off x="432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522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6480000" y="1800000"/>
            <a:ext cx="895320" cy="89532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8" name=""/>
          <p:cNvSpPr/>
          <p:nvPr/>
        </p:nvSpPr>
        <p:spPr>
          <a:xfrm>
            <a:off x="6132240" y="1980000"/>
            <a:ext cx="52308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"/>
          <p:cNvSpPr/>
          <p:nvPr/>
        </p:nvSpPr>
        <p:spPr>
          <a:xfrm>
            <a:off x="1800000" y="3060000"/>
            <a:ext cx="1435320" cy="215532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элемент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3240000" y="4860000"/>
            <a:ext cx="468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3780000" y="39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5400000" y="39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>
            <a:off x="6300000" y="39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8" name=""/>
          <p:cNvGrpSpPr/>
          <p:nvPr/>
        </p:nvGrpSpPr>
        <p:grpSpPr>
          <a:xfrm>
            <a:off x="7560000" y="3060000"/>
            <a:ext cx="1795320" cy="1795320"/>
            <a:chOff x="7560000" y="3060000"/>
            <a:chExt cx="1795320" cy="1795320"/>
          </a:xfrm>
        </p:grpSpPr>
        <p:sp>
          <p:nvSpPr>
            <p:cNvPr id="519" name=""/>
            <p:cNvSpPr/>
            <p:nvPr/>
          </p:nvSpPr>
          <p:spPr>
            <a:xfrm>
              <a:off x="7560000" y="3060000"/>
              <a:ext cx="1795320" cy="1795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20" name=""/>
          <p:cNvSpPr/>
          <p:nvPr/>
        </p:nvSpPr>
        <p:spPr>
          <a:xfrm>
            <a:off x="7740000" y="1800000"/>
            <a:ext cx="1975320" cy="89532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4680000" y="4084560"/>
            <a:ext cx="2488320" cy="77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"/>
          <p:cNvSpPr/>
          <p:nvPr/>
        </p:nvSpPr>
        <p:spPr>
          <a:xfrm>
            <a:off x="220320" y="180000"/>
            <a:ext cx="967500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24" name=""/>
          <p:cNvGrpSpPr/>
          <p:nvPr/>
        </p:nvGrpSpPr>
        <p:grpSpPr>
          <a:xfrm>
            <a:off x="360000" y="1260000"/>
            <a:ext cx="1795320" cy="1795320"/>
            <a:chOff x="360000" y="1260000"/>
            <a:chExt cx="1795320" cy="1795320"/>
          </a:xfrm>
        </p:grpSpPr>
        <p:sp>
          <p:nvSpPr>
            <p:cNvPr id="525" name=""/>
            <p:cNvSpPr/>
            <p:nvPr/>
          </p:nvSpPr>
          <p:spPr>
            <a:xfrm>
              <a:off x="360000" y="1260000"/>
              <a:ext cx="1795320" cy="1795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26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4902840" y="822960"/>
            <a:ext cx="269640" cy="2696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"/>
          <p:cNvSpPr/>
          <p:nvPr/>
        </p:nvSpPr>
        <p:spPr>
          <a:xfrm>
            <a:off x="360000" y="3780000"/>
            <a:ext cx="1435320" cy="161532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2160000" y="1382040"/>
            <a:ext cx="3055320" cy="4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4860000" y="1382040"/>
            <a:ext cx="413280" cy="413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252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>
            <a:off x="3060000" y="3780360"/>
            <a:ext cx="360" cy="354960"/>
          </a:xfrm>
          <a:custGeom>
            <a:avLst/>
            <a:gdLst/>
            <a:ahLst/>
            <a:rect l="l" t="t" r="r" b="b"/>
            <a:pathLst>
              <a:path w="1" h="1000">
                <a:moveTo>
                  <a:pt x="0" y="0"/>
                </a:moveTo>
                <a:lnTo>
                  <a:pt x="0" y="999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V="1">
            <a:off x="1878480" y="3579840"/>
            <a:ext cx="577800" cy="4590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270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7560000" y="1096200"/>
            <a:ext cx="1975320" cy="89532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>
            <a:off x="7551000" y="1082160"/>
            <a:ext cx="1975320" cy="89532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"/>
          <p:cNvSpPr/>
          <p:nvPr/>
        </p:nvSpPr>
        <p:spPr>
          <a:xfrm>
            <a:off x="220320" y="180000"/>
            <a:ext cx="967500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39" name=""/>
          <p:cNvGrpSpPr/>
          <p:nvPr/>
        </p:nvGrpSpPr>
        <p:grpSpPr>
          <a:xfrm>
            <a:off x="360000" y="1260000"/>
            <a:ext cx="1795320" cy="1795320"/>
            <a:chOff x="360000" y="1260000"/>
            <a:chExt cx="1795320" cy="1795320"/>
          </a:xfrm>
        </p:grpSpPr>
        <p:sp>
          <p:nvSpPr>
            <p:cNvPr id="540" name=""/>
            <p:cNvSpPr/>
            <p:nvPr/>
          </p:nvSpPr>
          <p:spPr>
            <a:xfrm>
              <a:off x="360000" y="1260000"/>
              <a:ext cx="1795320" cy="1795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41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"/>
          <p:cNvSpPr/>
          <p:nvPr/>
        </p:nvSpPr>
        <p:spPr>
          <a:xfrm>
            <a:off x="4902840" y="822960"/>
            <a:ext cx="269640" cy="2696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"/>
          <p:cNvSpPr/>
          <p:nvPr/>
        </p:nvSpPr>
        <p:spPr>
          <a:xfrm>
            <a:off x="360000" y="3780000"/>
            <a:ext cx="1435320" cy="161532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45" name=""/>
          <p:cNvSpPr/>
          <p:nvPr/>
        </p:nvSpPr>
        <p:spPr>
          <a:xfrm>
            <a:off x="2160000" y="1382040"/>
            <a:ext cx="3055320" cy="4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54000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7" name=""/>
          <p:cNvSpPr/>
          <p:nvPr/>
        </p:nvSpPr>
        <p:spPr>
          <a:xfrm>
            <a:off x="252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"/>
          <p:cNvSpPr/>
          <p:nvPr/>
        </p:nvSpPr>
        <p:spPr>
          <a:xfrm flipV="1">
            <a:off x="1878480" y="3579840"/>
            <a:ext cx="577800" cy="4590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"/>
          <p:cNvSpPr/>
          <p:nvPr/>
        </p:nvSpPr>
        <p:spPr>
          <a:xfrm>
            <a:off x="270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4860000" y="1382040"/>
            <a:ext cx="413280" cy="413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>
            <a:off x="3960000" y="288000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>
            <a:off x="414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>
            <a:off x="7560000" y="1096200"/>
            <a:ext cx="1975320" cy="89532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"/>
          <p:cNvSpPr/>
          <p:nvPr/>
        </p:nvSpPr>
        <p:spPr>
          <a:xfrm>
            <a:off x="220320" y="180000"/>
            <a:ext cx="967500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58" name=""/>
          <p:cNvGrpSpPr/>
          <p:nvPr/>
        </p:nvGrpSpPr>
        <p:grpSpPr>
          <a:xfrm>
            <a:off x="360000" y="1260000"/>
            <a:ext cx="1795320" cy="1795320"/>
            <a:chOff x="360000" y="1260000"/>
            <a:chExt cx="1795320" cy="1795320"/>
          </a:xfrm>
        </p:grpSpPr>
        <p:sp>
          <p:nvSpPr>
            <p:cNvPr id="559" name=""/>
            <p:cNvSpPr/>
            <p:nvPr/>
          </p:nvSpPr>
          <p:spPr>
            <a:xfrm>
              <a:off x="360000" y="1260000"/>
              <a:ext cx="1795320" cy="1795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60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"/>
          <p:cNvSpPr/>
          <p:nvPr/>
        </p:nvSpPr>
        <p:spPr>
          <a:xfrm>
            <a:off x="4902840" y="822960"/>
            <a:ext cx="269640" cy="2696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"/>
          <p:cNvSpPr/>
          <p:nvPr/>
        </p:nvSpPr>
        <p:spPr>
          <a:xfrm>
            <a:off x="360000" y="3780000"/>
            <a:ext cx="1435320" cy="161532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64" name=""/>
          <p:cNvSpPr/>
          <p:nvPr/>
        </p:nvSpPr>
        <p:spPr>
          <a:xfrm>
            <a:off x="2160000" y="1382040"/>
            <a:ext cx="3055320" cy="4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5" name=""/>
          <p:cNvSpPr/>
          <p:nvPr/>
        </p:nvSpPr>
        <p:spPr>
          <a:xfrm>
            <a:off x="54000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6" name=""/>
          <p:cNvSpPr/>
          <p:nvPr/>
        </p:nvSpPr>
        <p:spPr>
          <a:xfrm>
            <a:off x="252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7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/>
          <p:nvPr/>
        </p:nvSpPr>
        <p:spPr>
          <a:xfrm>
            <a:off x="270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9" name=""/>
          <p:cNvSpPr/>
          <p:nvPr/>
        </p:nvSpPr>
        <p:spPr>
          <a:xfrm>
            <a:off x="4860000" y="1382040"/>
            <a:ext cx="413280" cy="413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0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>
            <a:off x="414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3" name=""/>
          <p:cNvSpPr/>
          <p:nvPr/>
        </p:nvSpPr>
        <p:spPr>
          <a:xfrm>
            <a:off x="59400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4" name=""/>
          <p:cNvSpPr/>
          <p:nvPr/>
        </p:nvSpPr>
        <p:spPr>
          <a:xfrm>
            <a:off x="396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7560000" y="1096200"/>
            <a:ext cx="1975320" cy="8953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6" name=""/>
          <p:cNvSpPr/>
          <p:nvPr/>
        </p:nvSpPr>
        <p:spPr>
          <a:xfrm>
            <a:off x="7560360" y="1096560"/>
            <a:ext cx="1975320" cy="89532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7" name=""/>
          <p:cNvSpPr/>
          <p:nvPr/>
        </p:nvSpPr>
        <p:spPr>
          <a:xfrm>
            <a:off x="270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"/>
          <p:cNvSpPr/>
          <p:nvPr/>
        </p:nvSpPr>
        <p:spPr>
          <a:xfrm flipH="1" flipV="1">
            <a:off x="4842000" y="3778920"/>
            <a:ext cx="12600" cy="16801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"/>
          <p:cNvSpPr/>
          <p:nvPr/>
        </p:nvSpPr>
        <p:spPr>
          <a:xfrm>
            <a:off x="3420000" y="5459040"/>
            <a:ext cx="142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>
            <a:off x="1980000" y="5459040"/>
            <a:ext cx="14407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"/>
          <p:cNvSpPr/>
          <p:nvPr/>
        </p:nvSpPr>
        <p:spPr>
          <a:xfrm>
            <a:off x="220320" y="180000"/>
            <a:ext cx="967500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87" name=""/>
          <p:cNvGrpSpPr/>
          <p:nvPr/>
        </p:nvGrpSpPr>
        <p:grpSpPr>
          <a:xfrm>
            <a:off x="360000" y="1260000"/>
            <a:ext cx="1795320" cy="1795320"/>
            <a:chOff x="360000" y="1260000"/>
            <a:chExt cx="1795320" cy="1795320"/>
          </a:xfrm>
        </p:grpSpPr>
        <p:sp>
          <p:nvSpPr>
            <p:cNvPr id="588" name=""/>
            <p:cNvSpPr/>
            <p:nvPr/>
          </p:nvSpPr>
          <p:spPr>
            <a:xfrm>
              <a:off x="360000" y="1260000"/>
              <a:ext cx="1795320" cy="1795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89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"/>
          <p:cNvSpPr/>
          <p:nvPr/>
        </p:nvSpPr>
        <p:spPr>
          <a:xfrm>
            <a:off x="4902840" y="822960"/>
            <a:ext cx="269640" cy="2696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"/>
          <p:cNvSpPr/>
          <p:nvPr/>
        </p:nvSpPr>
        <p:spPr>
          <a:xfrm>
            <a:off x="360000" y="3780000"/>
            <a:ext cx="1435320" cy="161532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>
            <a:off x="2160000" y="1382040"/>
            <a:ext cx="3055320" cy="4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4" name=""/>
          <p:cNvSpPr/>
          <p:nvPr/>
        </p:nvSpPr>
        <p:spPr>
          <a:xfrm>
            <a:off x="59688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252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>
            <a:off x="270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>
            <a:off x="54000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414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649836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396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540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>
            <a:off x="7560000" y="1096200"/>
            <a:ext cx="1975320" cy="89532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4860000" y="1382040"/>
            <a:ext cx="413280" cy="413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>
            <a:off x="270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558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"/>
          <p:cNvSpPr/>
          <p:nvPr/>
        </p:nvSpPr>
        <p:spPr>
          <a:xfrm flipH="1" flipV="1">
            <a:off x="4842000" y="3769920"/>
            <a:ext cx="6120" cy="1689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"/>
          <p:cNvSpPr/>
          <p:nvPr/>
        </p:nvSpPr>
        <p:spPr>
          <a:xfrm flipV="1">
            <a:off x="1980000" y="5450400"/>
            <a:ext cx="286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"/>
          <p:cNvSpPr/>
          <p:nvPr/>
        </p:nvSpPr>
        <p:spPr>
          <a:xfrm>
            <a:off x="220320" y="180000"/>
            <a:ext cx="967500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19" name=""/>
          <p:cNvGrpSpPr/>
          <p:nvPr/>
        </p:nvGrpSpPr>
        <p:grpSpPr>
          <a:xfrm>
            <a:off x="360000" y="1260000"/>
            <a:ext cx="1795320" cy="1795320"/>
            <a:chOff x="360000" y="1260000"/>
            <a:chExt cx="1795320" cy="1795320"/>
          </a:xfrm>
        </p:grpSpPr>
        <p:sp>
          <p:nvSpPr>
            <p:cNvPr id="620" name=""/>
            <p:cNvSpPr/>
            <p:nvPr/>
          </p:nvSpPr>
          <p:spPr>
            <a:xfrm>
              <a:off x="360000" y="1260000"/>
              <a:ext cx="1795320" cy="1795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21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"/>
          <p:cNvSpPr/>
          <p:nvPr/>
        </p:nvSpPr>
        <p:spPr>
          <a:xfrm>
            <a:off x="4902840" y="822960"/>
            <a:ext cx="269640" cy="2696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"/>
          <p:cNvSpPr/>
          <p:nvPr/>
        </p:nvSpPr>
        <p:spPr>
          <a:xfrm>
            <a:off x="360000" y="3780000"/>
            <a:ext cx="1435320" cy="161532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25" name=""/>
          <p:cNvSpPr/>
          <p:nvPr/>
        </p:nvSpPr>
        <p:spPr>
          <a:xfrm>
            <a:off x="2160000" y="1382040"/>
            <a:ext cx="3055320" cy="4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6" name=""/>
          <p:cNvSpPr/>
          <p:nvPr/>
        </p:nvSpPr>
        <p:spPr>
          <a:xfrm>
            <a:off x="59688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7" name=""/>
          <p:cNvSpPr/>
          <p:nvPr/>
        </p:nvSpPr>
        <p:spPr>
          <a:xfrm>
            <a:off x="252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"/>
          <p:cNvSpPr/>
          <p:nvPr/>
        </p:nvSpPr>
        <p:spPr>
          <a:xfrm>
            <a:off x="270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0" name=""/>
          <p:cNvSpPr/>
          <p:nvPr/>
        </p:nvSpPr>
        <p:spPr>
          <a:xfrm>
            <a:off x="54000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"/>
          <p:cNvSpPr/>
          <p:nvPr/>
        </p:nvSpPr>
        <p:spPr>
          <a:xfrm>
            <a:off x="414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inf(5)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4" name=""/>
          <p:cNvSpPr/>
          <p:nvPr/>
        </p:nvSpPr>
        <p:spPr>
          <a:xfrm>
            <a:off x="649836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>
            <a:off x="396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6" name=""/>
          <p:cNvSpPr/>
          <p:nvPr/>
        </p:nvSpPr>
        <p:spPr>
          <a:xfrm>
            <a:off x="540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7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"/>
          <p:cNvSpPr/>
          <p:nvPr/>
        </p:nvSpPr>
        <p:spPr>
          <a:xfrm>
            <a:off x="7560000" y="1096200"/>
            <a:ext cx="1975320" cy="89532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9" name=""/>
          <p:cNvSpPr/>
          <p:nvPr/>
        </p:nvSpPr>
        <p:spPr>
          <a:xfrm>
            <a:off x="4860000" y="1382040"/>
            <a:ext cx="413280" cy="413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"/>
          <p:cNvSpPr/>
          <p:nvPr/>
        </p:nvSpPr>
        <p:spPr>
          <a:xfrm>
            <a:off x="270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2" name=""/>
          <p:cNvSpPr/>
          <p:nvPr/>
        </p:nvSpPr>
        <p:spPr>
          <a:xfrm>
            <a:off x="558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3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"/>
          <p:cNvSpPr/>
          <p:nvPr/>
        </p:nvSpPr>
        <p:spPr>
          <a:xfrm>
            <a:off x="234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"/>
          <p:cNvSpPr/>
          <p:nvPr/>
        </p:nvSpPr>
        <p:spPr>
          <a:xfrm>
            <a:off x="6840000" y="288000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8" name=""/>
          <p:cNvSpPr/>
          <p:nvPr/>
        </p:nvSpPr>
        <p:spPr>
          <a:xfrm>
            <a:off x="6480720" y="342036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"/>
          <p:cNvSpPr/>
          <p:nvPr/>
        </p:nvSpPr>
        <p:spPr>
          <a:xfrm>
            <a:off x="702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0" name=""/>
          <p:cNvSpPr/>
          <p:nvPr/>
        </p:nvSpPr>
        <p:spPr>
          <a:xfrm>
            <a:off x="738036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"/>
          <p:cNvSpPr/>
          <p:nvPr/>
        </p:nvSpPr>
        <p:spPr>
          <a:xfrm flipH="1" flipV="1">
            <a:off x="4842000" y="3778920"/>
            <a:ext cx="612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"/>
          <p:cNvSpPr/>
          <p:nvPr/>
        </p:nvSpPr>
        <p:spPr>
          <a:xfrm flipV="1">
            <a:off x="1980000" y="5450400"/>
            <a:ext cx="286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"/>
          <p:cNvSpPr/>
          <p:nvPr/>
        </p:nvSpPr>
        <p:spPr>
          <a:xfrm>
            <a:off x="220320" y="180000"/>
            <a:ext cx="967500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56" name=""/>
          <p:cNvGrpSpPr/>
          <p:nvPr/>
        </p:nvGrpSpPr>
        <p:grpSpPr>
          <a:xfrm>
            <a:off x="360000" y="1260000"/>
            <a:ext cx="1795320" cy="1795320"/>
            <a:chOff x="360000" y="1260000"/>
            <a:chExt cx="1795320" cy="1795320"/>
          </a:xfrm>
        </p:grpSpPr>
        <p:sp>
          <p:nvSpPr>
            <p:cNvPr id="657" name=""/>
            <p:cNvSpPr/>
            <p:nvPr/>
          </p:nvSpPr>
          <p:spPr>
            <a:xfrm>
              <a:off x="360000" y="1260000"/>
              <a:ext cx="1795320" cy="1795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58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"/>
          <p:cNvSpPr/>
          <p:nvPr/>
        </p:nvSpPr>
        <p:spPr>
          <a:xfrm>
            <a:off x="4902840" y="822960"/>
            <a:ext cx="269640" cy="2696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"/>
          <p:cNvSpPr/>
          <p:nvPr/>
        </p:nvSpPr>
        <p:spPr>
          <a:xfrm>
            <a:off x="360000" y="3780000"/>
            <a:ext cx="1435320" cy="161532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62" name=""/>
          <p:cNvSpPr/>
          <p:nvPr/>
        </p:nvSpPr>
        <p:spPr>
          <a:xfrm>
            <a:off x="2160000" y="1382040"/>
            <a:ext cx="3055320" cy="4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59688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252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270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7" name=""/>
          <p:cNvSpPr/>
          <p:nvPr/>
        </p:nvSpPr>
        <p:spPr>
          <a:xfrm>
            <a:off x="54000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414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649836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396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540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"/>
          <p:cNvSpPr/>
          <p:nvPr/>
        </p:nvSpPr>
        <p:spPr>
          <a:xfrm>
            <a:off x="7560000" y="1096200"/>
            <a:ext cx="1975320" cy="89532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>
            <a:off x="4860000" y="1382040"/>
            <a:ext cx="413280" cy="413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"/>
          <p:cNvSpPr/>
          <p:nvPr/>
        </p:nvSpPr>
        <p:spPr>
          <a:xfrm>
            <a:off x="270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9" name=""/>
          <p:cNvSpPr/>
          <p:nvPr/>
        </p:nvSpPr>
        <p:spPr>
          <a:xfrm>
            <a:off x="558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"/>
          <p:cNvSpPr/>
          <p:nvPr/>
        </p:nvSpPr>
        <p:spPr>
          <a:xfrm>
            <a:off x="234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288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"/>
          <p:cNvSpPr/>
          <p:nvPr/>
        </p:nvSpPr>
        <p:spPr>
          <a:xfrm>
            <a:off x="6840000" y="288000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"/>
          <p:cNvSpPr/>
          <p:nvPr/>
        </p:nvSpPr>
        <p:spPr>
          <a:xfrm>
            <a:off x="702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"/>
          <p:cNvSpPr/>
          <p:nvPr/>
        </p:nvSpPr>
        <p:spPr>
          <a:xfrm flipH="1" flipV="1">
            <a:off x="484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"/>
          <p:cNvSpPr/>
          <p:nvPr/>
        </p:nvSpPr>
        <p:spPr>
          <a:xfrm flipV="1">
            <a:off x="1980000" y="5450400"/>
            <a:ext cx="287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/>
          <p:nvPr/>
        </p:nvSpPr>
        <p:spPr>
          <a:xfrm>
            <a:off x="817920" y="900000"/>
            <a:ext cx="6021000" cy="3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План презентации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проекта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305" name="task-none 1"/>
          <p:cNvGrpSpPr/>
          <p:nvPr/>
        </p:nvGrpSpPr>
        <p:grpSpPr>
          <a:xfrm>
            <a:off x="7065000" y="432360"/>
            <a:ext cx="1075320" cy="715320"/>
            <a:chOff x="7065000" y="432360"/>
            <a:chExt cx="1075320" cy="715320"/>
          </a:xfrm>
        </p:grpSpPr>
        <p:grpSp>
          <p:nvGrpSpPr>
            <p:cNvPr id="306" name=""/>
            <p:cNvGrpSpPr/>
            <p:nvPr/>
          </p:nvGrpSpPr>
          <p:grpSpPr>
            <a:xfrm>
              <a:off x="7514640" y="995040"/>
              <a:ext cx="176040" cy="152640"/>
              <a:chOff x="7514640" y="995040"/>
              <a:chExt cx="176040" cy="152640"/>
            </a:xfrm>
          </p:grpSpPr>
          <p:sp>
            <p:nvSpPr>
              <p:cNvPr id="307" name=""/>
              <p:cNvSpPr/>
              <p:nvPr/>
            </p:nvSpPr>
            <p:spPr>
              <a:xfrm>
                <a:off x="7514640" y="995040"/>
                <a:ext cx="176040" cy="152640"/>
              </a:xfrm>
              <a:custGeom>
                <a:avLst/>
                <a:gdLst/>
                <a:ahLst/>
                <a:rect l="l" t="t" r="r" b="b"/>
                <a:pathLst>
                  <a:path w="503" h="438">
                    <a:moveTo>
                      <a:pt x="0" y="437"/>
                    </a:moveTo>
                    <a:lnTo>
                      <a:pt x="502" y="437"/>
                    </a:lnTo>
                    <a:lnTo>
                      <a:pt x="502" y="0"/>
                    </a:lnTo>
                    <a:lnTo>
                      <a:pt x="0" y="0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"/>
              <p:cNvSpPr/>
              <p:nvPr/>
            </p:nvSpPr>
            <p:spPr>
              <a:xfrm>
                <a:off x="7604280" y="1033920"/>
                <a:ext cx="360" cy="784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"/>
              <p:cNvSpPr/>
              <p:nvPr/>
            </p:nvSpPr>
            <p:spPr>
              <a:xfrm>
                <a:off x="7559640" y="1073520"/>
                <a:ext cx="9000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0" name=""/>
            <p:cNvSpPr/>
            <p:nvPr/>
          </p:nvSpPr>
          <p:spPr>
            <a:xfrm>
              <a:off x="7065000" y="432360"/>
              <a:ext cx="1075320" cy="715320"/>
            </a:xfrm>
            <a:custGeom>
              <a:avLst/>
              <a:gdLst/>
              <a:ahLst/>
              <a:rect l="l" t="t" r="r" b="b"/>
              <a:pathLst>
                <a:path w="3001" h="2001">
                  <a:moveTo>
                    <a:pt x="218" y="2000"/>
                  </a:moveTo>
                  <a:lnTo>
                    <a:pt x="2781" y="2000"/>
                  </a:lnTo>
                  <a:cubicBezTo>
                    <a:pt x="2902" y="2000"/>
                    <a:pt x="3000" y="1902"/>
                    <a:pt x="3000" y="1782"/>
                  </a:cubicBezTo>
                  <a:lnTo>
                    <a:pt x="3000" y="218"/>
                  </a:lnTo>
                  <a:cubicBezTo>
                    <a:pt x="3000" y="98"/>
                    <a:pt x="2902" y="0"/>
                    <a:pt x="2781" y="0"/>
                  </a:cubicBezTo>
                  <a:lnTo>
                    <a:pt x="218" y="0"/>
                  </a:lnTo>
                  <a:cubicBezTo>
                    <a:pt x="97" y="0"/>
                    <a:pt x="0" y="98"/>
                    <a:pt x="0" y="218"/>
                  </a:cubicBezTo>
                  <a:lnTo>
                    <a:pt x="0" y="1782"/>
                  </a:lnTo>
                  <a:cubicBezTo>
                    <a:pt x="0" y="1902"/>
                    <a:pt x="97" y="2000"/>
                    <a:pt x="218" y="2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Task</a:t>
              </a:r>
              <a:endParaRPr b="0" lang="ru-RU" sz="1100" spc="-1" strike="noStrike">
                <a:latin typeface="Arial"/>
              </a:endParaRPr>
            </a:p>
          </p:txBody>
        </p:sp>
      </p:grpSp>
      <p:sp>
        <p:nvSpPr>
          <p:cNvPr id="311" name=""/>
          <p:cNvSpPr/>
          <p:nvPr/>
        </p:nvSpPr>
        <p:spPr>
          <a:xfrm>
            <a:off x="6840000" y="180000"/>
            <a:ext cx="1435320" cy="1075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540000" y="4680000"/>
            <a:ext cx="355320" cy="355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2"/>
          <p:cNvSpPr/>
          <p:nvPr/>
        </p:nvSpPr>
        <p:spPr>
          <a:xfrm>
            <a:off x="635400" y="1796040"/>
            <a:ext cx="5661360" cy="19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 и его недостаток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LRU-K и решение проблемы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Реализация алгоритма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Плюсы данной реализации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времени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вероятности попадания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Сравнение с другими алгоритмами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Выводы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"/>
          <p:cNvSpPr/>
          <p:nvPr/>
        </p:nvSpPr>
        <p:spPr>
          <a:xfrm>
            <a:off x="220320" y="180000"/>
            <a:ext cx="967500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94" name=""/>
          <p:cNvGrpSpPr/>
          <p:nvPr/>
        </p:nvGrpSpPr>
        <p:grpSpPr>
          <a:xfrm>
            <a:off x="360000" y="1260000"/>
            <a:ext cx="1795320" cy="1795320"/>
            <a:chOff x="360000" y="1260000"/>
            <a:chExt cx="1795320" cy="1795320"/>
          </a:xfrm>
        </p:grpSpPr>
        <p:sp>
          <p:nvSpPr>
            <p:cNvPr id="695" name=""/>
            <p:cNvSpPr/>
            <p:nvPr/>
          </p:nvSpPr>
          <p:spPr>
            <a:xfrm>
              <a:off x="360000" y="1260000"/>
              <a:ext cx="1795320" cy="1795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96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"/>
          <p:cNvSpPr/>
          <p:nvPr/>
        </p:nvSpPr>
        <p:spPr>
          <a:xfrm>
            <a:off x="4902840" y="822960"/>
            <a:ext cx="269640" cy="2696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"/>
          <p:cNvSpPr/>
          <p:nvPr/>
        </p:nvSpPr>
        <p:spPr>
          <a:xfrm>
            <a:off x="360000" y="3780000"/>
            <a:ext cx="1435320" cy="161532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0" name=""/>
          <p:cNvSpPr/>
          <p:nvPr/>
        </p:nvSpPr>
        <p:spPr>
          <a:xfrm>
            <a:off x="2160000" y="1382040"/>
            <a:ext cx="3055320" cy="4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>
            <a:off x="59688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2" name=""/>
          <p:cNvSpPr/>
          <p:nvPr/>
        </p:nvSpPr>
        <p:spPr>
          <a:xfrm>
            <a:off x="252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"/>
          <p:cNvSpPr/>
          <p:nvPr/>
        </p:nvSpPr>
        <p:spPr>
          <a:xfrm>
            <a:off x="270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5" name=""/>
          <p:cNvSpPr/>
          <p:nvPr/>
        </p:nvSpPr>
        <p:spPr>
          <a:xfrm>
            <a:off x="54000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6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"/>
          <p:cNvSpPr/>
          <p:nvPr/>
        </p:nvSpPr>
        <p:spPr>
          <a:xfrm>
            <a:off x="414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9" name=""/>
          <p:cNvSpPr/>
          <p:nvPr/>
        </p:nvSpPr>
        <p:spPr>
          <a:xfrm>
            <a:off x="649836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0" name=""/>
          <p:cNvSpPr/>
          <p:nvPr/>
        </p:nvSpPr>
        <p:spPr>
          <a:xfrm>
            <a:off x="396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1" name=""/>
          <p:cNvSpPr/>
          <p:nvPr/>
        </p:nvSpPr>
        <p:spPr>
          <a:xfrm>
            <a:off x="540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2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"/>
          <p:cNvSpPr/>
          <p:nvPr/>
        </p:nvSpPr>
        <p:spPr>
          <a:xfrm>
            <a:off x="7560000" y="1096200"/>
            <a:ext cx="1975320" cy="89532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4" name=""/>
          <p:cNvSpPr/>
          <p:nvPr/>
        </p:nvSpPr>
        <p:spPr>
          <a:xfrm>
            <a:off x="4860000" y="1382040"/>
            <a:ext cx="413280" cy="413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5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"/>
          <p:cNvSpPr/>
          <p:nvPr/>
        </p:nvSpPr>
        <p:spPr>
          <a:xfrm>
            <a:off x="270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7" name=""/>
          <p:cNvSpPr/>
          <p:nvPr/>
        </p:nvSpPr>
        <p:spPr>
          <a:xfrm>
            <a:off x="558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"/>
          <p:cNvSpPr/>
          <p:nvPr/>
        </p:nvSpPr>
        <p:spPr>
          <a:xfrm>
            <a:off x="234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0" name=""/>
          <p:cNvSpPr/>
          <p:nvPr/>
        </p:nvSpPr>
        <p:spPr>
          <a:xfrm>
            <a:off x="288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1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"/>
          <p:cNvSpPr/>
          <p:nvPr/>
        </p:nvSpPr>
        <p:spPr>
          <a:xfrm>
            <a:off x="6840000" y="288000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3" name=""/>
          <p:cNvSpPr/>
          <p:nvPr/>
        </p:nvSpPr>
        <p:spPr>
          <a:xfrm>
            <a:off x="702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4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"/>
          <p:cNvSpPr/>
          <p:nvPr/>
        </p:nvSpPr>
        <p:spPr>
          <a:xfrm>
            <a:off x="342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414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7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"/>
          <p:cNvSpPr/>
          <p:nvPr/>
        </p:nvSpPr>
        <p:spPr>
          <a:xfrm flipV="1">
            <a:off x="1980720" y="5451480"/>
            <a:ext cx="430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"/>
          <p:cNvSpPr/>
          <p:nvPr/>
        </p:nvSpPr>
        <p:spPr>
          <a:xfrm>
            <a:off x="220320" y="180000"/>
            <a:ext cx="967500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35" name=""/>
          <p:cNvGrpSpPr/>
          <p:nvPr/>
        </p:nvGrpSpPr>
        <p:grpSpPr>
          <a:xfrm>
            <a:off x="360000" y="1260000"/>
            <a:ext cx="1795320" cy="1795320"/>
            <a:chOff x="360000" y="1260000"/>
            <a:chExt cx="1795320" cy="1795320"/>
          </a:xfrm>
        </p:grpSpPr>
        <p:sp>
          <p:nvSpPr>
            <p:cNvPr id="736" name=""/>
            <p:cNvSpPr/>
            <p:nvPr/>
          </p:nvSpPr>
          <p:spPr>
            <a:xfrm>
              <a:off x="360000" y="1260000"/>
              <a:ext cx="1795320" cy="1795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7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"/>
          <p:cNvSpPr/>
          <p:nvPr/>
        </p:nvSpPr>
        <p:spPr>
          <a:xfrm>
            <a:off x="4902840" y="822960"/>
            <a:ext cx="269640" cy="2696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>
            <a:off x="360000" y="3780000"/>
            <a:ext cx="1435320" cy="161532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1" name=""/>
          <p:cNvSpPr/>
          <p:nvPr/>
        </p:nvSpPr>
        <p:spPr>
          <a:xfrm>
            <a:off x="2160000" y="1382040"/>
            <a:ext cx="3055320" cy="4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2" name=""/>
          <p:cNvSpPr/>
          <p:nvPr/>
        </p:nvSpPr>
        <p:spPr>
          <a:xfrm>
            <a:off x="59688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3" name=""/>
          <p:cNvSpPr/>
          <p:nvPr/>
        </p:nvSpPr>
        <p:spPr>
          <a:xfrm>
            <a:off x="252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4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"/>
          <p:cNvSpPr/>
          <p:nvPr/>
        </p:nvSpPr>
        <p:spPr>
          <a:xfrm>
            <a:off x="270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6" name=""/>
          <p:cNvSpPr/>
          <p:nvPr/>
        </p:nvSpPr>
        <p:spPr>
          <a:xfrm>
            <a:off x="54000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7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"/>
          <p:cNvSpPr/>
          <p:nvPr/>
        </p:nvSpPr>
        <p:spPr>
          <a:xfrm>
            <a:off x="414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0" name=""/>
          <p:cNvSpPr/>
          <p:nvPr/>
        </p:nvSpPr>
        <p:spPr>
          <a:xfrm>
            <a:off x="649836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1" name=""/>
          <p:cNvSpPr/>
          <p:nvPr/>
        </p:nvSpPr>
        <p:spPr>
          <a:xfrm>
            <a:off x="396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2" name=""/>
          <p:cNvSpPr/>
          <p:nvPr/>
        </p:nvSpPr>
        <p:spPr>
          <a:xfrm>
            <a:off x="540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3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>
            <a:off x="7560000" y="1096200"/>
            <a:ext cx="1975320" cy="89532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5" name=""/>
          <p:cNvSpPr/>
          <p:nvPr/>
        </p:nvSpPr>
        <p:spPr>
          <a:xfrm>
            <a:off x="4860000" y="1382040"/>
            <a:ext cx="413280" cy="413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6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"/>
          <p:cNvSpPr/>
          <p:nvPr/>
        </p:nvSpPr>
        <p:spPr>
          <a:xfrm>
            <a:off x="270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8" name=""/>
          <p:cNvSpPr/>
          <p:nvPr/>
        </p:nvSpPr>
        <p:spPr>
          <a:xfrm>
            <a:off x="558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"/>
          <p:cNvSpPr/>
          <p:nvPr/>
        </p:nvSpPr>
        <p:spPr>
          <a:xfrm>
            <a:off x="234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1" name=""/>
          <p:cNvSpPr/>
          <p:nvPr/>
        </p:nvSpPr>
        <p:spPr>
          <a:xfrm>
            <a:off x="288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2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"/>
          <p:cNvSpPr/>
          <p:nvPr/>
        </p:nvSpPr>
        <p:spPr>
          <a:xfrm>
            <a:off x="6840000" y="288000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4" name=""/>
          <p:cNvSpPr/>
          <p:nvPr/>
        </p:nvSpPr>
        <p:spPr>
          <a:xfrm>
            <a:off x="702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5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>
            <a:off x="342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7" name=""/>
          <p:cNvSpPr/>
          <p:nvPr/>
        </p:nvSpPr>
        <p:spPr>
          <a:xfrm>
            <a:off x="414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8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"/>
          <p:cNvSpPr/>
          <p:nvPr/>
        </p:nvSpPr>
        <p:spPr>
          <a:xfrm>
            <a:off x="396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 flipV="1">
            <a:off x="1980720" y="5451480"/>
            <a:ext cx="430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"/>
          <p:cNvSpPr/>
          <p:nvPr/>
        </p:nvSpPr>
        <p:spPr>
          <a:xfrm>
            <a:off x="220320" y="180000"/>
            <a:ext cx="967500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77" name=""/>
          <p:cNvGrpSpPr/>
          <p:nvPr/>
        </p:nvGrpSpPr>
        <p:grpSpPr>
          <a:xfrm>
            <a:off x="360000" y="1260000"/>
            <a:ext cx="1795320" cy="1795320"/>
            <a:chOff x="360000" y="1260000"/>
            <a:chExt cx="1795320" cy="1795320"/>
          </a:xfrm>
        </p:grpSpPr>
        <p:sp>
          <p:nvSpPr>
            <p:cNvPr id="778" name=""/>
            <p:cNvSpPr/>
            <p:nvPr/>
          </p:nvSpPr>
          <p:spPr>
            <a:xfrm>
              <a:off x="360000" y="1260000"/>
              <a:ext cx="1795320" cy="1795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79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>
            <a:off x="4902840" y="822960"/>
            <a:ext cx="269640" cy="2696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"/>
          <p:cNvSpPr/>
          <p:nvPr/>
        </p:nvSpPr>
        <p:spPr>
          <a:xfrm>
            <a:off x="360000" y="3780000"/>
            <a:ext cx="1435320" cy="161532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83" name=""/>
          <p:cNvSpPr/>
          <p:nvPr/>
        </p:nvSpPr>
        <p:spPr>
          <a:xfrm>
            <a:off x="2160000" y="1382040"/>
            <a:ext cx="3055320" cy="4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4" name=""/>
          <p:cNvSpPr/>
          <p:nvPr/>
        </p:nvSpPr>
        <p:spPr>
          <a:xfrm>
            <a:off x="59688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5" name=""/>
          <p:cNvSpPr/>
          <p:nvPr/>
        </p:nvSpPr>
        <p:spPr>
          <a:xfrm>
            <a:off x="252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"/>
          <p:cNvSpPr/>
          <p:nvPr/>
        </p:nvSpPr>
        <p:spPr>
          <a:xfrm>
            <a:off x="270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8" name=""/>
          <p:cNvSpPr/>
          <p:nvPr/>
        </p:nvSpPr>
        <p:spPr>
          <a:xfrm>
            <a:off x="54000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"/>
          <p:cNvSpPr/>
          <p:nvPr/>
        </p:nvSpPr>
        <p:spPr>
          <a:xfrm>
            <a:off x="414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2" name=""/>
          <p:cNvSpPr/>
          <p:nvPr/>
        </p:nvSpPr>
        <p:spPr>
          <a:xfrm>
            <a:off x="649836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3" name=""/>
          <p:cNvSpPr/>
          <p:nvPr/>
        </p:nvSpPr>
        <p:spPr>
          <a:xfrm>
            <a:off x="396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4" name=""/>
          <p:cNvSpPr/>
          <p:nvPr/>
        </p:nvSpPr>
        <p:spPr>
          <a:xfrm>
            <a:off x="540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>
            <a:off x="7560000" y="1096200"/>
            <a:ext cx="1975320" cy="89532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7" name=""/>
          <p:cNvSpPr/>
          <p:nvPr/>
        </p:nvSpPr>
        <p:spPr>
          <a:xfrm>
            <a:off x="4860000" y="1382040"/>
            <a:ext cx="413280" cy="413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"/>
          <p:cNvSpPr/>
          <p:nvPr/>
        </p:nvSpPr>
        <p:spPr>
          <a:xfrm>
            <a:off x="270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0" name=""/>
          <p:cNvSpPr/>
          <p:nvPr/>
        </p:nvSpPr>
        <p:spPr>
          <a:xfrm>
            <a:off x="558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"/>
          <p:cNvSpPr/>
          <p:nvPr/>
        </p:nvSpPr>
        <p:spPr>
          <a:xfrm>
            <a:off x="234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3" name=""/>
          <p:cNvSpPr/>
          <p:nvPr/>
        </p:nvSpPr>
        <p:spPr>
          <a:xfrm>
            <a:off x="288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"/>
          <p:cNvSpPr/>
          <p:nvPr/>
        </p:nvSpPr>
        <p:spPr>
          <a:xfrm>
            <a:off x="6840000" y="288000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>
            <a:off x="702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7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"/>
          <p:cNvSpPr/>
          <p:nvPr/>
        </p:nvSpPr>
        <p:spPr>
          <a:xfrm>
            <a:off x="342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9" name=""/>
          <p:cNvSpPr/>
          <p:nvPr/>
        </p:nvSpPr>
        <p:spPr>
          <a:xfrm>
            <a:off x="414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0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"/>
          <p:cNvSpPr/>
          <p:nvPr/>
        </p:nvSpPr>
        <p:spPr>
          <a:xfrm>
            <a:off x="396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2" name=""/>
          <p:cNvSpPr/>
          <p:nvPr/>
        </p:nvSpPr>
        <p:spPr>
          <a:xfrm>
            <a:off x="450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"/>
          <p:cNvSpPr/>
          <p:nvPr/>
        </p:nvSpPr>
        <p:spPr>
          <a:xfrm flipH="1" flipV="1">
            <a:off x="628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"/>
          <p:cNvSpPr/>
          <p:nvPr/>
        </p:nvSpPr>
        <p:spPr>
          <a:xfrm flipV="1">
            <a:off x="1980720" y="5451480"/>
            <a:ext cx="431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"/>
          <p:cNvSpPr/>
          <p:nvPr/>
        </p:nvSpPr>
        <p:spPr>
          <a:xfrm>
            <a:off x="220320" y="180000"/>
            <a:ext cx="967500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20" name=""/>
          <p:cNvGrpSpPr/>
          <p:nvPr/>
        </p:nvGrpSpPr>
        <p:grpSpPr>
          <a:xfrm>
            <a:off x="360000" y="1260000"/>
            <a:ext cx="1795320" cy="1795320"/>
            <a:chOff x="360000" y="1260000"/>
            <a:chExt cx="1795320" cy="1795320"/>
          </a:xfrm>
        </p:grpSpPr>
        <p:sp>
          <p:nvSpPr>
            <p:cNvPr id="821" name=""/>
            <p:cNvSpPr/>
            <p:nvPr/>
          </p:nvSpPr>
          <p:spPr>
            <a:xfrm>
              <a:off x="360000" y="1260000"/>
              <a:ext cx="1795320" cy="1795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22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"/>
          <p:cNvSpPr/>
          <p:nvPr/>
        </p:nvSpPr>
        <p:spPr>
          <a:xfrm>
            <a:off x="4902840" y="822960"/>
            <a:ext cx="269640" cy="2696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"/>
          <p:cNvSpPr/>
          <p:nvPr/>
        </p:nvSpPr>
        <p:spPr>
          <a:xfrm>
            <a:off x="360000" y="3780000"/>
            <a:ext cx="1435320" cy="161532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26" name=""/>
          <p:cNvSpPr/>
          <p:nvPr/>
        </p:nvSpPr>
        <p:spPr>
          <a:xfrm>
            <a:off x="2160000" y="1382040"/>
            <a:ext cx="3055320" cy="4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7" name=""/>
          <p:cNvSpPr/>
          <p:nvPr/>
        </p:nvSpPr>
        <p:spPr>
          <a:xfrm>
            <a:off x="59688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8" name=""/>
          <p:cNvSpPr/>
          <p:nvPr/>
        </p:nvSpPr>
        <p:spPr>
          <a:xfrm>
            <a:off x="252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9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"/>
          <p:cNvSpPr/>
          <p:nvPr/>
        </p:nvSpPr>
        <p:spPr>
          <a:xfrm>
            <a:off x="270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1" name=""/>
          <p:cNvSpPr/>
          <p:nvPr/>
        </p:nvSpPr>
        <p:spPr>
          <a:xfrm>
            <a:off x="54000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2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"/>
          <p:cNvSpPr/>
          <p:nvPr/>
        </p:nvSpPr>
        <p:spPr>
          <a:xfrm>
            <a:off x="414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5" name=""/>
          <p:cNvSpPr/>
          <p:nvPr/>
        </p:nvSpPr>
        <p:spPr>
          <a:xfrm>
            <a:off x="649836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6" name=""/>
          <p:cNvSpPr/>
          <p:nvPr/>
        </p:nvSpPr>
        <p:spPr>
          <a:xfrm>
            <a:off x="3960000" y="288000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7" name=""/>
          <p:cNvSpPr/>
          <p:nvPr/>
        </p:nvSpPr>
        <p:spPr>
          <a:xfrm>
            <a:off x="540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8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"/>
          <p:cNvSpPr/>
          <p:nvPr/>
        </p:nvSpPr>
        <p:spPr>
          <a:xfrm>
            <a:off x="7560000" y="1096200"/>
            <a:ext cx="1975320" cy="89532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0" name=""/>
          <p:cNvSpPr/>
          <p:nvPr/>
        </p:nvSpPr>
        <p:spPr>
          <a:xfrm>
            <a:off x="4860000" y="1382040"/>
            <a:ext cx="413280" cy="413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1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"/>
          <p:cNvSpPr/>
          <p:nvPr/>
        </p:nvSpPr>
        <p:spPr>
          <a:xfrm>
            <a:off x="270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558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4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234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6" name=""/>
          <p:cNvSpPr/>
          <p:nvPr/>
        </p:nvSpPr>
        <p:spPr>
          <a:xfrm>
            <a:off x="288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7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"/>
          <p:cNvSpPr/>
          <p:nvPr/>
        </p:nvSpPr>
        <p:spPr>
          <a:xfrm>
            <a:off x="6840000" y="288000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9" name=""/>
          <p:cNvSpPr/>
          <p:nvPr/>
        </p:nvSpPr>
        <p:spPr>
          <a:xfrm>
            <a:off x="702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0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"/>
          <p:cNvSpPr/>
          <p:nvPr/>
        </p:nvSpPr>
        <p:spPr>
          <a:xfrm>
            <a:off x="342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2" name=""/>
          <p:cNvSpPr/>
          <p:nvPr/>
        </p:nvSpPr>
        <p:spPr>
          <a:xfrm>
            <a:off x="414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3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"/>
          <p:cNvSpPr/>
          <p:nvPr/>
        </p:nvSpPr>
        <p:spPr>
          <a:xfrm>
            <a:off x="396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5" name=""/>
          <p:cNvSpPr/>
          <p:nvPr/>
        </p:nvSpPr>
        <p:spPr>
          <a:xfrm>
            <a:off x="450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6" name=""/>
          <p:cNvSpPr/>
          <p:nvPr/>
        </p:nvSpPr>
        <p:spPr>
          <a:xfrm>
            <a:off x="504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7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"/>
          <p:cNvSpPr/>
          <p:nvPr/>
        </p:nvSpPr>
        <p:spPr>
          <a:xfrm>
            <a:off x="558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 flipH="1" flipV="1">
            <a:off x="7734600" y="3780360"/>
            <a:ext cx="12600" cy="16783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"/>
          <p:cNvSpPr/>
          <p:nvPr/>
        </p:nvSpPr>
        <p:spPr>
          <a:xfrm flipV="1">
            <a:off x="1980720" y="5451480"/>
            <a:ext cx="575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"/>
          <p:cNvSpPr/>
          <p:nvPr/>
        </p:nvSpPr>
        <p:spPr>
          <a:xfrm>
            <a:off x="220320" y="180000"/>
            <a:ext cx="967500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66" name=""/>
          <p:cNvGrpSpPr/>
          <p:nvPr/>
        </p:nvGrpSpPr>
        <p:grpSpPr>
          <a:xfrm>
            <a:off x="360000" y="1260000"/>
            <a:ext cx="1795320" cy="1795320"/>
            <a:chOff x="360000" y="1260000"/>
            <a:chExt cx="1795320" cy="1795320"/>
          </a:xfrm>
        </p:grpSpPr>
        <p:sp>
          <p:nvSpPr>
            <p:cNvPr id="867" name=""/>
            <p:cNvSpPr/>
            <p:nvPr/>
          </p:nvSpPr>
          <p:spPr>
            <a:xfrm>
              <a:off x="360000" y="1260000"/>
              <a:ext cx="1795320" cy="1795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68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"/>
          <p:cNvSpPr/>
          <p:nvPr/>
        </p:nvSpPr>
        <p:spPr>
          <a:xfrm>
            <a:off x="4902840" y="822960"/>
            <a:ext cx="269640" cy="2696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"/>
          <p:cNvSpPr/>
          <p:nvPr/>
        </p:nvSpPr>
        <p:spPr>
          <a:xfrm>
            <a:off x="360000" y="3780000"/>
            <a:ext cx="1435320" cy="161532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72" name=""/>
          <p:cNvSpPr/>
          <p:nvPr/>
        </p:nvSpPr>
        <p:spPr>
          <a:xfrm>
            <a:off x="2160000" y="1382040"/>
            <a:ext cx="3055320" cy="4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3" name=""/>
          <p:cNvSpPr/>
          <p:nvPr/>
        </p:nvSpPr>
        <p:spPr>
          <a:xfrm>
            <a:off x="59688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4" name=""/>
          <p:cNvSpPr/>
          <p:nvPr/>
        </p:nvSpPr>
        <p:spPr>
          <a:xfrm>
            <a:off x="252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"/>
          <p:cNvSpPr/>
          <p:nvPr/>
        </p:nvSpPr>
        <p:spPr>
          <a:xfrm>
            <a:off x="270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7" name=""/>
          <p:cNvSpPr/>
          <p:nvPr/>
        </p:nvSpPr>
        <p:spPr>
          <a:xfrm>
            <a:off x="540000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"/>
          <p:cNvSpPr/>
          <p:nvPr/>
        </p:nvSpPr>
        <p:spPr>
          <a:xfrm>
            <a:off x="414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1" name=""/>
          <p:cNvSpPr/>
          <p:nvPr/>
        </p:nvSpPr>
        <p:spPr>
          <a:xfrm>
            <a:off x="6498360" y="138204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2" name=""/>
          <p:cNvSpPr/>
          <p:nvPr/>
        </p:nvSpPr>
        <p:spPr>
          <a:xfrm>
            <a:off x="3960000" y="288000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3" name=""/>
          <p:cNvSpPr/>
          <p:nvPr/>
        </p:nvSpPr>
        <p:spPr>
          <a:xfrm>
            <a:off x="5400360" y="288036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"/>
          <p:cNvSpPr/>
          <p:nvPr/>
        </p:nvSpPr>
        <p:spPr>
          <a:xfrm>
            <a:off x="7560000" y="1096200"/>
            <a:ext cx="1975320" cy="89532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6" name=""/>
          <p:cNvSpPr/>
          <p:nvPr/>
        </p:nvSpPr>
        <p:spPr>
          <a:xfrm>
            <a:off x="4860000" y="1382040"/>
            <a:ext cx="413280" cy="413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"/>
          <p:cNvSpPr/>
          <p:nvPr/>
        </p:nvSpPr>
        <p:spPr>
          <a:xfrm>
            <a:off x="270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>
            <a:off x="558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"/>
          <p:cNvSpPr/>
          <p:nvPr/>
        </p:nvSpPr>
        <p:spPr>
          <a:xfrm>
            <a:off x="234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2" name=""/>
          <p:cNvSpPr/>
          <p:nvPr/>
        </p:nvSpPr>
        <p:spPr>
          <a:xfrm>
            <a:off x="288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"/>
          <p:cNvSpPr/>
          <p:nvPr/>
        </p:nvSpPr>
        <p:spPr>
          <a:xfrm>
            <a:off x="6840000" y="2880000"/>
            <a:ext cx="1075320" cy="8953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5" name=""/>
          <p:cNvSpPr/>
          <p:nvPr/>
        </p:nvSpPr>
        <p:spPr>
          <a:xfrm>
            <a:off x="7020000" y="414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"/>
          <p:cNvSpPr/>
          <p:nvPr/>
        </p:nvSpPr>
        <p:spPr>
          <a:xfrm>
            <a:off x="342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8" name=""/>
          <p:cNvSpPr/>
          <p:nvPr/>
        </p:nvSpPr>
        <p:spPr>
          <a:xfrm>
            <a:off x="414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9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"/>
          <p:cNvSpPr/>
          <p:nvPr/>
        </p:nvSpPr>
        <p:spPr>
          <a:xfrm>
            <a:off x="396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1" name=""/>
          <p:cNvSpPr/>
          <p:nvPr/>
        </p:nvSpPr>
        <p:spPr>
          <a:xfrm>
            <a:off x="450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2" name=""/>
          <p:cNvSpPr/>
          <p:nvPr/>
        </p:nvSpPr>
        <p:spPr>
          <a:xfrm>
            <a:off x="504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3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"/>
          <p:cNvSpPr/>
          <p:nvPr/>
        </p:nvSpPr>
        <p:spPr>
          <a:xfrm>
            <a:off x="558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7020000" y="4860000"/>
            <a:ext cx="535320" cy="3553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"/>
          <p:cNvSpPr/>
          <p:nvPr/>
        </p:nvSpPr>
        <p:spPr>
          <a:xfrm>
            <a:off x="738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"/>
          <p:cNvSpPr/>
          <p:nvPr/>
        </p:nvSpPr>
        <p:spPr>
          <a:xfrm flipV="1">
            <a:off x="7740000" y="3780000"/>
            <a:ext cx="360" cy="16797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"/>
          <p:cNvSpPr/>
          <p:nvPr/>
        </p:nvSpPr>
        <p:spPr>
          <a:xfrm>
            <a:off x="1980000" y="5459400"/>
            <a:ext cx="577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"/>
          <p:cNvSpPr/>
          <p:nvPr/>
        </p:nvSpPr>
        <p:spPr>
          <a:xfrm>
            <a:off x="5580000" y="1980000"/>
            <a:ext cx="413280" cy="413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"/>
          <p:cNvSpPr/>
          <p:nvPr/>
        </p:nvSpPr>
        <p:spPr>
          <a:xfrm>
            <a:off x="1121040" y="1524240"/>
            <a:ext cx="3195720" cy="14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За счет поля status сразу получаем информацию о наличии элемента в очереди, в случае попадания обращение происходит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16" name=""/>
          <p:cNvSpPr/>
          <p:nvPr/>
        </p:nvSpPr>
        <p:spPr>
          <a:xfrm>
            <a:off x="1103040" y="651240"/>
            <a:ext cx="2794320" cy="7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Обращение по хэшу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7" name=""/>
          <p:cNvSpPr/>
          <p:nvPr/>
        </p:nvSpPr>
        <p:spPr>
          <a:xfrm>
            <a:off x="1080000" y="3960000"/>
            <a:ext cx="3195720" cy="11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Используя для представления времени последних К обращений тот же двусвязный список, обновляем историю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18" name=""/>
          <p:cNvSpPr/>
          <p:nvPr/>
        </p:nvSpPr>
        <p:spPr>
          <a:xfrm>
            <a:off x="1080000" y="3240000"/>
            <a:ext cx="154980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9" name=""/>
          <p:cNvSpPr/>
          <p:nvPr/>
        </p:nvSpPr>
        <p:spPr>
          <a:xfrm>
            <a:off x="496080" y="518400"/>
            <a:ext cx="1092600" cy="11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20" name=""/>
          <p:cNvSpPr/>
          <p:nvPr/>
        </p:nvSpPr>
        <p:spPr>
          <a:xfrm>
            <a:off x="5886000" y="1573920"/>
            <a:ext cx="1092600" cy="11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21" name=""/>
          <p:cNvSpPr/>
          <p:nvPr/>
        </p:nvSpPr>
        <p:spPr>
          <a:xfrm>
            <a:off x="6123600" y="1620000"/>
            <a:ext cx="323532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время первого из К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2" name=""/>
          <p:cNvSpPr/>
          <p:nvPr/>
        </p:nvSpPr>
        <p:spPr>
          <a:xfrm>
            <a:off x="5886000" y="2700000"/>
            <a:ext cx="3472920" cy="9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Вставка элемента в очередь происходит в соответствии со временем первого из К обращений, что позволяет всегда держать следующий для удаления элемент в конце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529200" y="2988720"/>
            <a:ext cx="664200" cy="97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"/>
          <p:cNvSpPr/>
          <p:nvPr/>
        </p:nvSpPr>
        <p:spPr>
          <a:xfrm>
            <a:off x="4995360" y="3960000"/>
            <a:ext cx="3823560" cy="35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Начальный размер hash-таблицы определяется процентом (relative_hash_table_size = 0.1) от числа запросов, а в течении выполнения программы способна по необходимости расширяться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5" name=""/>
          <p:cNvSpPr/>
          <p:nvPr/>
        </p:nvSpPr>
        <p:spPr>
          <a:xfrm>
            <a:off x="6811920" y="3162600"/>
            <a:ext cx="200700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Расширяемая hash-таблица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6" name=""/>
          <p:cNvSpPr/>
          <p:nvPr/>
        </p:nvSpPr>
        <p:spPr>
          <a:xfrm>
            <a:off x="4320000" y="180000"/>
            <a:ext cx="1405800" cy="1366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"/>
          <p:cNvSpPr/>
          <p:nvPr/>
        </p:nvSpPr>
        <p:spPr>
          <a:xfrm>
            <a:off x="6129360" y="1377720"/>
            <a:ext cx="273852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Храня указатель на «бесконечность», при наличии нескольких «бесконечностей» удаляем ту, что была добавлена раньше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8" name=""/>
          <p:cNvSpPr/>
          <p:nvPr/>
        </p:nvSpPr>
        <p:spPr>
          <a:xfrm>
            <a:off x="6300000" y="603360"/>
            <a:ext cx="256788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 «бесконечность»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9" name=""/>
          <p:cNvSpPr/>
          <p:nvPr/>
        </p:nvSpPr>
        <p:spPr>
          <a:xfrm>
            <a:off x="5760000" y="360000"/>
            <a:ext cx="1092600" cy="11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0" name=""/>
          <p:cNvSpPr/>
          <p:nvPr/>
        </p:nvSpPr>
        <p:spPr>
          <a:xfrm>
            <a:off x="5746320" y="2880000"/>
            <a:ext cx="1092600" cy="11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6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1" name=""/>
          <p:cNvSpPr/>
          <p:nvPr/>
        </p:nvSpPr>
        <p:spPr>
          <a:xfrm>
            <a:off x="1620000" y="1260000"/>
            <a:ext cx="4595040" cy="17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Использование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«бесконечного»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времени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886320" y="1260000"/>
            <a:ext cx="732600" cy="11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3" name=""/>
          <p:cNvSpPr/>
          <p:nvPr/>
        </p:nvSpPr>
        <p:spPr>
          <a:xfrm>
            <a:off x="900000" y="2386080"/>
            <a:ext cx="5049720" cy="14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Пока кэш заполнен не до конца, добавляем туда все приходящие элементы, но помечаем их «бесконечностями», что означает недостаточное количество обращений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"/>
          <p:cNvSpPr/>
          <p:nvPr/>
        </p:nvSpPr>
        <p:spPr>
          <a:xfrm>
            <a:off x="7920000" y="3240000"/>
            <a:ext cx="535320" cy="53532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"/>
          <p:cNvSpPr/>
          <p:nvPr/>
        </p:nvSpPr>
        <p:spPr>
          <a:xfrm>
            <a:off x="3780000" y="1620000"/>
            <a:ext cx="535320" cy="51120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"/>
          <p:cNvSpPr/>
          <p:nvPr/>
        </p:nvSpPr>
        <p:spPr>
          <a:xfrm>
            <a:off x="3757680" y="1800000"/>
            <a:ext cx="4697640" cy="18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Для проверки эффективности алгоритма по времени, вероятности попаданий в кэш, а также для сравнения разных К были использованы автоматизированные тесты, написанные Олегом на Python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"/>
          <p:cNvSpPr/>
          <p:nvPr/>
        </p:nvSpPr>
        <p:spPr>
          <a:xfrm>
            <a:off x="91440" y="1158840"/>
            <a:ext cx="3378600" cy="9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по времени  был использован тест с 1000 запросов и размером кэша 5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617760" y="540000"/>
            <a:ext cx="28522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быстрее?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39" name=""/>
          <p:cNvSpPr/>
          <p:nvPr/>
        </p:nvSpPr>
        <p:spPr>
          <a:xfrm>
            <a:off x="6480000" y="4799520"/>
            <a:ext cx="186840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>
            <a:off x="1481400" y="2238120"/>
            <a:ext cx="2007000" cy="6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1" name=""/>
          <p:cNvSpPr/>
          <p:nvPr/>
        </p:nvSpPr>
        <p:spPr>
          <a:xfrm>
            <a:off x="6480000" y="3960000"/>
            <a:ext cx="2007000" cy="6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2" name=""/>
          <p:cNvSpPr/>
          <p:nvPr/>
        </p:nvSpPr>
        <p:spPr>
          <a:xfrm>
            <a:off x="1440000" y="3877560"/>
            <a:ext cx="2007000" cy="6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3" name=""/>
          <p:cNvSpPr/>
          <p:nvPr/>
        </p:nvSpPr>
        <p:spPr>
          <a:xfrm>
            <a:off x="6500160" y="2370960"/>
            <a:ext cx="2007000" cy="6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4" name=""/>
          <p:cNvSpPr/>
          <p:nvPr/>
        </p:nvSpPr>
        <p:spPr>
          <a:xfrm>
            <a:off x="6541200" y="832680"/>
            <a:ext cx="2007000" cy="6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5" name=""/>
          <p:cNvSpPr/>
          <p:nvPr/>
        </p:nvSpPr>
        <p:spPr>
          <a:xfrm>
            <a:off x="6480000" y="3240000"/>
            <a:ext cx="186840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6480000" y="1559520"/>
            <a:ext cx="186840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1546920" y="4680000"/>
            <a:ext cx="186840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8" name=""/>
          <p:cNvSpPr/>
          <p:nvPr/>
        </p:nvSpPr>
        <p:spPr>
          <a:xfrm>
            <a:off x="1440000" y="2880000"/>
            <a:ext cx="186840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"/>
          <p:cNvSpPr/>
          <p:nvPr/>
        </p:nvSpPr>
        <p:spPr>
          <a:xfrm>
            <a:off x="6120000" y="900000"/>
            <a:ext cx="2518920" cy="57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алгоритмов была введена «Эталонная вероятность попадания в кэш», равная 0.7. Для достижения такой вероятности для разных К потребовалось разное количество запросов. Исходя из полученных данных, можно сделать вывод о применении того или иного К для заданного количества запросов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1083600" y="3600"/>
            <a:ext cx="2515320" cy="12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951" name=""/>
          <p:cNvSpPr/>
          <p:nvPr/>
        </p:nvSpPr>
        <p:spPr>
          <a:xfrm>
            <a:off x="88560" y="0"/>
            <a:ext cx="86760" cy="12812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"/>
          <p:cNvSpPr/>
          <p:nvPr/>
        </p:nvSpPr>
        <p:spPr>
          <a:xfrm>
            <a:off x="1110960" y="900000"/>
            <a:ext cx="374436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080000" y="1553400"/>
            <a:ext cx="349236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1255680" y="1865160"/>
            <a:ext cx="8727480" cy="18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LRU (least recently used) — это алгоритм кэширования, при котором каждый запрошенный элемент попадает в кэш, а при полном заполнении кэша, вытесняется наиболее давно используемый элемент.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НО! У такого алгоритма есть один существенный недостаток.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1167840" y="1941120"/>
            <a:ext cx="86760" cy="12812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"/>
          <p:cNvSpPr/>
          <p:nvPr/>
        </p:nvSpPr>
        <p:spPr>
          <a:xfrm>
            <a:off x="720000" y="3960000"/>
            <a:ext cx="200700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Проблема: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720000" y="4320000"/>
            <a:ext cx="337860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Попадание в кэш всех запросов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(они могут больше никогда не встретиться, но пробудут там достаточно долго)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" name=""/>
          <p:cNvGrpSpPr/>
          <p:nvPr/>
        </p:nvGrpSpPr>
        <p:grpSpPr>
          <a:xfrm>
            <a:off x="734760" y="1800000"/>
            <a:ext cx="1780560" cy="1761480"/>
            <a:chOff x="734760" y="1800000"/>
            <a:chExt cx="1780560" cy="1761480"/>
          </a:xfrm>
        </p:grpSpPr>
        <p:sp>
          <p:nvSpPr>
            <p:cNvPr id="953" name=""/>
            <p:cNvSpPr/>
            <p:nvPr/>
          </p:nvSpPr>
          <p:spPr>
            <a:xfrm>
              <a:off x="734760" y="1800000"/>
              <a:ext cx="1780560" cy="17614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54" name=""/>
          <p:cNvSpPr/>
          <p:nvPr/>
        </p:nvSpPr>
        <p:spPr>
          <a:xfrm>
            <a:off x="540000" y="3600000"/>
            <a:ext cx="222948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5" name=""/>
          <p:cNvSpPr/>
          <p:nvPr/>
        </p:nvSpPr>
        <p:spPr>
          <a:xfrm>
            <a:off x="292680" y="3971160"/>
            <a:ext cx="2869560" cy="16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56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"/>
          <p:cNvSpPr/>
          <p:nvPr/>
        </p:nvSpPr>
        <p:spPr>
          <a:xfrm>
            <a:off x="3706920" y="221400"/>
            <a:ext cx="258840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58" name=""/>
          <p:cNvSpPr/>
          <p:nvPr/>
        </p:nvSpPr>
        <p:spPr>
          <a:xfrm>
            <a:off x="112680" y="3971160"/>
            <a:ext cx="3304080" cy="16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"/>
          <p:cNvGrpSpPr/>
          <p:nvPr/>
        </p:nvGrpSpPr>
        <p:grpSpPr>
          <a:xfrm>
            <a:off x="734760" y="1800000"/>
            <a:ext cx="1780560" cy="1761480"/>
            <a:chOff x="734760" y="1800000"/>
            <a:chExt cx="1780560" cy="1761480"/>
          </a:xfrm>
        </p:grpSpPr>
        <p:sp>
          <p:nvSpPr>
            <p:cNvPr id="960" name=""/>
            <p:cNvSpPr/>
            <p:nvPr/>
          </p:nvSpPr>
          <p:spPr>
            <a:xfrm>
              <a:off x="734760" y="1800000"/>
              <a:ext cx="1780560" cy="17614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961" name=""/>
          <p:cNvGrpSpPr/>
          <p:nvPr/>
        </p:nvGrpSpPr>
        <p:grpSpPr>
          <a:xfrm>
            <a:off x="4117320" y="1653840"/>
            <a:ext cx="1818000" cy="1761480"/>
            <a:chOff x="4117320" y="1653840"/>
            <a:chExt cx="1818000" cy="1761480"/>
          </a:xfrm>
        </p:grpSpPr>
        <p:sp>
          <p:nvSpPr>
            <p:cNvPr id="962" name=""/>
            <p:cNvSpPr/>
            <p:nvPr/>
          </p:nvSpPr>
          <p:spPr>
            <a:xfrm>
              <a:off x="4117320" y="1653840"/>
              <a:ext cx="1818000" cy="17614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63" name=""/>
          <p:cNvSpPr/>
          <p:nvPr/>
        </p:nvSpPr>
        <p:spPr>
          <a:xfrm>
            <a:off x="540000" y="3600000"/>
            <a:ext cx="222948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4" name=""/>
          <p:cNvSpPr/>
          <p:nvPr/>
        </p:nvSpPr>
        <p:spPr>
          <a:xfrm>
            <a:off x="3960000" y="3600000"/>
            <a:ext cx="226620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5" name=""/>
          <p:cNvSpPr/>
          <p:nvPr/>
        </p:nvSpPr>
        <p:spPr>
          <a:xfrm>
            <a:off x="3600000" y="3960000"/>
            <a:ext cx="3055320" cy="16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66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"/>
          <p:cNvSpPr/>
          <p:nvPr/>
        </p:nvSpPr>
        <p:spPr>
          <a:xfrm>
            <a:off x="4902840" y="822960"/>
            <a:ext cx="269640" cy="2696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"/>
          <p:cNvSpPr/>
          <p:nvPr/>
        </p:nvSpPr>
        <p:spPr>
          <a:xfrm>
            <a:off x="3706920" y="221400"/>
            <a:ext cx="258840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69" name=""/>
          <p:cNvSpPr/>
          <p:nvPr/>
        </p:nvSpPr>
        <p:spPr>
          <a:xfrm>
            <a:off x="112680" y="3971160"/>
            <a:ext cx="3304080" cy="16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"/>
          <p:cNvGrpSpPr/>
          <p:nvPr/>
        </p:nvGrpSpPr>
        <p:grpSpPr>
          <a:xfrm>
            <a:off x="734760" y="1800000"/>
            <a:ext cx="1780560" cy="1761480"/>
            <a:chOff x="734760" y="1800000"/>
            <a:chExt cx="1780560" cy="1761480"/>
          </a:xfrm>
        </p:grpSpPr>
        <p:sp>
          <p:nvSpPr>
            <p:cNvPr id="971" name=""/>
            <p:cNvSpPr/>
            <p:nvPr/>
          </p:nvSpPr>
          <p:spPr>
            <a:xfrm>
              <a:off x="734760" y="1800000"/>
              <a:ext cx="1780560" cy="17614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972" name=""/>
          <p:cNvGrpSpPr/>
          <p:nvPr/>
        </p:nvGrpSpPr>
        <p:grpSpPr>
          <a:xfrm>
            <a:off x="4117320" y="1653840"/>
            <a:ext cx="1818000" cy="1761480"/>
            <a:chOff x="4117320" y="1653840"/>
            <a:chExt cx="1818000" cy="1761480"/>
          </a:xfrm>
        </p:grpSpPr>
        <p:sp>
          <p:nvSpPr>
            <p:cNvPr id="973" name=""/>
            <p:cNvSpPr/>
            <p:nvPr/>
          </p:nvSpPr>
          <p:spPr>
            <a:xfrm>
              <a:off x="4117320" y="1653840"/>
              <a:ext cx="1818000" cy="17614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974" name=""/>
          <p:cNvGrpSpPr/>
          <p:nvPr/>
        </p:nvGrpSpPr>
        <p:grpSpPr>
          <a:xfrm>
            <a:off x="7380000" y="1800000"/>
            <a:ext cx="1785240" cy="1761480"/>
            <a:chOff x="7380000" y="1800000"/>
            <a:chExt cx="1785240" cy="1761480"/>
          </a:xfrm>
        </p:grpSpPr>
        <p:sp>
          <p:nvSpPr>
            <p:cNvPr id="975" name=""/>
            <p:cNvSpPr/>
            <p:nvPr/>
          </p:nvSpPr>
          <p:spPr>
            <a:xfrm>
              <a:off x="7380000" y="1800000"/>
              <a:ext cx="1785240" cy="176148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Использование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большого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количества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памяти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76" name=""/>
          <p:cNvSpPr/>
          <p:nvPr/>
        </p:nvSpPr>
        <p:spPr>
          <a:xfrm>
            <a:off x="540000" y="3600000"/>
            <a:ext cx="222948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7" name=""/>
          <p:cNvSpPr/>
          <p:nvPr/>
        </p:nvSpPr>
        <p:spPr>
          <a:xfrm>
            <a:off x="3960000" y="3600000"/>
            <a:ext cx="226620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8" name=""/>
          <p:cNvSpPr/>
          <p:nvPr/>
        </p:nvSpPr>
        <p:spPr>
          <a:xfrm>
            <a:off x="7301520" y="3566160"/>
            <a:ext cx="187380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Недостаток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9" name=""/>
          <p:cNvSpPr/>
          <p:nvPr/>
        </p:nvSpPr>
        <p:spPr>
          <a:xfrm>
            <a:off x="112680" y="3971160"/>
            <a:ext cx="3304080" cy="16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80" name=""/>
          <p:cNvSpPr/>
          <p:nvPr/>
        </p:nvSpPr>
        <p:spPr>
          <a:xfrm>
            <a:off x="3600000" y="3960000"/>
            <a:ext cx="3055320" cy="16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81" name=""/>
          <p:cNvSpPr/>
          <p:nvPr/>
        </p:nvSpPr>
        <p:spPr>
          <a:xfrm>
            <a:off x="6613920" y="3926520"/>
            <a:ext cx="3236760" cy="185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К сожалению, единственный способ гарантировать, что попадающая в кэш страница, действительно используема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- это хранение информации о всех страницах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82" name=""/>
          <p:cNvSpPr/>
          <p:nvPr/>
        </p:nvSpPr>
        <p:spPr>
          <a:xfrm>
            <a:off x="4445640" y="822960"/>
            <a:ext cx="269640" cy="2696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"/>
          <p:cNvSpPr/>
          <p:nvPr/>
        </p:nvSpPr>
        <p:spPr>
          <a:xfrm>
            <a:off x="4902840" y="822960"/>
            <a:ext cx="269640" cy="2696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"/>
          <p:cNvSpPr/>
          <p:nvPr/>
        </p:nvSpPr>
        <p:spPr>
          <a:xfrm>
            <a:off x="5360040" y="822960"/>
            <a:ext cx="269640" cy="26964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"/>
          <p:cNvSpPr/>
          <p:nvPr/>
        </p:nvSpPr>
        <p:spPr>
          <a:xfrm>
            <a:off x="3706920" y="221400"/>
            <a:ext cx="2588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"/>
          <p:cNvSpPr/>
          <p:nvPr/>
        </p:nvSpPr>
        <p:spPr>
          <a:xfrm>
            <a:off x="457200" y="1546920"/>
            <a:ext cx="5115960" cy="185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этом проекте мы представили одну из реализаций алгоритма кэширования LRU-K.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Преимущество такого алгоритма состоит в том, что он может лучше различать страницы, на которые часто ссылаются, и страницы, на которые редко ссылаются, в нём устранена проблема «загрязнения» кэша «лишними» страницами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87" name=""/>
          <p:cNvSpPr/>
          <p:nvPr/>
        </p:nvSpPr>
        <p:spPr>
          <a:xfrm>
            <a:off x="279360" y="3727080"/>
            <a:ext cx="5115960" cy="11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Мы считаем, что самонастраивающийся и адаптивный алгоритм кэширования LRU-K является хорошим решением задач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управления памятью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88" name=""/>
          <p:cNvSpPr/>
          <p:nvPr/>
        </p:nvSpPr>
        <p:spPr>
          <a:xfrm>
            <a:off x="274320" y="365760"/>
            <a:ext cx="356148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Выводы: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89" name=""/>
          <p:cNvSpPr/>
          <p:nvPr/>
        </p:nvSpPr>
        <p:spPr>
          <a:xfrm>
            <a:off x="5308560" y="5163120"/>
            <a:ext cx="218484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Photo by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1"/>
              </a:rPr>
              <a:t>Dave Hoefler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2"/>
              </a:rPr>
              <a:t>Unsplash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990" name=""/>
          <p:cNvSpPr/>
          <p:nvPr/>
        </p:nvSpPr>
        <p:spPr>
          <a:xfrm>
            <a:off x="5873400" y="1190520"/>
            <a:ext cx="4089600" cy="4089600"/>
          </a:xfrm>
          <a:custGeom>
            <a:avLst/>
            <a:gdLst/>
            <a:ahLst/>
            <a:rect l="l" t="t" r="r" b="b"/>
            <a:pathLst>
              <a:path w="11374" h="11374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"/>
          <p:cNvSpPr/>
          <p:nvPr/>
        </p:nvSpPr>
        <p:spPr>
          <a:xfrm>
            <a:off x="5220000" y="5220000"/>
            <a:ext cx="2155320" cy="324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"/>
          <p:cNvSpPr/>
          <p:nvPr/>
        </p:nvSpPr>
        <p:spPr>
          <a:xfrm>
            <a:off x="1110960" y="900000"/>
            <a:ext cx="374436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1080000" y="1553400"/>
            <a:ext cx="349236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1167840" y="1800000"/>
            <a:ext cx="8727480" cy="18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1167840" y="1954080"/>
            <a:ext cx="86760" cy="12848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4" name="task-none 12"/>
          <p:cNvGrpSpPr/>
          <p:nvPr/>
        </p:nvGrpSpPr>
        <p:grpSpPr>
          <a:xfrm>
            <a:off x="1260000" y="3420000"/>
            <a:ext cx="1435320" cy="1075680"/>
            <a:chOff x="1260000" y="3420000"/>
            <a:chExt cx="1435320" cy="1075680"/>
          </a:xfrm>
        </p:grpSpPr>
        <p:grpSp>
          <p:nvGrpSpPr>
            <p:cNvPr id="325" name=""/>
            <p:cNvGrpSpPr/>
            <p:nvPr/>
          </p:nvGrpSpPr>
          <p:grpSpPr>
            <a:xfrm>
              <a:off x="1859400" y="4264200"/>
              <a:ext cx="236160" cy="231480"/>
              <a:chOff x="1859400" y="4264200"/>
              <a:chExt cx="236160" cy="231480"/>
            </a:xfrm>
          </p:grpSpPr>
          <p:sp>
            <p:nvSpPr>
              <p:cNvPr id="326" name=""/>
              <p:cNvSpPr/>
              <p:nvPr/>
            </p:nvSpPr>
            <p:spPr>
              <a:xfrm>
                <a:off x="1859400" y="4264200"/>
                <a:ext cx="236160" cy="2314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9" name=""/>
            <p:cNvSpPr/>
            <p:nvPr/>
          </p:nvSpPr>
          <p:spPr>
            <a:xfrm>
              <a:off x="1260000" y="3420000"/>
              <a:ext cx="1435320" cy="10753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30" name="task-none 4"/>
          <p:cNvGrpSpPr/>
          <p:nvPr/>
        </p:nvGrpSpPr>
        <p:grpSpPr>
          <a:xfrm>
            <a:off x="3600000" y="3420000"/>
            <a:ext cx="1435320" cy="1075680"/>
            <a:chOff x="3600000" y="3420000"/>
            <a:chExt cx="1435320" cy="1075680"/>
          </a:xfrm>
        </p:grpSpPr>
        <p:grpSp>
          <p:nvGrpSpPr>
            <p:cNvPr id="331" name=""/>
            <p:cNvGrpSpPr/>
            <p:nvPr/>
          </p:nvGrpSpPr>
          <p:grpSpPr>
            <a:xfrm>
              <a:off x="4199400" y="4264200"/>
              <a:ext cx="236160" cy="231480"/>
              <a:chOff x="4199400" y="4264200"/>
              <a:chExt cx="236160" cy="231480"/>
            </a:xfrm>
          </p:grpSpPr>
          <p:sp>
            <p:nvSpPr>
              <p:cNvPr id="332" name=""/>
              <p:cNvSpPr/>
              <p:nvPr/>
            </p:nvSpPr>
            <p:spPr>
              <a:xfrm>
                <a:off x="4199400" y="4264200"/>
                <a:ext cx="236160" cy="2314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5" name=""/>
            <p:cNvSpPr/>
            <p:nvPr/>
          </p:nvSpPr>
          <p:spPr>
            <a:xfrm>
              <a:off x="3600000" y="3420000"/>
              <a:ext cx="1435320" cy="10753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36" name="task-none 3"/>
          <p:cNvGrpSpPr/>
          <p:nvPr/>
        </p:nvGrpSpPr>
        <p:grpSpPr>
          <a:xfrm>
            <a:off x="5940000" y="3420000"/>
            <a:ext cx="1435320" cy="1075680"/>
            <a:chOff x="5940000" y="3420000"/>
            <a:chExt cx="1435320" cy="1075680"/>
          </a:xfrm>
        </p:grpSpPr>
        <p:grpSp>
          <p:nvGrpSpPr>
            <p:cNvPr id="337" name=""/>
            <p:cNvGrpSpPr/>
            <p:nvPr/>
          </p:nvGrpSpPr>
          <p:grpSpPr>
            <a:xfrm>
              <a:off x="6539400" y="4264200"/>
              <a:ext cx="236160" cy="231480"/>
              <a:chOff x="6539400" y="4264200"/>
              <a:chExt cx="236160" cy="231480"/>
            </a:xfrm>
          </p:grpSpPr>
          <p:sp>
            <p:nvSpPr>
              <p:cNvPr id="338" name=""/>
              <p:cNvSpPr/>
              <p:nvPr/>
            </p:nvSpPr>
            <p:spPr>
              <a:xfrm>
                <a:off x="6539400" y="4264200"/>
                <a:ext cx="236160" cy="2314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1" name=""/>
            <p:cNvSpPr/>
            <p:nvPr/>
          </p:nvSpPr>
          <p:spPr>
            <a:xfrm>
              <a:off x="5940000" y="3420000"/>
              <a:ext cx="1435320" cy="10753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42" name="Connector 18"/>
          <p:cNvSpPr/>
          <p:nvPr/>
        </p:nvSpPr>
        <p:spPr>
          <a:xfrm>
            <a:off x="2700000" y="3960000"/>
            <a:ext cx="8956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onnector 19"/>
          <p:cNvSpPr/>
          <p:nvPr/>
        </p:nvSpPr>
        <p:spPr>
          <a:xfrm>
            <a:off x="5040000" y="3960000"/>
            <a:ext cx="8956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"/>
          <p:cNvSpPr/>
          <p:nvPr/>
        </p:nvSpPr>
        <p:spPr>
          <a:xfrm>
            <a:off x="1110960" y="900000"/>
            <a:ext cx="374436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1080000" y="1553400"/>
            <a:ext cx="349236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1167840" y="1800000"/>
            <a:ext cx="8727480" cy="18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1167840" y="1954080"/>
            <a:ext cx="86760" cy="12812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8" name="task-none 2"/>
          <p:cNvGrpSpPr/>
          <p:nvPr/>
        </p:nvGrpSpPr>
        <p:grpSpPr>
          <a:xfrm>
            <a:off x="1260000" y="3420000"/>
            <a:ext cx="1435320" cy="1075680"/>
            <a:chOff x="1260000" y="3420000"/>
            <a:chExt cx="1435320" cy="1075680"/>
          </a:xfrm>
        </p:grpSpPr>
        <p:grpSp>
          <p:nvGrpSpPr>
            <p:cNvPr id="349" name=""/>
            <p:cNvGrpSpPr/>
            <p:nvPr/>
          </p:nvGrpSpPr>
          <p:grpSpPr>
            <a:xfrm>
              <a:off x="1859400" y="4264200"/>
              <a:ext cx="236160" cy="231480"/>
              <a:chOff x="1859400" y="4264200"/>
              <a:chExt cx="236160" cy="231480"/>
            </a:xfrm>
          </p:grpSpPr>
          <p:sp>
            <p:nvSpPr>
              <p:cNvPr id="350" name=""/>
              <p:cNvSpPr/>
              <p:nvPr/>
            </p:nvSpPr>
            <p:spPr>
              <a:xfrm>
                <a:off x="1859400" y="4264200"/>
                <a:ext cx="236160" cy="2314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3" name=""/>
            <p:cNvSpPr/>
            <p:nvPr/>
          </p:nvSpPr>
          <p:spPr>
            <a:xfrm>
              <a:off x="1260000" y="3420000"/>
              <a:ext cx="1435320" cy="10753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4600" rIns="84600" tIns="39600" bIns="396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54" name="task-none 5"/>
          <p:cNvGrpSpPr/>
          <p:nvPr/>
        </p:nvGrpSpPr>
        <p:grpSpPr>
          <a:xfrm>
            <a:off x="3600000" y="3420000"/>
            <a:ext cx="1435320" cy="1075680"/>
            <a:chOff x="3600000" y="3420000"/>
            <a:chExt cx="1435320" cy="1075680"/>
          </a:xfrm>
        </p:grpSpPr>
        <p:grpSp>
          <p:nvGrpSpPr>
            <p:cNvPr id="355" name=""/>
            <p:cNvGrpSpPr/>
            <p:nvPr/>
          </p:nvGrpSpPr>
          <p:grpSpPr>
            <a:xfrm>
              <a:off x="4199400" y="4264200"/>
              <a:ext cx="236160" cy="231480"/>
              <a:chOff x="4199400" y="4264200"/>
              <a:chExt cx="236160" cy="231480"/>
            </a:xfrm>
          </p:grpSpPr>
          <p:sp>
            <p:nvSpPr>
              <p:cNvPr id="356" name=""/>
              <p:cNvSpPr/>
              <p:nvPr/>
            </p:nvSpPr>
            <p:spPr>
              <a:xfrm>
                <a:off x="4199400" y="4264200"/>
                <a:ext cx="236160" cy="2314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9" name=""/>
            <p:cNvSpPr/>
            <p:nvPr/>
          </p:nvSpPr>
          <p:spPr>
            <a:xfrm>
              <a:off x="3600000" y="3420000"/>
              <a:ext cx="1435320" cy="10753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60" name="task-none 6"/>
          <p:cNvGrpSpPr/>
          <p:nvPr/>
        </p:nvGrpSpPr>
        <p:grpSpPr>
          <a:xfrm>
            <a:off x="5940000" y="3420000"/>
            <a:ext cx="1435320" cy="1075680"/>
            <a:chOff x="5940000" y="3420000"/>
            <a:chExt cx="1435320" cy="1075680"/>
          </a:xfrm>
        </p:grpSpPr>
        <p:grpSp>
          <p:nvGrpSpPr>
            <p:cNvPr id="361" name=""/>
            <p:cNvGrpSpPr/>
            <p:nvPr/>
          </p:nvGrpSpPr>
          <p:grpSpPr>
            <a:xfrm>
              <a:off x="6539400" y="4264200"/>
              <a:ext cx="236160" cy="231480"/>
              <a:chOff x="6539400" y="4264200"/>
              <a:chExt cx="236160" cy="231480"/>
            </a:xfrm>
          </p:grpSpPr>
          <p:sp>
            <p:nvSpPr>
              <p:cNvPr id="362" name=""/>
              <p:cNvSpPr/>
              <p:nvPr/>
            </p:nvSpPr>
            <p:spPr>
              <a:xfrm>
                <a:off x="6539400" y="4264200"/>
                <a:ext cx="236160" cy="2314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5" name=""/>
            <p:cNvSpPr/>
            <p:nvPr/>
          </p:nvSpPr>
          <p:spPr>
            <a:xfrm>
              <a:off x="5940000" y="3420000"/>
              <a:ext cx="1435320" cy="10753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66" name="Connector 1"/>
          <p:cNvSpPr/>
          <p:nvPr/>
        </p:nvSpPr>
        <p:spPr>
          <a:xfrm>
            <a:off x="2700000" y="3960000"/>
            <a:ext cx="8956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onnector 2"/>
          <p:cNvSpPr/>
          <p:nvPr/>
        </p:nvSpPr>
        <p:spPr>
          <a:xfrm>
            <a:off x="5040000" y="3960000"/>
            <a:ext cx="8956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"/>
          <p:cNvSpPr/>
          <p:nvPr/>
        </p:nvSpPr>
        <p:spPr>
          <a:xfrm>
            <a:off x="2880000" y="2340000"/>
            <a:ext cx="535320" cy="53532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"/>
          <p:cNvSpPr/>
          <p:nvPr/>
        </p:nvSpPr>
        <p:spPr>
          <a:xfrm>
            <a:off x="1110960" y="900000"/>
            <a:ext cx="374436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1080000" y="1553400"/>
            <a:ext cx="349236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1167840" y="1800000"/>
            <a:ext cx="8727480" cy="18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1167840" y="1954080"/>
            <a:ext cx="86760" cy="12812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3" name="task-none 7"/>
          <p:cNvGrpSpPr/>
          <p:nvPr/>
        </p:nvGrpSpPr>
        <p:grpSpPr>
          <a:xfrm>
            <a:off x="1260000" y="3420000"/>
            <a:ext cx="1435320" cy="1075680"/>
            <a:chOff x="1260000" y="3420000"/>
            <a:chExt cx="1435320" cy="1075680"/>
          </a:xfrm>
        </p:grpSpPr>
        <p:grpSp>
          <p:nvGrpSpPr>
            <p:cNvPr id="374" name=""/>
            <p:cNvGrpSpPr/>
            <p:nvPr/>
          </p:nvGrpSpPr>
          <p:grpSpPr>
            <a:xfrm>
              <a:off x="1859400" y="4264200"/>
              <a:ext cx="236160" cy="231480"/>
              <a:chOff x="1859400" y="4264200"/>
              <a:chExt cx="236160" cy="231480"/>
            </a:xfrm>
          </p:grpSpPr>
          <p:sp>
            <p:nvSpPr>
              <p:cNvPr id="375" name=""/>
              <p:cNvSpPr/>
              <p:nvPr/>
            </p:nvSpPr>
            <p:spPr>
              <a:xfrm>
                <a:off x="1859400" y="4264200"/>
                <a:ext cx="236160" cy="2314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8" name=""/>
            <p:cNvSpPr/>
            <p:nvPr/>
          </p:nvSpPr>
          <p:spPr>
            <a:xfrm>
              <a:off x="1260000" y="3420000"/>
              <a:ext cx="1435320" cy="10753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79" name="task-none 8"/>
          <p:cNvGrpSpPr/>
          <p:nvPr/>
        </p:nvGrpSpPr>
        <p:grpSpPr>
          <a:xfrm>
            <a:off x="3600000" y="3420000"/>
            <a:ext cx="1435320" cy="1075680"/>
            <a:chOff x="3600000" y="3420000"/>
            <a:chExt cx="1435320" cy="1075680"/>
          </a:xfrm>
        </p:grpSpPr>
        <p:grpSp>
          <p:nvGrpSpPr>
            <p:cNvPr id="380" name=""/>
            <p:cNvGrpSpPr/>
            <p:nvPr/>
          </p:nvGrpSpPr>
          <p:grpSpPr>
            <a:xfrm>
              <a:off x="4199400" y="4264200"/>
              <a:ext cx="236160" cy="231480"/>
              <a:chOff x="4199400" y="4264200"/>
              <a:chExt cx="236160" cy="231480"/>
            </a:xfrm>
          </p:grpSpPr>
          <p:sp>
            <p:nvSpPr>
              <p:cNvPr id="381" name=""/>
              <p:cNvSpPr/>
              <p:nvPr/>
            </p:nvSpPr>
            <p:spPr>
              <a:xfrm>
                <a:off x="4199400" y="4264200"/>
                <a:ext cx="236160" cy="2314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4" name=""/>
            <p:cNvSpPr/>
            <p:nvPr/>
          </p:nvSpPr>
          <p:spPr>
            <a:xfrm>
              <a:off x="3600000" y="3420000"/>
              <a:ext cx="1435320" cy="10753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85" name="task-none 9"/>
          <p:cNvGrpSpPr/>
          <p:nvPr/>
        </p:nvGrpSpPr>
        <p:grpSpPr>
          <a:xfrm>
            <a:off x="5940000" y="3420000"/>
            <a:ext cx="1435320" cy="1075680"/>
            <a:chOff x="5940000" y="3420000"/>
            <a:chExt cx="1435320" cy="1075680"/>
          </a:xfrm>
        </p:grpSpPr>
        <p:grpSp>
          <p:nvGrpSpPr>
            <p:cNvPr id="386" name=""/>
            <p:cNvGrpSpPr/>
            <p:nvPr/>
          </p:nvGrpSpPr>
          <p:grpSpPr>
            <a:xfrm>
              <a:off x="6539400" y="4264200"/>
              <a:ext cx="236160" cy="231480"/>
              <a:chOff x="6539400" y="4264200"/>
              <a:chExt cx="236160" cy="231480"/>
            </a:xfrm>
          </p:grpSpPr>
          <p:sp>
            <p:nvSpPr>
              <p:cNvPr id="387" name=""/>
              <p:cNvSpPr/>
              <p:nvPr/>
            </p:nvSpPr>
            <p:spPr>
              <a:xfrm>
                <a:off x="6539400" y="4264200"/>
                <a:ext cx="236160" cy="2314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0" name=""/>
            <p:cNvSpPr/>
            <p:nvPr/>
          </p:nvSpPr>
          <p:spPr>
            <a:xfrm>
              <a:off x="5940000" y="3420000"/>
              <a:ext cx="1435320" cy="10753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91" name="Connector 3"/>
          <p:cNvSpPr/>
          <p:nvPr/>
        </p:nvSpPr>
        <p:spPr>
          <a:xfrm>
            <a:off x="2700000" y="3960000"/>
            <a:ext cx="8956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onnector 4"/>
          <p:cNvSpPr/>
          <p:nvPr/>
        </p:nvSpPr>
        <p:spPr>
          <a:xfrm>
            <a:off x="5040000" y="3960000"/>
            <a:ext cx="8956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"/>
          <p:cNvSpPr/>
          <p:nvPr/>
        </p:nvSpPr>
        <p:spPr>
          <a:xfrm>
            <a:off x="2880000" y="2340000"/>
            <a:ext cx="535320" cy="53532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3600000" y="2340000"/>
            <a:ext cx="535320" cy="53532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"/>
          <p:cNvSpPr/>
          <p:nvPr/>
        </p:nvSpPr>
        <p:spPr>
          <a:xfrm>
            <a:off x="1110960" y="900000"/>
            <a:ext cx="374436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1080000" y="1553400"/>
            <a:ext cx="349236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1167840" y="1800000"/>
            <a:ext cx="8727480" cy="18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1167840" y="1954080"/>
            <a:ext cx="86760" cy="12812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9" name="task-none 10"/>
          <p:cNvGrpSpPr/>
          <p:nvPr/>
        </p:nvGrpSpPr>
        <p:grpSpPr>
          <a:xfrm>
            <a:off x="1260000" y="3420000"/>
            <a:ext cx="1435320" cy="1075680"/>
            <a:chOff x="1260000" y="3420000"/>
            <a:chExt cx="1435320" cy="1075680"/>
          </a:xfrm>
        </p:grpSpPr>
        <p:grpSp>
          <p:nvGrpSpPr>
            <p:cNvPr id="400" name=""/>
            <p:cNvGrpSpPr/>
            <p:nvPr/>
          </p:nvGrpSpPr>
          <p:grpSpPr>
            <a:xfrm>
              <a:off x="1859400" y="4264200"/>
              <a:ext cx="236160" cy="231480"/>
              <a:chOff x="1859400" y="4264200"/>
              <a:chExt cx="236160" cy="231480"/>
            </a:xfrm>
          </p:grpSpPr>
          <p:sp>
            <p:nvSpPr>
              <p:cNvPr id="401" name=""/>
              <p:cNvSpPr/>
              <p:nvPr/>
            </p:nvSpPr>
            <p:spPr>
              <a:xfrm>
                <a:off x="1859400" y="4264200"/>
                <a:ext cx="236160" cy="2314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4" name=""/>
            <p:cNvSpPr/>
            <p:nvPr/>
          </p:nvSpPr>
          <p:spPr>
            <a:xfrm>
              <a:off x="1260000" y="3420000"/>
              <a:ext cx="1435320" cy="10753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05" name="task-none 11"/>
          <p:cNvGrpSpPr/>
          <p:nvPr/>
        </p:nvGrpSpPr>
        <p:grpSpPr>
          <a:xfrm>
            <a:off x="3600000" y="3420000"/>
            <a:ext cx="1435320" cy="1075680"/>
            <a:chOff x="3600000" y="3420000"/>
            <a:chExt cx="1435320" cy="1075680"/>
          </a:xfrm>
        </p:grpSpPr>
        <p:grpSp>
          <p:nvGrpSpPr>
            <p:cNvPr id="406" name=""/>
            <p:cNvGrpSpPr/>
            <p:nvPr/>
          </p:nvGrpSpPr>
          <p:grpSpPr>
            <a:xfrm>
              <a:off x="4199400" y="4264200"/>
              <a:ext cx="236160" cy="231480"/>
              <a:chOff x="4199400" y="4264200"/>
              <a:chExt cx="236160" cy="231480"/>
            </a:xfrm>
          </p:grpSpPr>
          <p:sp>
            <p:nvSpPr>
              <p:cNvPr id="407" name=""/>
              <p:cNvSpPr/>
              <p:nvPr/>
            </p:nvSpPr>
            <p:spPr>
              <a:xfrm>
                <a:off x="4199400" y="4264200"/>
                <a:ext cx="236160" cy="2314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0" name=""/>
            <p:cNvSpPr/>
            <p:nvPr/>
          </p:nvSpPr>
          <p:spPr>
            <a:xfrm>
              <a:off x="3600000" y="3420000"/>
              <a:ext cx="1435320" cy="10753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11" name="task-none 13"/>
          <p:cNvGrpSpPr/>
          <p:nvPr/>
        </p:nvGrpSpPr>
        <p:grpSpPr>
          <a:xfrm>
            <a:off x="5940000" y="3420000"/>
            <a:ext cx="1435320" cy="1075680"/>
            <a:chOff x="5940000" y="3420000"/>
            <a:chExt cx="1435320" cy="1075680"/>
          </a:xfrm>
        </p:grpSpPr>
        <p:grpSp>
          <p:nvGrpSpPr>
            <p:cNvPr id="412" name=""/>
            <p:cNvGrpSpPr/>
            <p:nvPr/>
          </p:nvGrpSpPr>
          <p:grpSpPr>
            <a:xfrm>
              <a:off x="6539400" y="4264200"/>
              <a:ext cx="236160" cy="231480"/>
              <a:chOff x="6539400" y="4264200"/>
              <a:chExt cx="236160" cy="231480"/>
            </a:xfrm>
          </p:grpSpPr>
          <p:sp>
            <p:nvSpPr>
              <p:cNvPr id="413" name=""/>
              <p:cNvSpPr/>
              <p:nvPr/>
            </p:nvSpPr>
            <p:spPr>
              <a:xfrm>
                <a:off x="6539400" y="4264200"/>
                <a:ext cx="236160" cy="2314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6" name=""/>
            <p:cNvSpPr/>
            <p:nvPr/>
          </p:nvSpPr>
          <p:spPr>
            <a:xfrm>
              <a:off x="5940000" y="3420000"/>
              <a:ext cx="1435320" cy="10753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417" name="Connector 5"/>
          <p:cNvSpPr/>
          <p:nvPr/>
        </p:nvSpPr>
        <p:spPr>
          <a:xfrm>
            <a:off x="2700000" y="3960000"/>
            <a:ext cx="8956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onnector 6"/>
          <p:cNvSpPr/>
          <p:nvPr/>
        </p:nvSpPr>
        <p:spPr>
          <a:xfrm>
            <a:off x="5040000" y="3960000"/>
            <a:ext cx="8956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"/>
          <p:cNvSpPr/>
          <p:nvPr/>
        </p:nvSpPr>
        <p:spPr>
          <a:xfrm>
            <a:off x="2880000" y="2340000"/>
            <a:ext cx="535320" cy="53532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>
            <a:off x="3600000" y="2340000"/>
            <a:ext cx="535320" cy="53532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1" name=""/>
          <p:cNvSpPr/>
          <p:nvPr/>
        </p:nvSpPr>
        <p:spPr>
          <a:xfrm>
            <a:off x="4320000" y="2340000"/>
            <a:ext cx="535320" cy="53532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"/>
          <p:cNvSpPr/>
          <p:nvPr/>
        </p:nvSpPr>
        <p:spPr>
          <a:xfrm>
            <a:off x="1110960" y="900000"/>
            <a:ext cx="374436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1080000" y="1553400"/>
            <a:ext cx="349236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4" name=""/>
          <p:cNvSpPr/>
          <p:nvPr/>
        </p:nvSpPr>
        <p:spPr>
          <a:xfrm>
            <a:off x="1167840" y="1800000"/>
            <a:ext cx="8727480" cy="18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25" name=""/>
          <p:cNvSpPr/>
          <p:nvPr/>
        </p:nvSpPr>
        <p:spPr>
          <a:xfrm>
            <a:off x="1167840" y="1954080"/>
            <a:ext cx="86760" cy="12812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6" name="task-none 14"/>
          <p:cNvGrpSpPr/>
          <p:nvPr/>
        </p:nvGrpSpPr>
        <p:grpSpPr>
          <a:xfrm>
            <a:off x="1260000" y="3420000"/>
            <a:ext cx="1435320" cy="1075680"/>
            <a:chOff x="1260000" y="3420000"/>
            <a:chExt cx="1435320" cy="1075680"/>
          </a:xfrm>
        </p:grpSpPr>
        <p:grpSp>
          <p:nvGrpSpPr>
            <p:cNvPr id="427" name=""/>
            <p:cNvGrpSpPr/>
            <p:nvPr/>
          </p:nvGrpSpPr>
          <p:grpSpPr>
            <a:xfrm>
              <a:off x="1859400" y="4264200"/>
              <a:ext cx="236160" cy="231480"/>
              <a:chOff x="1859400" y="4264200"/>
              <a:chExt cx="236160" cy="231480"/>
            </a:xfrm>
          </p:grpSpPr>
          <p:sp>
            <p:nvSpPr>
              <p:cNvPr id="428" name=""/>
              <p:cNvSpPr/>
              <p:nvPr/>
            </p:nvSpPr>
            <p:spPr>
              <a:xfrm>
                <a:off x="1859400" y="4264200"/>
                <a:ext cx="236160" cy="2314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de8cb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1" name=""/>
            <p:cNvSpPr/>
            <p:nvPr/>
          </p:nvSpPr>
          <p:spPr>
            <a:xfrm>
              <a:off x="1260000" y="3420000"/>
              <a:ext cx="1435320" cy="10753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de8cb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32" name="task-none 15"/>
          <p:cNvGrpSpPr/>
          <p:nvPr/>
        </p:nvGrpSpPr>
        <p:grpSpPr>
          <a:xfrm>
            <a:off x="3600000" y="3420000"/>
            <a:ext cx="1435320" cy="1075680"/>
            <a:chOff x="3600000" y="3420000"/>
            <a:chExt cx="1435320" cy="1075680"/>
          </a:xfrm>
        </p:grpSpPr>
        <p:grpSp>
          <p:nvGrpSpPr>
            <p:cNvPr id="433" name=""/>
            <p:cNvGrpSpPr/>
            <p:nvPr/>
          </p:nvGrpSpPr>
          <p:grpSpPr>
            <a:xfrm>
              <a:off x="4199400" y="4264200"/>
              <a:ext cx="236160" cy="231480"/>
              <a:chOff x="4199400" y="4264200"/>
              <a:chExt cx="236160" cy="231480"/>
            </a:xfrm>
          </p:grpSpPr>
          <p:sp>
            <p:nvSpPr>
              <p:cNvPr id="434" name=""/>
              <p:cNvSpPr/>
              <p:nvPr/>
            </p:nvSpPr>
            <p:spPr>
              <a:xfrm>
                <a:off x="4199400" y="4264200"/>
                <a:ext cx="236160" cy="2314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7" name=""/>
            <p:cNvSpPr/>
            <p:nvPr/>
          </p:nvSpPr>
          <p:spPr>
            <a:xfrm>
              <a:off x="3600000" y="3420000"/>
              <a:ext cx="1435320" cy="10753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38" name="task-none 16"/>
          <p:cNvGrpSpPr/>
          <p:nvPr/>
        </p:nvGrpSpPr>
        <p:grpSpPr>
          <a:xfrm>
            <a:off x="5940000" y="3420000"/>
            <a:ext cx="1435320" cy="1075680"/>
            <a:chOff x="5940000" y="3420000"/>
            <a:chExt cx="1435320" cy="1075680"/>
          </a:xfrm>
        </p:grpSpPr>
        <p:grpSp>
          <p:nvGrpSpPr>
            <p:cNvPr id="439" name=""/>
            <p:cNvGrpSpPr/>
            <p:nvPr/>
          </p:nvGrpSpPr>
          <p:grpSpPr>
            <a:xfrm>
              <a:off x="6539400" y="4264200"/>
              <a:ext cx="236160" cy="231480"/>
              <a:chOff x="6539400" y="4264200"/>
              <a:chExt cx="236160" cy="231480"/>
            </a:xfrm>
          </p:grpSpPr>
          <p:sp>
            <p:nvSpPr>
              <p:cNvPr id="440" name=""/>
              <p:cNvSpPr/>
              <p:nvPr/>
            </p:nvSpPr>
            <p:spPr>
              <a:xfrm>
                <a:off x="6539400" y="4264200"/>
                <a:ext cx="236160" cy="2314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3" name=""/>
            <p:cNvSpPr/>
            <p:nvPr/>
          </p:nvSpPr>
          <p:spPr>
            <a:xfrm>
              <a:off x="5940000" y="3420000"/>
              <a:ext cx="1435320" cy="10753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444" name="Connector 7"/>
          <p:cNvSpPr/>
          <p:nvPr/>
        </p:nvSpPr>
        <p:spPr>
          <a:xfrm>
            <a:off x="2700000" y="3960000"/>
            <a:ext cx="8956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onnector 8"/>
          <p:cNvSpPr/>
          <p:nvPr/>
        </p:nvSpPr>
        <p:spPr>
          <a:xfrm>
            <a:off x="5040000" y="3960000"/>
            <a:ext cx="8956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>
            <a:off x="2880000" y="2340000"/>
            <a:ext cx="535320" cy="53532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7" name=""/>
          <p:cNvSpPr/>
          <p:nvPr/>
        </p:nvSpPr>
        <p:spPr>
          <a:xfrm>
            <a:off x="3600000" y="2340000"/>
            <a:ext cx="535320" cy="53532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4320000" y="2340000"/>
            <a:ext cx="535320" cy="53532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5040000" y="2340000"/>
            <a:ext cx="535320" cy="53532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"/>
          <p:cNvSpPr/>
          <p:nvPr/>
        </p:nvSpPr>
        <p:spPr>
          <a:xfrm>
            <a:off x="6300000" y="462600"/>
            <a:ext cx="3744360" cy="9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6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LRU-K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1080000" y="1620000"/>
            <a:ext cx="889236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Параметр К отвечает за количество последних отслеживаемых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1167840" y="2160000"/>
            <a:ext cx="5847480" cy="313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Видно, что в предыдущем подходе количество попаданий в кэш равно нулю, но алгоритм LRU-K помогает решить эту проблему и уменьшить количество промахов до одного!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Основная цель LRU-K - решить проблему задержки в кэше «лишних» элементов. Так, для полноценного попадания в кэш к элементу нужно обратиться хотя бы К раз, иначе он является первым претендентом на удаление.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914400" y="2340000"/>
            <a:ext cx="86760" cy="28753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"/>
          <p:cNvSpPr/>
          <p:nvPr/>
        </p:nvSpPr>
        <p:spPr>
          <a:xfrm>
            <a:off x="5728320" y="138600"/>
            <a:ext cx="200700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Решение: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ld"/>
      </p:transition>
    </mc:Choice>
    <mc:Fallback>
      <p:transition spd="slow">
        <p:cover dir="l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2022-05-13T18:43:13Z</dcterms:created>
  <dc:creator/>
  <dc:description/>
  <dc:language>ru-RU</dc:language>
  <cp:lastModifiedBy/>
  <dcterms:modified xsi:type="dcterms:W3CDTF">2022-05-15T14:07:21Z</dcterms:modified>
  <cp:revision>44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