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7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19.jpeg" ContentType="image/jpeg"/>
  <Override PartName="/ppt/media/image42.jpeg" ContentType="image/jpeg"/>
  <Override PartName="/ppt/media/image18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41.jpeg" ContentType="image/jpeg"/>
  <Override PartName="/ppt/media/image22.jpeg" ContentType="image/jpeg"/>
  <Override PartName="/ppt/media/image1.jpeg" ContentType="image/jpeg"/>
  <Override PartName="/ppt/media/image35.jpeg" ContentType="image/jpeg"/>
  <Override PartName="/ppt/media/image23.jpeg" ContentType="image/jpeg"/>
  <Override PartName="/ppt/media/image2.jpeg" ContentType="image/jpeg"/>
  <Override PartName="/ppt/media/image36.jpeg" ContentType="image/jpeg"/>
  <Override PartName="/ppt/media/image24.jpeg" ContentType="image/jpeg"/>
  <Override PartName="/ppt/media/image3.jpeg" ContentType="image/jpeg"/>
  <Override PartName="/ppt/media/image37.jpeg" ContentType="image/jpeg"/>
  <Override PartName="/ppt/media/image25.jpeg" ContentType="image/jpeg"/>
  <Override PartName="/ppt/media/image4.jpeg" ContentType="image/jpeg"/>
  <Override PartName="/ppt/media/image33.jpeg" ContentType="image/jpeg"/>
  <Override PartName="/ppt/media/image6.jpeg" ContentType="image/jpeg"/>
  <Override PartName="/ppt/media/image34.jpeg" ContentType="image/jpeg"/>
  <Override PartName="/ppt/media/image28.jpeg" ContentType="image/jpeg"/>
  <Override PartName="/ppt/media/image40.jpeg" ContentType="image/jpeg"/>
  <Override PartName="/ppt/media/image44.jpeg" ContentType="image/jpeg"/>
  <Override PartName="/ppt/media/image7.jpeg" ContentType="image/jpeg"/>
  <Override PartName="/ppt/media/image38.jpeg" ContentType="image/jpeg"/>
  <Override PartName="/ppt/media/image43.jpeg" ContentType="image/jpeg"/>
  <Override PartName="/ppt/media/image45.jpeg" ContentType="image/jpeg"/>
  <Override PartName="/ppt/media/image46.jpeg" ContentType="image/jpeg"/>
  <Override PartName="/ppt/media/image30.jpeg" ContentType="image/jpeg"/>
  <Override PartName="/ppt/media/image47.jpeg" ContentType="image/jpeg"/>
  <Override PartName="/ppt/media/image31.jpeg" ContentType="image/jpeg"/>
  <Override PartName="/ppt/media/image48.jpeg" ContentType="image/jpeg"/>
  <Override PartName="/ppt/media/image32.jpeg" ContentType="image/jpeg"/>
  <Override PartName="/ppt/media/image5.jpeg" ContentType="image/jpeg"/>
  <Override PartName="/ppt/media/image26.jpeg" ContentType="image/jpeg"/>
  <Override PartName="/ppt/media/image49.jpeg" ContentType="image/jpeg"/>
  <Override PartName="/ppt/media/image9.jpeg" ContentType="image/jpeg"/>
  <Override PartName="/ppt/media/image11.jpeg" ContentType="image/jpeg"/>
  <Override PartName="/ppt/media/image39.jpeg" ContentType="image/jpeg"/>
  <Override PartName="/ppt/media/image8.jpeg" ContentType="image/jpeg"/>
  <Override PartName="/ppt/media/image10.jpeg" ContentType="image/jpeg"/>
  <Override PartName="/ppt/media/image29.jpeg" ContentType="image/jpeg"/>
  <Override PartName="/ppt/media/image12.jpeg" ContentType="image/jpeg"/>
  <Override PartName="/ppt/media/image13.png" ContentType="image/png"/>
  <Override PartName="/ppt/media/image27.jpeg" ContentType="image/jpeg"/>
  <Override PartName="/ppt/media/image50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0.jpeg"/><Relationship Id="rId3" Type="http://schemas.openxmlformats.org/officeDocument/2006/relationships/image" Target="../media/image21.jpeg"/><Relationship Id="rId4" Type="http://schemas.openxmlformats.org/officeDocument/2006/relationships/image" Target="../media/image22.jpeg"/><Relationship Id="rId5" Type="http://schemas.openxmlformats.org/officeDocument/2006/relationships/image" Target="../media/image23.jpeg"/><Relationship Id="rId6" Type="http://schemas.openxmlformats.org/officeDocument/2006/relationships/image" Target="../media/image24.jpeg"/><Relationship Id="rId7" Type="http://schemas.openxmlformats.org/officeDocument/2006/relationships/image" Target="../media/image25.jpeg"/><Relationship Id="rId8" Type="http://schemas.openxmlformats.org/officeDocument/2006/relationships/image" Target="../media/image26.jpeg"/><Relationship Id="rId9" Type="http://schemas.openxmlformats.org/officeDocument/2006/relationships/image" Target="../media/image27.jpeg"/><Relationship Id="rId10" Type="http://schemas.openxmlformats.org/officeDocument/2006/relationships/image" Target="../media/image28.jpeg"/><Relationship Id="rId11" Type="http://schemas.openxmlformats.org/officeDocument/2006/relationships/image" Target="../media/image29.jpeg"/><Relationship Id="rId12" Type="http://schemas.openxmlformats.org/officeDocument/2006/relationships/image" Target="../media/image30.jpeg"/><Relationship Id="rId13" Type="http://schemas.openxmlformats.org/officeDocument/2006/relationships/image" Target="../media/image31.jpeg"/><Relationship Id="rId14" Type="http://schemas.openxmlformats.org/officeDocument/2006/relationships/image" Target="../media/image32.jpeg"/><Relationship Id="rId15" Type="http://schemas.openxmlformats.org/officeDocument/2006/relationships/image" Target="../media/image33.jpeg"/><Relationship Id="rId16" Type="http://schemas.openxmlformats.org/officeDocument/2006/relationships/image" Target="../media/image34.jpeg"/><Relationship Id="rId17" Type="http://schemas.openxmlformats.org/officeDocument/2006/relationships/image" Target="../media/image35.jpeg"/><Relationship Id="rId18" Type="http://schemas.openxmlformats.org/officeDocument/2006/relationships/image" Target="../media/image36.jpeg"/><Relationship Id="rId19" Type="http://schemas.openxmlformats.org/officeDocument/2006/relationships/image" Target="../media/image37.jpeg"/><Relationship Id="rId20" Type="http://schemas.openxmlformats.org/officeDocument/2006/relationships/image" Target="../media/image38.jpeg"/><Relationship Id="rId21" Type="http://schemas.openxmlformats.org/officeDocument/2006/relationships/image" Target="../media/image39.jpeg"/><Relationship Id="rId22" Type="http://schemas.openxmlformats.org/officeDocument/2006/relationships/image" Target="../media/image40.jpeg"/><Relationship Id="rId23" Type="http://schemas.openxmlformats.org/officeDocument/2006/relationships/image" Target="../media/image41.jpeg"/><Relationship Id="rId24" Type="http://schemas.openxmlformats.org/officeDocument/2006/relationships/image" Target="../media/image42.jpeg"/><Relationship Id="rId25" Type="http://schemas.openxmlformats.org/officeDocument/2006/relationships/image" Target="../media/image43.jpeg"/><Relationship Id="rId26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43.xml"/><Relationship Id="rId33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46.xml"/><Relationship Id="rId36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4.jpeg"/><Relationship Id="rId3" Type="http://schemas.openxmlformats.org/officeDocument/2006/relationships/image" Target="../media/image45.jpeg"/><Relationship Id="rId4" Type="http://schemas.openxmlformats.org/officeDocument/2006/relationships/image" Target="../media/image46.jpeg"/><Relationship Id="rId5" Type="http://schemas.openxmlformats.org/officeDocument/2006/relationships/image" Target="../media/image47.jpeg"/><Relationship Id="rId6" Type="http://schemas.openxmlformats.org/officeDocument/2006/relationships/image" Target="../media/image48.jpeg"/><Relationship Id="rId7" Type="http://schemas.openxmlformats.org/officeDocument/2006/relationships/image" Target="../media/image49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6400" cy="1551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7120" cy="4111200"/>
            <a:chOff x="0" y="0"/>
            <a:chExt cx="10077120" cy="41112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7120" cy="41112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0880" cy="6364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6560" cy="18252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6560" cy="1825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2160" cy="3621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59440" cy="9108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2240" cy="4536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5360" cy="10022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59440" cy="10022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0880" cy="4536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59440" cy="16423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5040" cy="8193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1760" cy="14594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0720" cy="10022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79280" cy="9108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2160" cy="10936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2160" cy="15508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2160" cy="3621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</a:t>
            </a:r>
            <a:r>
              <a:rPr b="0" lang="ru-RU" sz="4400" spc="-1" strike="noStrike">
                <a:latin typeface="Arial"/>
              </a:rPr>
              <a:t>вки </a:t>
            </a:r>
            <a:r>
              <a:rPr b="0" lang="ru-RU" sz="4400" spc="-1" strike="noStrike">
                <a:latin typeface="Arial"/>
              </a:rPr>
              <a:t>тек</a:t>
            </a:r>
            <a:r>
              <a:rPr b="0" lang="ru-RU" sz="4400" spc="-1" strike="noStrike">
                <a:latin typeface="Arial"/>
              </a:rPr>
              <a:t>ста </a:t>
            </a:r>
            <a:r>
              <a:rPr b="0" lang="ru-RU" sz="4400" spc="-1" strike="noStrike">
                <a:latin typeface="Arial"/>
              </a:rPr>
              <a:t>заг</a:t>
            </a:r>
            <a:r>
              <a:rPr b="0" lang="ru-RU" sz="4400" spc="-1" strike="noStrike">
                <a:latin typeface="Arial"/>
              </a:rPr>
              <a:t>лав</a:t>
            </a:r>
            <a:r>
              <a:rPr b="0" lang="ru-RU" sz="4400" spc="-1" strike="noStrike">
                <a:latin typeface="Arial"/>
              </a:rPr>
              <a:t>ия </a:t>
            </a:r>
            <a:r>
              <a:rPr b="0" lang="ru-RU" sz="4400" spc="-1" strike="noStrike">
                <a:latin typeface="Arial"/>
              </a:rPr>
              <a:t>щё</a:t>
            </a:r>
            <a:r>
              <a:rPr b="0" lang="ru-RU" sz="4400" spc="-1" strike="noStrike">
                <a:latin typeface="Arial"/>
              </a:rPr>
              <a:t>лкн</a:t>
            </a:r>
            <a:r>
              <a:rPr b="0" lang="ru-RU" sz="4400" spc="-1" strike="noStrike">
                <a:latin typeface="Arial"/>
              </a:rPr>
              <a:t>ите </a:t>
            </a:r>
            <a:r>
              <a:rPr b="0" lang="ru-RU" sz="4400" spc="-1" strike="noStrike">
                <a:latin typeface="Arial"/>
              </a:rPr>
              <a:t>мы</a:t>
            </a:r>
            <a:r>
              <a:rPr b="0" lang="ru-RU" sz="4400" spc="-1" strike="noStrike">
                <a:latin typeface="Arial"/>
              </a:rPr>
              <a:t>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"/>
          <p:cNvGrpSpPr/>
          <p:nvPr/>
        </p:nvGrpSpPr>
        <p:grpSpPr>
          <a:xfrm>
            <a:off x="8540280" y="5062320"/>
            <a:ext cx="1276920" cy="911160"/>
            <a:chOff x="8540280" y="5062320"/>
            <a:chExt cx="1276920" cy="911160"/>
          </a:xfrm>
        </p:grpSpPr>
        <p:grpSp>
          <p:nvGrpSpPr>
            <p:cNvPr id="59" name=""/>
            <p:cNvGrpSpPr/>
            <p:nvPr/>
          </p:nvGrpSpPr>
          <p:grpSpPr>
            <a:xfrm>
              <a:off x="8540280" y="5062320"/>
              <a:ext cx="1276920" cy="911160"/>
              <a:chOff x="8540280" y="5062320"/>
              <a:chExt cx="1276920" cy="911160"/>
            </a:xfrm>
          </p:grpSpPr>
          <p:sp>
            <p:nvSpPr>
              <p:cNvPr id="60" name=""/>
              <p:cNvSpPr/>
              <p:nvPr/>
            </p:nvSpPr>
            <p:spPr>
              <a:xfrm flipV="1" rot="21598800">
                <a:off x="9637560" y="5428080"/>
                <a:ext cx="179280" cy="179280"/>
              </a:xfrm>
              <a:prstGeom prst="ellipse">
                <a:avLst/>
              </a:prstGeom>
              <a:blipFill rotWithShape="0">
                <a:blip r:embed="rId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" name=""/>
              <p:cNvSpPr/>
              <p:nvPr/>
            </p:nvSpPr>
            <p:spPr>
              <a:xfrm flipV="1" rot="21598800">
                <a:off x="9271800" y="5428080"/>
                <a:ext cx="179280" cy="179280"/>
              </a:xfrm>
              <a:prstGeom prst="ellipse">
                <a:avLst/>
              </a:prstGeom>
              <a:blipFill rotWithShape="0">
                <a:blip r:embed="rId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" name=""/>
              <p:cNvSpPr/>
              <p:nvPr/>
            </p:nvSpPr>
            <p:spPr>
              <a:xfrm flipV="1" rot="21598800">
                <a:off x="8906400" y="5428080"/>
                <a:ext cx="179280" cy="179280"/>
              </a:xfrm>
              <a:prstGeom prst="ellipse">
                <a:avLst/>
              </a:prstGeom>
              <a:blipFill rotWithShape="0">
                <a:blip r:embed="rId4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"/>
              <p:cNvSpPr/>
              <p:nvPr/>
            </p:nvSpPr>
            <p:spPr>
              <a:xfrm flipV="1" rot="21598800">
                <a:off x="8540280" y="5428440"/>
                <a:ext cx="179280" cy="179280"/>
              </a:xfrm>
              <a:prstGeom prst="ellipse">
                <a:avLst/>
              </a:prstGeom>
              <a:blipFill rotWithShape="0">
                <a:blip r:embed="rId5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"/>
              <p:cNvSpPr/>
              <p:nvPr/>
            </p:nvSpPr>
            <p:spPr>
              <a:xfrm flipV="1" rot="21598800">
                <a:off x="8540280" y="5062320"/>
                <a:ext cx="179280" cy="179280"/>
              </a:xfrm>
              <a:prstGeom prst="ellipse">
                <a:avLst/>
              </a:prstGeom>
              <a:blipFill rotWithShape="0">
                <a:blip r:embed="rId6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"/>
              <p:cNvSpPr/>
              <p:nvPr/>
            </p:nvSpPr>
            <p:spPr>
              <a:xfrm flipV="1" rot="21598800">
                <a:off x="8906040" y="5062320"/>
                <a:ext cx="179280" cy="179280"/>
              </a:xfrm>
              <a:prstGeom prst="ellipse">
                <a:avLst/>
              </a:prstGeom>
              <a:blipFill rotWithShape="0">
                <a:blip r:embed="rId7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"/>
              <p:cNvSpPr/>
              <p:nvPr/>
            </p:nvSpPr>
            <p:spPr>
              <a:xfrm flipV="1" rot="21598800">
                <a:off x="9271800" y="5062680"/>
                <a:ext cx="179280" cy="179280"/>
              </a:xfrm>
              <a:prstGeom prst="ellipse">
                <a:avLst/>
              </a:prstGeom>
              <a:blipFill rotWithShape="0">
                <a:blip r:embed="rId8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"/>
              <p:cNvSpPr/>
              <p:nvPr/>
            </p:nvSpPr>
            <p:spPr>
              <a:xfrm flipV="1" rot="21598800">
                <a:off x="9637920" y="5062320"/>
                <a:ext cx="179280" cy="179280"/>
              </a:xfrm>
              <a:prstGeom prst="ellipse">
                <a:avLst/>
              </a:prstGeom>
              <a:blipFill rotWithShape="0">
                <a:blip r:embed="rId9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"/>
              <p:cNvSpPr/>
              <p:nvPr/>
            </p:nvSpPr>
            <p:spPr>
              <a:xfrm flipV="1" rot="21598800">
                <a:off x="9637560" y="5793840"/>
                <a:ext cx="179280" cy="179280"/>
              </a:xfrm>
              <a:prstGeom prst="ellipse">
                <a:avLst/>
              </a:prstGeom>
              <a:blipFill rotWithShape="0">
                <a:blip r:embed="rId10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"/>
              <p:cNvSpPr/>
              <p:nvPr/>
            </p:nvSpPr>
            <p:spPr>
              <a:xfrm flipV="1" rot="21598800">
                <a:off x="9272160" y="5794200"/>
                <a:ext cx="179280" cy="179280"/>
              </a:xfrm>
              <a:prstGeom prst="ellipse">
                <a:avLst/>
              </a:prstGeom>
              <a:blipFill rotWithShape="0">
                <a:blip r:embed="rId11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"/>
              <p:cNvSpPr/>
              <p:nvPr/>
            </p:nvSpPr>
            <p:spPr>
              <a:xfrm flipV="1" rot="21598800">
                <a:off x="8906040" y="5793840"/>
                <a:ext cx="179280" cy="179280"/>
              </a:xfrm>
              <a:prstGeom prst="ellipse">
                <a:avLst/>
              </a:prstGeom>
              <a:blipFill rotWithShape="0">
                <a:blip r:embed="rId12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" name=""/>
              <p:cNvSpPr/>
              <p:nvPr/>
            </p:nvSpPr>
            <p:spPr>
              <a:xfrm flipV="1" rot="21598800">
                <a:off x="8540280" y="5793840"/>
                <a:ext cx="179280" cy="179280"/>
              </a:xfrm>
              <a:prstGeom prst="ellipse">
                <a:avLst/>
              </a:prstGeom>
              <a:blipFill rotWithShape="0">
                <a:blip r:embed="rId13"/>
                <a:srcRect/>
                <a:tile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2" name=""/>
          <p:cNvSpPr/>
          <p:nvPr/>
        </p:nvSpPr>
        <p:spPr>
          <a:xfrm>
            <a:off x="1499760" y="1774080"/>
            <a:ext cx="2922480" cy="29224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1225080" y="1134360"/>
            <a:ext cx="1185480" cy="11847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3420000" y="4242960"/>
            <a:ext cx="636480" cy="6364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75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2400" cy="414180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4846320" y="4846320"/>
            <a:ext cx="21294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5"/>
              </a:rPr>
              <a:t>Pixeltrue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icons8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</a:t>
            </a:r>
            <a:r>
              <a:rPr b="0" lang="ru-RU" sz="4400" spc="-1" strike="noStrike">
                <a:latin typeface="Arial"/>
              </a:rPr>
              <a:t>ки </a:t>
            </a:r>
            <a:r>
              <a:rPr b="0" lang="ru-RU" sz="4400" spc="-1" strike="noStrike">
                <a:latin typeface="Arial"/>
              </a:rPr>
              <a:t>текст</a:t>
            </a:r>
            <a:r>
              <a:rPr b="0" lang="ru-RU" sz="4400" spc="-1" strike="noStrike">
                <a:latin typeface="Arial"/>
              </a:rPr>
              <a:t>а </a:t>
            </a:r>
            <a:r>
              <a:rPr b="0" lang="ru-RU" sz="4400" spc="-1" strike="noStrike">
                <a:latin typeface="Arial"/>
              </a:rPr>
              <a:t>загла</a:t>
            </a:r>
            <a:r>
              <a:rPr b="0" lang="ru-RU" sz="4400" spc="-1" strike="noStrike">
                <a:latin typeface="Arial"/>
              </a:rPr>
              <a:t>вия </a:t>
            </a:r>
            <a:r>
              <a:rPr b="0" lang="ru-RU" sz="4400" spc="-1" strike="noStrike">
                <a:latin typeface="Arial"/>
              </a:rPr>
              <a:t>щёлк</a:t>
            </a:r>
            <a:r>
              <a:rPr b="0" lang="ru-RU" sz="4400" spc="-1" strike="noStrike">
                <a:latin typeface="Arial"/>
              </a:rPr>
              <a:t>ните </a:t>
            </a:r>
            <a:r>
              <a:rPr b="0" lang="ru-RU" sz="4400" spc="-1" strike="noStrike">
                <a:latin typeface="Arial"/>
              </a:rPr>
              <a:t>мыш</a:t>
            </a:r>
            <a:r>
              <a:rPr b="0" lang="ru-RU" sz="4400" spc="-1" strike="noStrike">
                <a:latin typeface="Arial"/>
              </a:rPr>
              <a:t>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"/>
          <p:cNvGrpSpPr/>
          <p:nvPr/>
        </p:nvGrpSpPr>
        <p:grpSpPr>
          <a:xfrm>
            <a:off x="7406640" y="3566160"/>
            <a:ext cx="2373840" cy="4294080"/>
            <a:chOff x="7406640" y="3566160"/>
            <a:chExt cx="2373840" cy="4294080"/>
          </a:xfrm>
        </p:grpSpPr>
        <p:sp>
          <p:nvSpPr>
            <p:cNvPr id="116" name=""/>
            <p:cNvSpPr/>
            <p:nvPr/>
          </p:nvSpPr>
          <p:spPr>
            <a:xfrm>
              <a:off x="8138160" y="4754880"/>
              <a:ext cx="453600" cy="2556720"/>
            </a:xfrm>
            <a:prstGeom prst="rect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>
              <a:off x="8961120" y="3566160"/>
              <a:ext cx="453600" cy="2556720"/>
            </a:xfrm>
            <a:prstGeom prst="rect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>
              <a:off x="8503920" y="5120640"/>
              <a:ext cx="1276560" cy="878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>
              <a:off x="8321040" y="5303520"/>
              <a:ext cx="910800" cy="878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>
              <a:off x="8869680" y="5486400"/>
              <a:ext cx="910800" cy="878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7406640" y="5303520"/>
              <a:ext cx="453600" cy="2556720"/>
            </a:xfrm>
            <a:prstGeom prst="rect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"/>
          <p:cNvSpPr/>
          <p:nvPr/>
        </p:nvSpPr>
        <p:spPr>
          <a:xfrm flipH="1" flipV="1">
            <a:off x="1455480" y="-1558080"/>
            <a:ext cx="453600" cy="2556720"/>
          </a:xfrm>
          <a:prstGeom prst="rect">
            <a:avLst/>
          </a:prstGeom>
          <a:blipFill rotWithShape="0">
            <a:blip r:embed="rId5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"/>
          <p:cNvSpPr/>
          <p:nvPr/>
        </p:nvSpPr>
        <p:spPr>
          <a:xfrm flipH="1" flipV="1">
            <a:off x="632520" y="-365400"/>
            <a:ext cx="453600" cy="2556720"/>
          </a:xfrm>
          <a:prstGeom prst="rect">
            <a:avLst/>
          </a:prstGeom>
          <a:blipFill rotWithShape="0">
            <a:blip r:embed="rId6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"/>
          <p:cNvSpPr/>
          <p:nvPr/>
        </p:nvSpPr>
        <p:spPr>
          <a:xfrm flipH="1" flipV="1">
            <a:off x="266760" y="545040"/>
            <a:ext cx="1276560" cy="878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 flipH="1" flipV="1">
            <a:off x="819360" y="362160"/>
            <a:ext cx="910800" cy="878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"/>
          <p:cNvSpPr/>
          <p:nvPr/>
        </p:nvSpPr>
        <p:spPr>
          <a:xfrm flipH="1" flipV="1">
            <a:off x="266760" y="179280"/>
            <a:ext cx="910800" cy="878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 flipH="1" flipV="1">
            <a:off x="2187000" y="-2106720"/>
            <a:ext cx="453600" cy="2556720"/>
          </a:xfrm>
          <a:prstGeom prst="rect">
            <a:avLst/>
          </a:prstGeom>
          <a:blipFill rotWithShape="0">
            <a:blip r:embed="rId7"/>
            <a:srcRect/>
            <a:tile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"/>
          <p:cNvSpPr/>
          <p:nvPr/>
        </p:nvSpPr>
        <p:spPr>
          <a:xfrm>
            <a:off x="3474720" y="2560320"/>
            <a:ext cx="2739600" cy="2739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8266320" y="4115520"/>
            <a:ext cx="1916640" cy="19166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7717680" y="-548280"/>
            <a:ext cx="1916640" cy="19166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9" name=""/>
          <p:cNvGrpSpPr/>
          <p:nvPr/>
        </p:nvGrpSpPr>
        <p:grpSpPr>
          <a:xfrm>
            <a:off x="-144000" y="-294120"/>
            <a:ext cx="908640" cy="1274040"/>
            <a:chOff x="-144000" y="-294120"/>
            <a:chExt cx="908640" cy="1274040"/>
          </a:xfrm>
        </p:grpSpPr>
        <p:sp>
          <p:nvSpPr>
            <p:cNvPr id="170" name=""/>
            <p:cNvSpPr/>
            <p:nvPr/>
          </p:nvSpPr>
          <p:spPr>
            <a:xfrm flipV="1" rot="5395800">
              <a:off x="219240" y="799560"/>
              <a:ext cx="179280" cy="1792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"/>
            <p:cNvSpPr/>
            <p:nvPr/>
          </p:nvSpPr>
          <p:spPr>
            <a:xfrm flipV="1" rot="5395800">
              <a:off x="218880" y="433800"/>
              <a:ext cx="179280" cy="17928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"/>
            <p:cNvSpPr/>
            <p:nvPr/>
          </p:nvSpPr>
          <p:spPr>
            <a:xfrm flipV="1" rot="5395800">
              <a:off x="218520" y="68400"/>
              <a:ext cx="179280" cy="17928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"/>
            <p:cNvSpPr/>
            <p:nvPr/>
          </p:nvSpPr>
          <p:spPr>
            <a:xfrm flipV="1" rot="5395800">
              <a:off x="217800" y="-293760"/>
              <a:ext cx="179280" cy="17928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 flipV="1" rot="5395800">
              <a:off x="583920" y="-294120"/>
              <a:ext cx="179280" cy="17928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"/>
            <p:cNvSpPr/>
            <p:nvPr/>
          </p:nvSpPr>
          <p:spPr>
            <a:xfrm flipV="1" rot="5395800">
              <a:off x="584280" y="67680"/>
              <a:ext cx="179280" cy="17928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"/>
            <p:cNvSpPr/>
            <p:nvPr/>
          </p:nvSpPr>
          <p:spPr>
            <a:xfrm flipV="1" rot="5395800">
              <a:off x="584280" y="433440"/>
              <a:ext cx="179280" cy="17928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"/>
            <p:cNvSpPr/>
            <p:nvPr/>
          </p:nvSpPr>
          <p:spPr>
            <a:xfrm flipV="1" rot="5395800">
              <a:off x="585000" y="799560"/>
              <a:ext cx="179280" cy="17928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"/>
            <p:cNvSpPr/>
            <p:nvPr/>
          </p:nvSpPr>
          <p:spPr>
            <a:xfrm flipV="1" rot="5395800">
              <a:off x="-142560" y="799920"/>
              <a:ext cx="179280" cy="17928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"/>
            <p:cNvSpPr/>
            <p:nvPr/>
          </p:nvSpPr>
          <p:spPr>
            <a:xfrm flipV="1" rot="5395800">
              <a:off x="-143280" y="434520"/>
              <a:ext cx="179280" cy="17928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 flipV="1" rot="5395800">
              <a:off x="-143280" y="68400"/>
              <a:ext cx="179280" cy="17928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"/>
            <p:cNvSpPr/>
            <p:nvPr/>
          </p:nvSpPr>
          <p:spPr>
            <a:xfrm flipV="1" rot="5395800">
              <a:off x="-143640" y="-293400"/>
              <a:ext cx="179280" cy="17928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2" name=""/>
          <p:cNvGrpSpPr/>
          <p:nvPr/>
        </p:nvGrpSpPr>
        <p:grpSpPr>
          <a:xfrm>
            <a:off x="9545040" y="4644360"/>
            <a:ext cx="912240" cy="1277640"/>
            <a:chOff x="9545040" y="4644360"/>
            <a:chExt cx="912240" cy="1277640"/>
          </a:xfrm>
        </p:grpSpPr>
        <p:sp>
          <p:nvSpPr>
            <p:cNvPr id="183" name=""/>
            <p:cNvSpPr/>
            <p:nvPr/>
          </p:nvSpPr>
          <p:spPr>
            <a:xfrm flipV="1" rot="5395800">
              <a:off x="9911880" y="5741640"/>
              <a:ext cx="179280" cy="17928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"/>
            <p:cNvSpPr/>
            <p:nvPr/>
          </p:nvSpPr>
          <p:spPr>
            <a:xfrm flipV="1" rot="5395800">
              <a:off x="9911520" y="5375880"/>
              <a:ext cx="179280" cy="17928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"/>
            <p:cNvSpPr/>
            <p:nvPr/>
          </p:nvSpPr>
          <p:spPr>
            <a:xfrm flipV="1" rot="5395800">
              <a:off x="9911160" y="5010480"/>
              <a:ext cx="179280" cy="17928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 flipV="1" rot="5395800">
              <a:off x="9910440" y="4644360"/>
              <a:ext cx="179280" cy="17928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"/>
            <p:cNvSpPr/>
            <p:nvPr/>
          </p:nvSpPr>
          <p:spPr>
            <a:xfrm flipV="1" rot="5395800">
              <a:off x="10276560" y="4644000"/>
              <a:ext cx="179280" cy="17928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"/>
            <p:cNvSpPr/>
            <p:nvPr/>
          </p:nvSpPr>
          <p:spPr>
            <a:xfrm flipV="1" rot="5395800">
              <a:off x="10276920" y="5009760"/>
              <a:ext cx="179280" cy="17928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"/>
            <p:cNvSpPr/>
            <p:nvPr/>
          </p:nvSpPr>
          <p:spPr>
            <a:xfrm flipV="1" rot="5395800">
              <a:off x="10276920" y="5375520"/>
              <a:ext cx="179280" cy="17928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"/>
            <p:cNvSpPr/>
            <p:nvPr/>
          </p:nvSpPr>
          <p:spPr>
            <a:xfrm flipV="1" rot="5395800">
              <a:off x="10277640" y="5741640"/>
              <a:ext cx="179280" cy="17928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"/>
            <p:cNvSpPr/>
            <p:nvPr/>
          </p:nvSpPr>
          <p:spPr>
            <a:xfrm flipV="1" rot="5395800">
              <a:off x="9546120" y="5742000"/>
              <a:ext cx="179280" cy="17928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"/>
            <p:cNvSpPr/>
            <p:nvPr/>
          </p:nvSpPr>
          <p:spPr>
            <a:xfrm flipV="1" rot="5395800">
              <a:off x="9545400" y="5376600"/>
              <a:ext cx="179280" cy="17928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"/>
            <p:cNvSpPr/>
            <p:nvPr/>
          </p:nvSpPr>
          <p:spPr>
            <a:xfrm flipV="1" rot="5395800">
              <a:off x="9545400" y="5010480"/>
              <a:ext cx="179280" cy="17928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"/>
            <p:cNvSpPr/>
            <p:nvPr/>
          </p:nvSpPr>
          <p:spPr>
            <a:xfrm flipV="1" rot="5395800">
              <a:off x="9545040" y="4644720"/>
              <a:ext cx="179280" cy="17928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"/>
          <p:cNvSpPr/>
          <p:nvPr/>
        </p:nvSpPr>
        <p:spPr>
          <a:xfrm>
            <a:off x="-146160" y="3109320"/>
            <a:ext cx="1916640" cy="19166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правки </a:t>
            </a:r>
            <a:r>
              <a:rPr b="0" lang="ru-RU" sz="4400" spc="-1" strike="noStrike">
                <a:latin typeface="Arial"/>
              </a:rPr>
              <a:t>текста </a:t>
            </a:r>
            <a:r>
              <a:rPr b="0" lang="ru-RU" sz="4400" spc="-1" strike="noStrike">
                <a:latin typeface="Arial"/>
              </a:rPr>
              <a:t>заглавия </a:t>
            </a:r>
            <a:r>
              <a:rPr b="0" lang="ru-RU" sz="4400" spc="-1" strike="noStrike">
                <a:latin typeface="Arial"/>
              </a:rPr>
              <a:t>щёлкнит</a:t>
            </a:r>
            <a:r>
              <a:rPr b="0" lang="ru-RU" sz="4400" spc="-1" strike="noStrike">
                <a:latin typeface="Arial"/>
              </a:rPr>
              <a:t>е </a:t>
            </a:r>
            <a:r>
              <a:rPr b="0" lang="ru-RU" sz="4400" spc="-1" strike="noStrike">
                <a:latin typeface="Arial"/>
              </a:rPr>
              <a:t>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6411960" y="1300320"/>
            <a:ext cx="858240" cy="1792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"/>
          <p:cNvSpPr/>
          <p:nvPr/>
        </p:nvSpPr>
        <p:spPr>
          <a:xfrm>
            <a:off x="5813280" y="3854880"/>
            <a:ext cx="858240" cy="1792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"/>
          <p:cNvSpPr/>
          <p:nvPr/>
        </p:nvSpPr>
        <p:spPr>
          <a:xfrm>
            <a:off x="7589520" y="2560320"/>
            <a:ext cx="2190960" cy="219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"/>
          <p:cNvSpPr/>
          <p:nvPr/>
        </p:nvSpPr>
        <p:spPr>
          <a:xfrm>
            <a:off x="3200400" y="731520"/>
            <a:ext cx="1681200" cy="1642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"/>
          <p:cNvSpPr/>
          <p:nvPr/>
        </p:nvSpPr>
        <p:spPr>
          <a:xfrm>
            <a:off x="1424160" y="3489120"/>
            <a:ext cx="1681200" cy="1642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"/>
          <p:cNvSpPr/>
          <p:nvPr/>
        </p:nvSpPr>
        <p:spPr>
          <a:xfrm>
            <a:off x="700920" y="1900080"/>
            <a:ext cx="1398600" cy="1845360"/>
          </a:xfrm>
          <a:custGeom>
            <a:avLst/>
            <a:gdLst/>
            <a:ah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"/>
          <p:cNvSpPr/>
          <p:nvPr/>
        </p:nvSpPr>
        <p:spPr>
          <a:xfrm>
            <a:off x="3931920" y="2011680"/>
            <a:ext cx="972360" cy="136800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"/>
          <p:cNvSpPr/>
          <p:nvPr/>
        </p:nvSpPr>
        <p:spPr>
          <a:xfrm>
            <a:off x="7724880" y="2103120"/>
            <a:ext cx="775440" cy="1459440"/>
          </a:xfrm>
          <a:custGeom>
            <a:avLst/>
            <a:gdLst/>
            <a:ah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"/>
          <p:cNvSpPr/>
          <p:nvPr/>
        </p:nvSpPr>
        <p:spPr>
          <a:xfrm>
            <a:off x="1424160" y="4754880"/>
            <a:ext cx="858240" cy="1792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"/>
          <p:cNvSpPr/>
          <p:nvPr/>
        </p:nvSpPr>
        <p:spPr>
          <a:xfrm>
            <a:off x="2887200" y="1300320"/>
            <a:ext cx="858240" cy="1792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>
            <a:off x="822960" y="2468880"/>
            <a:ext cx="1459440" cy="14594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>
            <a:off x="4480560" y="1554480"/>
            <a:ext cx="1459440" cy="14594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4" name=""/>
          <p:cNvSpPr/>
          <p:nvPr/>
        </p:nvSpPr>
        <p:spPr>
          <a:xfrm>
            <a:off x="6583680" y="3108960"/>
            <a:ext cx="1459440" cy="14594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>
            <a:off x="1554480" y="4114800"/>
            <a:ext cx="910800" cy="653760"/>
          </a:xfrm>
          <a:custGeom>
            <a:avLst/>
            <a:gdLst/>
            <a:ahLst/>
            <a:rect l="l" t="t" r="r" b="b"/>
            <a:pathLst>
              <a:path w="2541" h="2287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"/>
          <p:cNvSpPr/>
          <p:nvPr/>
        </p:nvSpPr>
        <p:spPr>
          <a:xfrm>
            <a:off x="3657600" y="1188720"/>
            <a:ext cx="819360" cy="636480"/>
          </a:xfrm>
          <a:custGeom>
            <a:avLst/>
            <a:gdLst/>
            <a:ahLst/>
            <a:rect l="l" t="t" r="r" b="b"/>
            <a:pathLst>
              <a:path w="2287" h="1779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7955280" y="2011680"/>
            <a:ext cx="1460520" cy="1185120"/>
          </a:xfrm>
          <a:custGeom>
            <a:avLst/>
            <a:gdLst/>
            <a:ahLst/>
            <a:rect l="l" t="t" r="r" b="b"/>
            <a:pathLst>
              <a:path w="4827" h="3303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"/>
          <p:cNvSpPr/>
          <p:nvPr/>
        </p:nvSpPr>
        <p:spPr>
          <a:xfrm>
            <a:off x="2468880" y="822960"/>
            <a:ext cx="1406880" cy="13680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3931920" y="4663440"/>
            <a:ext cx="1681200" cy="1642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"/>
          <p:cNvSpPr/>
          <p:nvPr/>
        </p:nvSpPr>
        <p:spPr>
          <a:xfrm>
            <a:off x="8412480" y="1280160"/>
            <a:ext cx="1093680" cy="1002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"/>
          <p:cNvGrpSpPr/>
          <p:nvPr/>
        </p:nvGrpSpPr>
        <p:grpSpPr>
          <a:xfrm>
            <a:off x="3570480" y="1225440"/>
            <a:ext cx="5117040" cy="2922480"/>
            <a:chOff x="3570480" y="1225440"/>
            <a:chExt cx="5117040" cy="2922480"/>
          </a:xfrm>
        </p:grpSpPr>
        <p:sp>
          <p:nvSpPr>
            <p:cNvPr id="330" name=""/>
            <p:cNvSpPr/>
            <p:nvPr/>
          </p:nvSpPr>
          <p:spPr>
            <a:xfrm>
              <a:off x="3570480" y="1528200"/>
              <a:ext cx="4923720" cy="26197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"/>
            <p:cNvSpPr/>
            <p:nvPr/>
          </p:nvSpPr>
          <p:spPr>
            <a:xfrm>
              <a:off x="3763800" y="1225440"/>
              <a:ext cx="4923720" cy="26197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32" name=""/>
          <p:cNvGrpSpPr/>
          <p:nvPr/>
        </p:nvGrpSpPr>
        <p:grpSpPr>
          <a:xfrm>
            <a:off x="-2086920" y="-402120"/>
            <a:ext cx="4935960" cy="8517960"/>
            <a:chOff x="-2086920" y="-402120"/>
            <a:chExt cx="4935960" cy="8517960"/>
          </a:xfrm>
        </p:grpSpPr>
        <p:sp>
          <p:nvSpPr>
            <p:cNvPr id="333" name=""/>
            <p:cNvSpPr/>
            <p:nvPr/>
          </p:nvSpPr>
          <p:spPr>
            <a:xfrm>
              <a:off x="-893160" y="448668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"/>
            <p:cNvSpPr/>
            <p:nvPr/>
          </p:nvSpPr>
          <p:spPr>
            <a:xfrm rot="5358000">
              <a:off x="-890280" y="514980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"/>
            <p:cNvSpPr/>
            <p:nvPr/>
          </p:nvSpPr>
          <p:spPr>
            <a:xfrm>
              <a:off x="-228960" y="516168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 rot="5358000">
              <a:off x="-216360" y="4488840"/>
              <a:ext cx="106488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-228960" y="382608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 rot="5358000">
              <a:off x="-1578960" y="449100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 rot="5358000">
              <a:off x="-2231280" y="516708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 rot="5358000">
              <a:off x="-889920" y="381780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 rot="5358000">
              <a:off x="-214920" y="315108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455040" y="447768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 rot="5358000">
              <a:off x="474120" y="381780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1158840" y="517068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-1561680" y="516276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 rot="5358000">
              <a:off x="465120" y="516708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 flipH="1" rot="16242000">
              <a:off x="-228960" y="179028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 flipH="1" rot="16242000">
              <a:off x="419400" y="246636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 flipH="1">
              <a:off x="-251640" y="246204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1107720" y="113508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 rot="5358000">
              <a:off x="1106640" y="179820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 rot="5358000">
              <a:off x="417960" y="113940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"/>
            <p:cNvSpPr/>
            <p:nvPr/>
          </p:nvSpPr>
          <p:spPr>
            <a:xfrm>
              <a:off x="439200" y="181116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/>
            <p:nvPr/>
          </p:nvSpPr>
          <p:spPr>
            <a:xfrm>
              <a:off x="423720" y="45108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"/>
            <p:cNvSpPr/>
            <p:nvPr/>
          </p:nvSpPr>
          <p:spPr>
            <a:xfrm rot="5358000">
              <a:off x="-239400" y="43524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"/>
            <p:cNvSpPr/>
            <p:nvPr/>
          </p:nvSpPr>
          <p:spPr>
            <a:xfrm rot="5358000">
              <a:off x="438480" y="-24624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>
              <a:off x="1779480" y="179460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>
              <a:off x="1106280" y="-25704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>
              <a:off x="-908280" y="179064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 rot="5358000">
              <a:off x="-238680" y="582156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>
              <a:off x="427320" y="585396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-236880" y="649404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 rot="5358000">
              <a:off x="-922680" y="649836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 rot="5358000">
              <a:off x="-243000" y="7197120"/>
              <a:ext cx="106488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 rot="5358000">
              <a:off x="430200" y="6514920"/>
              <a:ext cx="106524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1103400" y="6530040"/>
              <a:ext cx="1069560" cy="76284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7" name=""/>
          <p:cNvSpPr/>
          <p:nvPr/>
        </p:nvSpPr>
        <p:spPr>
          <a:xfrm>
            <a:off x="3844800" y="1408320"/>
            <a:ext cx="1093680" cy="122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7868160" y="3039840"/>
            <a:ext cx="1093680" cy="11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8538120" y="3877200"/>
            <a:ext cx="972360" cy="136800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"/>
          <p:cNvSpPr/>
          <p:nvPr/>
        </p:nvSpPr>
        <p:spPr>
          <a:xfrm>
            <a:off x="7372080" y="4974480"/>
            <a:ext cx="1681200" cy="1642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"/>
          <p:cNvSpPr/>
          <p:nvPr/>
        </p:nvSpPr>
        <p:spPr>
          <a:xfrm>
            <a:off x="7868160" y="-329040"/>
            <a:ext cx="2008080" cy="20080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"/>
          <p:cNvSpPr/>
          <p:nvPr/>
        </p:nvSpPr>
        <p:spPr>
          <a:xfrm>
            <a:off x="2982960" y="3757320"/>
            <a:ext cx="1041120" cy="2991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"/>
          <p:cNvSpPr/>
          <p:nvPr/>
        </p:nvSpPr>
        <p:spPr>
          <a:xfrm>
            <a:off x="2103480" y="3658320"/>
            <a:ext cx="1642320" cy="1642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"/>
          <p:cNvSpPr/>
          <p:nvPr/>
        </p:nvSpPr>
        <p:spPr>
          <a:xfrm>
            <a:off x="823320" y="-273240"/>
            <a:ext cx="2190960" cy="219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"/>
          <p:cNvSpPr/>
          <p:nvPr/>
        </p:nvSpPr>
        <p:spPr>
          <a:xfrm>
            <a:off x="7955640" y="3109680"/>
            <a:ext cx="2190960" cy="21909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"/>
          <p:cNvSpPr/>
          <p:nvPr/>
        </p:nvSpPr>
        <p:spPr>
          <a:xfrm>
            <a:off x="9601560" y="915120"/>
            <a:ext cx="1642320" cy="1642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15" name=""/>
          <p:cNvGrpSpPr/>
          <p:nvPr/>
        </p:nvGrpSpPr>
        <p:grpSpPr>
          <a:xfrm>
            <a:off x="3918240" y="771120"/>
            <a:ext cx="2430000" cy="4335480"/>
            <a:chOff x="3918240" y="771120"/>
            <a:chExt cx="2430000" cy="4335480"/>
          </a:xfrm>
        </p:grpSpPr>
        <p:sp>
          <p:nvSpPr>
            <p:cNvPr id="416" name=""/>
            <p:cNvSpPr/>
            <p:nvPr/>
          </p:nvSpPr>
          <p:spPr>
            <a:xfrm rot="5330400">
              <a:off x="4853880" y="3373920"/>
              <a:ext cx="1368000" cy="145944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 rot="5330400">
              <a:off x="4023360" y="2335680"/>
              <a:ext cx="1368000" cy="145944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 rot="5330400">
              <a:off x="4920480" y="2071440"/>
              <a:ext cx="1368000" cy="145944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 rot="5330400">
              <a:off x="3977280" y="977760"/>
              <a:ext cx="1368000" cy="145944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 rot="5330400">
              <a:off x="4911480" y="739800"/>
              <a:ext cx="1368000" cy="145944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 rot="5330400">
              <a:off x="4032000" y="3678120"/>
              <a:ext cx="1368000" cy="145944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"/>
          <p:cNvSpPr/>
          <p:nvPr/>
        </p:nvSpPr>
        <p:spPr>
          <a:xfrm rot="18876000">
            <a:off x="8643240" y="-402120"/>
            <a:ext cx="2891880" cy="28918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1" name=""/>
          <p:cNvSpPr/>
          <p:nvPr/>
        </p:nvSpPr>
        <p:spPr>
          <a:xfrm rot="18876000">
            <a:off x="8663400" y="3983040"/>
            <a:ext cx="2891880" cy="28918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2" name=""/>
          <p:cNvSpPr/>
          <p:nvPr/>
        </p:nvSpPr>
        <p:spPr>
          <a:xfrm rot="18964800">
            <a:off x="991800" y="5915880"/>
            <a:ext cx="2585160" cy="7279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"/>
          <p:cNvSpPr/>
          <p:nvPr/>
        </p:nvSpPr>
        <p:spPr>
          <a:xfrm rot="18964800">
            <a:off x="-1295640" y="5513760"/>
            <a:ext cx="2585160" cy="7279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 rot="18964800">
            <a:off x="3679560" y="339480"/>
            <a:ext cx="3454200" cy="9187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 rot="18964800">
            <a:off x="1443600" y="-754920"/>
            <a:ext cx="2585160" cy="7279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"/>
          <p:cNvSpPr/>
          <p:nvPr/>
        </p:nvSpPr>
        <p:spPr>
          <a:xfrm rot="18964800">
            <a:off x="-726480" y="3295080"/>
            <a:ext cx="2585160" cy="5094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50.jpeg"/><Relationship Id="rId4" Type="http://schemas.openxmlformats.org/officeDocument/2006/relationships/slideLayout" Target="../slideLayouts/slideLayout9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"/>
          <p:cNvSpPr/>
          <p:nvPr/>
        </p:nvSpPr>
        <p:spPr>
          <a:xfrm>
            <a:off x="-180000" y="900000"/>
            <a:ext cx="10436400" cy="35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7200000" y="4320000"/>
            <a:ext cx="7016400" cy="19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"/>
          <p:cNvSpPr/>
          <p:nvPr/>
        </p:nvSpPr>
        <p:spPr>
          <a:xfrm>
            <a:off x="2560320" y="285840"/>
            <a:ext cx="493416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60" name=""/>
          <p:cNvGrpSpPr/>
          <p:nvPr/>
        </p:nvGrpSpPr>
        <p:grpSpPr>
          <a:xfrm>
            <a:off x="194400" y="1293840"/>
            <a:ext cx="1782000" cy="1762560"/>
            <a:chOff x="194400" y="1293840"/>
            <a:chExt cx="1782000" cy="1762560"/>
          </a:xfrm>
        </p:grpSpPr>
        <p:sp>
          <p:nvSpPr>
            <p:cNvPr id="661" name=""/>
            <p:cNvSpPr/>
            <p:nvPr/>
          </p:nvSpPr>
          <p:spPr>
            <a:xfrm>
              <a:off x="194400" y="1293840"/>
              <a:ext cx="1782000" cy="17625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62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"/>
          <p:cNvSpPr/>
          <p:nvPr/>
        </p:nvSpPr>
        <p:spPr>
          <a:xfrm>
            <a:off x="25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3420000" y="1800000"/>
            <a:ext cx="896400" cy="89640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43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6" name=""/>
          <p:cNvSpPr/>
          <p:nvPr/>
        </p:nvSpPr>
        <p:spPr>
          <a:xfrm>
            <a:off x="52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"/>
          <p:cNvSpPr/>
          <p:nvPr/>
        </p:nvSpPr>
        <p:spPr>
          <a:xfrm>
            <a:off x="648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6132240" y="1980000"/>
            <a:ext cx="524160" cy="5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"/>
          <p:cNvSpPr/>
          <p:nvPr/>
        </p:nvSpPr>
        <p:spPr>
          <a:xfrm>
            <a:off x="2560320" y="285840"/>
            <a:ext cx="493416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70" name=""/>
          <p:cNvGrpSpPr/>
          <p:nvPr/>
        </p:nvGrpSpPr>
        <p:grpSpPr>
          <a:xfrm>
            <a:off x="194400" y="1293840"/>
            <a:ext cx="1782000" cy="1762560"/>
            <a:chOff x="194400" y="1293840"/>
            <a:chExt cx="1782000" cy="1762560"/>
          </a:xfrm>
        </p:grpSpPr>
        <p:sp>
          <p:nvSpPr>
            <p:cNvPr id="671" name=""/>
            <p:cNvSpPr/>
            <p:nvPr/>
          </p:nvSpPr>
          <p:spPr>
            <a:xfrm>
              <a:off x="194400" y="1293840"/>
              <a:ext cx="1782000" cy="17625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72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"/>
          <p:cNvSpPr/>
          <p:nvPr/>
        </p:nvSpPr>
        <p:spPr>
          <a:xfrm>
            <a:off x="25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3420000" y="1800000"/>
            <a:ext cx="896400" cy="89640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5" name=""/>
          <p:cNvSpPr/>
          <p:nvPr/>
        </p:nvSpPr>
        <p:spPr>
          <a:xfrm>
            <a:off x="43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52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648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8" name=""/>
          <p:cNvSpPr/>
          <p:nvPr/>
        </p:nvSpPr>
        <p:spPr>
          <a:xfrm>
            <a:off x="6132240" y="1980000"/>
            <a:ext cx="524160" cy="5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"/>
          <p:cNvSpPr/>
          <p:nvPr/>
        </p:nvSpPr>
        <p:spPr>
          <a:xfrm>
            <a:off x="1800000" y="3060000"/>
            <a:ext cx="1436400" cy="215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"/>
          <p:cNvSpPr/>
          <p:nvPr/>
        </p:nvSpPr>
        <p:spPr>
          <a:xfrm>
            <a:off x="2560320" y="285840"/>
            <a:ext cx="493416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82" name=""/>
          <p:cNvGrpSpPr/>
          <p:nvPr/>
        </p:nvGrpSpPr>
        <p:grpSpPr>
          <a:xfrm>
            <a:off x="194400" y="1293840"/>
            <a:ext cx="1782000" cy="1762560"/>
            <a:chOff x="194400" y="1293840"/>
            <a:chExt cx="1782000" cy="1762560"/>
          </a:xfrm>
        </p:grpSpPr>
        <p:sp>
          <p:nvSpPr>
            <p:cNvPr id="683" name=""/>
            <p:cNvSpPr/>
            <p:nvPr/>
          </p:nvSpPr>
          <p:spPr>
            <a:xfrm>
              <a:off x="194400" y="1293840"/>
              <a:ext cx="1782000" cy="17625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84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"/>
          <p:cNvSpPr/>
          <p:nvPr/>
        </p:nvSpPr>
        <p:spPr>
          <a:xfrm>
            <a:off x="25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3420000" y="1800000"/>
            <a:ext cx="896400" cy="89640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7" name=""/>
          <p:cNvSpPr/>
          <p:nvPr/>
        </p:nvSpPr>
        <p:spPr>
          <a:xfrm>
            <a:off x="43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8" name=""/>
          <p:cNvSpPr/>
          <p:nvPr/>
        </p:nvSpPr>
        <p:spPr>
          <a:xfrm>
            <a:off x="52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9" name=""/>
          <p:cNvSpPr/>
          <p:nvPr/>
        </p:nvSpPr>
        <p:spPr>
          <a:xfrm>
            <a:off x="648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0" name=""/>
          <p:cNvSpPr/>
          <p:nvPr/>
        </p:nvSpPr>
        <p:spPr>
          <a:xfrm>
            <a:off x="6132240" y="1980000"/>
            <a:ext cx="524160" cy="5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1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>
            <a:off x="1800000" y="3060000"/>
            <a:ext cx="1436400" cy="215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3" name=""/>
          <p:cNvSpPr/>
          <p:nvPr/>
        </p:nvSpPr>
        <p:spPr>
          <a:xfrm>
            <a:off x="3780000" y="39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4" name=""/>
          <p:cNvSpPr/>
          <p:nvPr/>
        </p:nvSpPr>
        <p:spPr>
          <a:xfrm>
            <a:off x="5400000" y="39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5" name=""/>
          <p:cNvSpPr/>
          <p:nvPr/>
        </p:nvSpPr>
        <p:spPr>
          <a:xfrm>
            <a:off x="6300000" y="39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96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7740000" y="18000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4680000" y="4084560"/>
            <a:ext cx="2489400" cy="7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"/>
          <p:cNvSpPr/>
          <p:nvPr/>
        </p:nvSpPr>
        <p:spPr>
          <a:xfrm>
            <a:off x="2560320" y="285840"/>
            <a:ext cx="4934160" cy="51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03" name=""/>
          <p:cNvGrpSpPr/>
          <p:nvPr/>
        </p:nvGrpSpPr>
        <p:grpSpPr>
          <a:xfrm>
            <a:off x="194400" y="1293840"/>
            <a:ext cx="1782000" cy="1762560"/>
            <a:chOff x="194400" y="1293840"/>
            <a:chExt cx="1782000" cy="1762560"/>
          </a:xfrm>
        </p:grpSpPr>
        <p:sp>
          <p:nvSpPr>
            <p:cNvPr id="704" name=""/>
            <p:cNvSpPr/>
            <p:nvPr/>
          </p:nvSpPr>
          <p:spPr>
            <a:xfrm>
              <a:off x="194400" y="1293840"/>
              <a:ext cx="1782000" cy="17625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05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25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8" name=""/>
          <p:cNvSpPr/>
          <p:nvPr/>
        </p:nvSpPr>
        <p:spPr>
          <a:xfrm>
            <a:off x="3420000" y="1800000"/>
            <a:ext cx="896400" cy="89640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43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"/>
          <p:cNvSpPr/>
          <p:nvPr/>
        </p:nvSpPr>
        <p:spPr>
          <a:xfrm>
            <a:off x="522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>
            <a:off x="6480000" y="1800000"/>
            <a:ext cx="896400" cy="89640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2" name=""/>
          <p:cNvSpPr/>
          <p:nvPr/>
        </p:nvSpPr>
        <p:spPr>
          <a:xfrm>
            <a:off x="6132240" y="1980000"/>
            <a:ext cx="524160" cy="59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3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4" name=""/>
          <p:cNvSpPr/>
          <p:nvPr/>
        </p:nvSpPr>
        <p:spPr>
          <a:xfrm>
            <a:off x="1800000" y="3060000"/>
            <a:ext cx="1436400" cy="215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3780000" y="39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400000" y="39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6300000" y="39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9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0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1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22" name=""/>
          <p:cNvGrpSpPr/>
          <p:nvPr/>
        </p:nvGrpSpPr>
        <p:grpSpPr>
          <a:xfrm>
            <a:off x="7560000" y="3060000"/>
            <a:ext cx="1796400" cy="1796400"/>
            <a:chOff x="7560000" y="3060000"/>
            <a:chExt cx="1796400" cy="1796400"/>
          </a:xfrm>
        </p:grpSpPr>
        <p:sp>
          <p:nvSpPr>
            <p:cNvPr id="723" name=""/>
            <p:cNvSpPr/>
            <p:nvPr/>
          </p:nvSpPr>
          <p:spPr>
            <a:xfrm>
              <a:off x="7560000" y="30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24" name=""/>
          <p:cNvSpPr/>
          <p:nvPr/>
        </p:nvSpPr>
        <p:spPr>
          <a:xfrm>
            <a:off x="7740000" y="18000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5" name=""/>
          <p:cNvSpPr/>
          <p:nvPr/>
        </p:nvSpPr>
        <p:spPr>
          <a:xfrm>
            <a:off x="4680000" y="4084560"/>
            <a:ext cx="2489400" cy="7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28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729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0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34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5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6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37" name=""/>
          <p:cNvSpPr/>
          <p:nvPr/>
        </p:nvSpPr>
        <p:spPr>
          <a:xfrm>
            <a:off x="3060000" y="3780360"/>
            <a:ext cx="360" cy="35604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 flipV="1">
            <a:off x="1878480" y="3581280"/>
            <a:ext cx="578880" cy="46008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0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7551000" y="108216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43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744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45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6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7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9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3" name=""/>
          <p:cNvSpPr/>
          <p:nvPr/>
        </p:nvSpPr>
        <p:spPr>
          <a:xfrm flipV="1">
            <a:off x="1878480" y="3581280"/>
            <a:ext cx="578880" cy="46008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396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9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0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62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763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64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5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7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9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1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3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4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6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7" name=""/>
          <p:cNvSpPr/>
          <p:nvPr/>
        </p:nvSpPr>
        <p:spPr>
          <a:xfrm>
            <a:off x="594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8" name=""/>
          <p:cNvSpPr/>
          <p:nvPr/>
        </p:nvSpPr>
        <p:spPr>
          <a:xfrm>
            <a:off x="396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9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0" name=""/>
          <p:cNvSpPr/>
          <p:nvPr/>
        </p:nvSpPr>
        <p:spPr>
          <a:xfrm>
            <a:off x="7560360" y="109656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1" name=""/>
          <p:cNvSpPr/>
          <p:nvPr/>
        </p:nvSpPr>
        <p:spPr>
          <a:xfrm>
            <a:off x="270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2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5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3420000" y="5459040"/>
            <a:ext cx="1426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91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792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93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4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59688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9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2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649836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396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8" name=""/>
          <p:cNvSpPr/>
          <p:nvPr/>
        </p:nvSpPr>
        <p:spPr>
          <a:xfrm>
            <a:off x="540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1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"/>
          <p:cNvSpPr/>
          <p:nvPr/>
        </p:nvSpPr>
        <p:spPr>
          <a:xfrm>
            <a:off x="270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4" name=""/>
          <p:cNvSpPr/>
          <p:nvPr/>
        </p:nvSpPr>
        <p:spPr>
          <a:xfrm>
            <a:off x="558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5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"/>
          <p:cNvSpPr/>
          <p:nvPr/>
        </p:nvSpPr>
        <p:spPr>
          <a:xfrm flipV="1">
            <a:off x="1980000" y="5453640"/>
            <a:ext cx="286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1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23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824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5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6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7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8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0" name=""/>
          <p:cNvSpPr/>
          <p:nvPr/>
        </p:nvSpPr>
        <p:spPr>
          <a:xfrm>
            <a:off x="59688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4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7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649836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9" name=""/>
          <p:cNvSpPr/>
          <p:nvPr/>
        </p:nvSpPr>
        <p:spPr>
          <a:xfrm>
            <a:off x="396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540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70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558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>
            <a:off x="234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684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3" name=""/>
          <p:cNvSpPr/>
          <p:nvPr/>
        </p:nvSpPr>
        <p:spPr>
          <a:xfrm>
            <a:off x="702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4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5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7" name=""/>
          <p:cNvSpPr/>
          <p:nvPr/>
        </p:nvSpPr>
        <p:spPr>
          <a:xfrm flipV="1">
            <a:off x="1980000" y="5453640"/>
            <a:ext cx="2863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0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861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62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66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7" name=""/>
          <p:cNvSpPr/>
          <p:nvPr/>
        </p:nvSpPr>
        <p:spPr>
          <a:xfrm>
            <a:off x="59688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8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1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649836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6" name=""/>
          <p:cNvSpPr/>
          <p:nvPr/>
        </p:nvSpPr>
        <p:spPr>
          <a:xfrm>
            <a:off x="396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540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0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2" name=""/>
          <p:cNvSpPr/>
          <p:nvPr/>
        </p:nvSpPr>
        <p:spPr>
          <a:xfrm>
            <a:off x="270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558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234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288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684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702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3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5" name=""/>
          <p:cNvSpPr/>
          <p:nvPr/>
        </p:nvSpPr>
        <p:spPr>
          <a:xfrm flipV="1">
            <a:off x="1980000" y="5453640"/>
            <a:ext cx="2872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/>
          <p:nvPr/>
        </p:nvSpPr>
        <p:spPr>
          <a:xfrm>
            <a:off x="817920" y="900000"/>
            <a:ext cx="602208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509" name="task-none 1"/>
          <p:cNvGrpSpPr/>
          <p:nvPr/>
        </p:nvGrpSpPr>
        <p:grpSpPr>
          <a:xfrm>
            <a:off x="7065000" y="432360"/>
            <a:ext cx="1076400" cy="716400"/>
            <a:chOff x="7065000" y="432360"/>
            <a:chExt cx="1076400" cy="716400"/>
          </a:xfrm>
        </p:grpSpPr>
        <p:grpSp>
          <p:nvGrpSpPr>
            <p:cNvPr id="510" name=""/>
            <p:cNvGrpSpPr/>
            <p:nvPr/>
          </p:nvGrpSpPr>
          <p:grpSpPr>
            <a:xfrm>
              <a:off x="7514640" y="995040"/>
              <a:ext cx="177120" cy="153720"/>
              <a:chOff x="7514640" y="995040"/>
              <a:chExt cx="177120" cy="153720"/>
            </a:xfrm>
          </p:grpSpPr>
          <p:sp>
            <p:nvSpPr>
              <p:cNvPr id="511" name=""/>
              <p:cNvSpPr/>
              <p:nvPr/>
            </p:nvSpPr>
            <p:spPr>
              <a:xfrm>
                <a:off x="7514640" y="995040"/>
                <a:ext cx="177120" cy="15372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2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3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4" name=""/>
            <p:cNvSpPr/>
            <p:nvPr/>
          </p:nvSpPr>
          <p:spPr>
            <a:xfrm>
              <a:off x="7065000" y="432360"/>
              <a:ext cx="1076400" cy="71640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515" name=""/>
          <p:cNvSpPr/>
          <p:nvPr/>
        </p:nvSpPr>
        <p:spPr>
          <a:xfrm>
            <a:off x="6840000" y="180000"/>
            <a:ext cx="1436400" cy="1076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540000" y="4680000"/>
            <a:ext cx="356400" cy="3564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TextShape 2"/>
          <p:cNvSpPr/>
          <p:nvPr/>
        </p:nvSpPr>
        <p:spPr>
          <a:xfrm>
            <a:off x="635400" y="1796040"/>
            <a:ext cx="5662440" cy="199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98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899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00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04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59688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9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3" name=""/>
          <p:cNvSpPr/>
          <p:nvPr/>
        </p:nvSpPr>
        <p:spPr>
          <a:xfrm>
            <a:off x="649836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4" name=""/>
          <p:cNvSpPr/>
          <p:nvPr/>
        </p:nvSpPr>
        <p:spPr>
          <a:xfrm>
            <a:off x="396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5" name=""/>
          <p:cNvSpPr/>
          <p:nvPr/>
        </p:nvSpPr>
        <p:spPr>
          <a:xfrm>
            <a:off x="540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7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0" name=""/>
          <p:cNvSpPr/>
          <p:nvPr/>
        </p:nvSpPr>
        <p:spPr>
          <a:xfrm>
            <a:off x="270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558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3" name=""/>
          <p:cNvSpPr/>
          <p:nvPr/>
        </p:nvSpPr>
        <p:spPr>
          <a:xfrm>
            <a:off x="234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288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6" name=""/>
          <p:cNvSpPr/>
          <p:nvPr/>
        </p:nvSpPr>
        <p:spPr>
          <a:xfrm>
            <a:off x="684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702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"/>
          <p:cNvSpPr/>
          <p:nvPr/>
        </p:nvSpPr>
        <p:spPr>
          <a:xfrm>
            <a:off x="342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414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4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 flipV="1">
            <a:off x="1980720" y="5454720"/>
            <a:ext cx="430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7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39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940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41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2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4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59688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9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3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649836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396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540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8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1" name=""/>
          <p:cNvSpPr/>
          <p:nvPr/>
        </p:nvSpPr>
        <p:spPr>
          <a:xfrm>
            <a:off x="270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2" name=""/>
          <p:cNvSpPr/>
          <p:nvPr/>
        </p:nvSpPr>
        <p:spPr>
          <a:xfrm>
            <a:off x="558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4" name=""/>
          <p:cNvSpPr/>
          <p:nvPr/>
        </p:nvSpPr>
        <p:spPr>
          <a:xfrm>
            <a:off x="234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288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6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7" name=""/>
          <p:cNvSpPr/>
          <p:nvPr/>
        </p:nvSpPr>
        <p:spPr>
          <a:xfrm>
            <a:off x="684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702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0" name=""/>
          <p:cNvSpPr/>
          <p:nvPr/>
        </p:nvSpPr>
        <p:spPr>
          <a:xfrm>
            <a:off x="342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1" name=""/>
          <p:cNvSpPr/>
          <p:nvPr/>
        </p:nvSpPr>
        <p:spPr>
          <a:xfrm>
            <a:off x="414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2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3" name=""/>
          <p:cNvSpPr/>
          <p:nvPr/>
        </p:nvSpPr>
        <p:spPr>
          <a:xfrm>
            <a:off x="396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8" name=""/>
          <p:cNvSpPr/>
          <p:nvPr/>
        </p:nvSpPr>
        <p:spPr>
          <a:xfrm flipV="1">
            <a:off x="1980720" y="5454720"/>
            <a:ext cx="4305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9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981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982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83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4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6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87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8" name=""/>
          <p:cNvSpPr/>
          <p:nvPr/>
        </p:nvSpPr>
        <p:spPr>
          <a:xfrm>
            <a:off x="59688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2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6" name=""/>
          <p:cNvSpPr/>
          <p:nvPr/>
        </p:nvSpPr>
        <p:spPr>
          <a:xfrm>
            <a:off x="649836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7" name=""/>
          <p:cNvSpPr/>
          <p:nvPr/>
        </p:nvSpPr>
        <p:spPr>
          <a:xfrm>
            <a:off x="396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540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9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1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2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3" name=""/>
          <p:cNvSpPr/>
          <p:nvPr/>
        </p:nvSpPr>
        <p:spPr>
          <a:xfrm>
            <a:off x="270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4" name=""/>
          <p:cNvSpPr/>
          <p:nvPr/>
        </p:nvSpPr>
        <p:spPr>
          <a:xfrm>
            <a:off x="558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5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6" name=""/>
          <p:cNvSpPr/>
          <p:nvPr/>
        </p:nvSpPr>
        <p:spPr>
          <a:xfrm>
            <a:off x="234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7" name=""/>
          <p:cNvSpPr/>
          <p:nvPr/>
        </p:nvSpPr>
        <p:spPr>
          <a:xfrm>
            <a:off x="288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08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9" name=""/>
          <p:cNvSpPr/>
          <p:nvPr/>
        </p:nvSpPr>
        <p:spPr>
          <a:xfrm>
            <a:off x="684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0" name=""/>
          <p:cNvSpPr/>
          <p:nvPr/>
        </p:nvSpPr>
        <p:spPr>
          <a:xfrm>
            <a:off x="702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1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2" name=""/>
          <p:cNvSpPr/>
          <p:nvPr/>
        </p:nvSpPr>
        <p:spPr>
          <a:xfrm>
            <a:off x="342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3" name=""/>
          <p:cNvSpPr/>
          <p:nvPr/>
        </p:nvSpPr>
        <p:spPr>
          <a:xfrm>
            <a:off x="414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4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5" name=""/>
          <p:cNvSpPr/>
          <p:nvPr/>
        </p:nvSpPr>
        <p:spPr>
          <a:xfrm>
            <a:off x="396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6" name=""/>
          <p:cNvSpPr/>
          <p:nvPr/>
        </p:nvSpPr>
        <p:spPr>
          <a:xfrm>
            <a:off x="450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1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9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1" name=""/>
          <p:cNvSpPr/>
          <p:nvPr/>
        </p:nvSpPr>
        <p:spPr>
          <a:xfrm flipV="1">
            <a:off x="1980720" y="5454720"/>
            <a:ext cx="4311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2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24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1025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26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7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9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30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1" name=""/>
          <p:cNvSpPr/>
          <p:nvPr/>
        </p:nvSpPr>
        <p:spPr>
          <a:xfrm>
            <a:off x="59688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2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3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4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5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6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7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8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9" name=""/>
          <p:cNvSpPr/>
          <p:nvPr/>
        </p:nvSpPr>
        <p:spPr>
          <a:xfrm>
            <a:off x="649836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0" name=""/>
          <p:cNvSpPr/>
          <p:nvPr/>
        </p:nvSpPr>
        <p:spPr>
          <a:xfrm>
            <a:off x="396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540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2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3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4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"/>
          <p:cNvSpPr/>
          <p:nvPr/>
        </p:nvSpPr>
        <p:spPr>
          <a:xfrm>
            <a:off x="270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7" name=""/>
          <p:cNvSpPr/>
          <p:nvPr/>
        </p:nvSpPr>
        <p:spPr>
          <a:xfrm>
            <a:off x="558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9" name=""/>
          <p:cNvSpPr/>
          <p:nvPr/>
        </p:nvSpPr>
        <p:spPr>
          <a:xfrm>
            <a:off x="234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0" name=""/>
          <p:cNvSpPr/>
          <p:nvPr/>
        </p:nvSpPr>
        <p:spPr>
          <a:xfrm>
            <a:off x="288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1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2" name=""/>
          <p:cNvSpPr/>
          <p:nvPr/>
        </p:nvSpPr>
        <p:spPr>
          <a:xfrm>
            <a:off x="684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3" name=""/>
          <p:cNvSpPr/>
          <p:nvPr/>
        </p:nvSpPr>
        <p:spPr>
          <a:xfrm>
            <a:off x="702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4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5" name=""/>
          <p:cNvSpPr/>
          <p:nvPr/>
        </p:nvSpPr>
        <p:spPr>
          <a:xfrm>
            <a:off x="342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6" name=""/>
          <p:cNvSpPr/>
          <p:nvPr/>
        </p:nvSpPr>
        <p:spPr>
          <a:xfrm>
            <a:off x="414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7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8" name=""/>
          <p:cNvSpPr/>
          <p:nvPr/>
        </p:nvSpPr>
        <p:spPr>
          <a:xfrm>
            <a:off x="396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59" name=""/>
          <p:cNvSpPr/>
          <p:nvPr/>
        </p:nvSpPr>
        <p:spPr>
          <a:xfrm>
            <a:off x="450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0" name=""/>
          <p:cNvSpPr/>
          <p:nvPr/>
        </p:nvSpPr>
        <p:spPr>
          <a:xfrm>
            <a:off x="504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1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2" name=""/>
          <p:cNvSpPr/>
          <p:nvPr/>
        </p:nvSpPr>
        <p:spPr>
          <a:xfrm>
            <a:off x="558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6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5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7" name=""/>
          <p:cNvSpPr/>
          <p:nvPr/>
        </p:nvSpPr>
        <p:spPr>
          <a:xfrm flipV="1">
            <a:off x="1980720" y="5454720"/>
            <a:ext cx="575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8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"/>
          <p:cNvSpPr/>
          <p:nvPr/>
        </p:nvSpPr>
        <p:spPr>
          <a:xfrm>
            <a:off x="220320" y="180000"/>
            <a:ext cx="9676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1070" name=""/>
          <p:cNvGrpSpPr/>
          <p:nvPr/>
        </p:nvGrpSpPr>
        <p:grpSpPr>
          <a:xfrm>
            <a:off x="360000" y="1260000"/>
            <a:ext cx="1796400" cy="1796400"/>
            <a:chOff x="360000" y="1260000"/>
            <a:chExt cx="1796400" cy="1796400"/>
          </a:xfrm>
        </p:grpSpPr>
        <p:sp>
          <p:nvSpPr>
            <p:cNvPr id="1071" name=""/>
            <p:cNvSpPr/>
            <p:nvPr/>
          </p:nvSpPr>
          <p:spPr>
            <a:xfrm>
              <a:off x="360000" y="1260000"/>
              <a:ext cx="1796400" cy="179640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072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3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5" name=""/>
          <p:cNvSpPr/>
          <p:nvPr/>
        </p:nvSpPr>
        <p:spPr>
          <a:xfrm>
            <a:off x="360000" y="3780000"/>
            <a:ext cx="1436400" cy="16164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076" name=""/>
          <p:cNvSpPr/>
          <p:nvPr/>
        </p:nvSpPr>
        <p:spPr>
          <a:xfrm>
            <a:off x="2160000" y="1382040"/>
            <a:ext cx="3056400" cy="4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7" name=""/>
          <p:cNvSpPr/>
          <p:nvPr/>
        </p:nvSpPr>
        <p:spPr>
          <a:xfrm>
            <a:off x="59688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8" name=""/>
          <p:cNvSpPr/>
          <p:nvPr/>
        </p:nvSpPr>
        <p:spPr>
          <a:xfrm>
            <a:off x="252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7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0" name=""/>
          <p:cNvSpPr/>
          <p:nvPr/>
        </p:nvSpPr>
        <p:spPr>
          <a:xfrm>
            <a:off x="270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1" name=""/>
          <p:cNvSpPr/>
          <p:nvPr/>
        </p:nvSpPr>
        <p:spPr>
          <a:xfrm>
            <a:off x="540000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"/>
          <p:cNvSpPr/>
          <p:nvPr/>
        </p:nvSpPr>
        <p:spPr>
          <a:xfrm>
            <a:off x="414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5" name=""/>
          <p:cNvSpPr/>
          <p:nvPr/>
        </p:nvSpPr>
        <p:spPr>
          <a:xfrm>
            <a:off x="6498360" y="138204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6" name=""/>
          <p:cNvSpPr/>
          <p:nvPr/>
        </p:nvSpPr>
        <p:spPr>
          <a:xfrm>
            <a:off x="396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7" name=""/>
          <p:cNvSpPr/>
          <p:nvPr/>
        </p:nvSpPr>
        <p:spPr>
          <a:xfrm>
            <a:off x="5400360" y="288036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8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9" name=""/>
          <p:cNvSpPr/>
          <p:nvPr/>
        </p:nvSpPr>
        <p:spPr>
          <a:xfrm>
            <a:off x="7560000" y="1096200"/>
            <a:ext cx="1976400" cy="89640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0" name=""/>
          <p:cNvSpPr/>
          <p:nvPr/>
        </p:nvSpPr>
        <p:spPr>
          <a:xfrm>
            <a:off x="4860000" y="1382040"/>
            <a:ext cx="414360" cy="4143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2" name=""/>
          <p:cNvSpPr/>
          <p:nvPr/>
        </p:nvSpPr>
        <p:spPr>
          <a:xfrm>
            <a:off x="270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3" name=""/>
          <p:cNvSpPr/>
          <p:nvPr/>
        </p:nvSpPr>
        <p:spPr>
          <a:xfrm>
            <a:off x="558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5" name=""/>
          <p:cNvSpPr/>
          <p:nvPr/>
        </p:nvSpPr>
        <p:spPr>
          <a:xfrm>
            <a:off x="234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6" name=""/>
          <p:cNvSpPr/>
          <p:nvPr/>
        </p:nvSpPr>
        <p:spPr>
          <a:xfrm>
            <a:off x="288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7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8" name=""/>
          <p:cNvSpPr/>
          <p:nvPr/>
        </p:nvSpPr>
        <p:spPr>
          <a:xfrm>
            <a:off x="6840000" y="2880000"/>
            <a:ext cx="1076400" cy="89640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9" name=""/>
          <p:cNvSpPr/>
          <p:nvPr/>
        </p:nvSpPr>
        <p:spPr>
          <a:xfrm>
            <a:off x="7020000" y="414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1" name=""/>
          <p:cNvSpPr/>
          <p:nvPr/>
        </p:nvSpPr>
        <p:spPr>
          <a:xfrm>
            <a:off x="342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2" name=""/>
          <p:cNvSpPr/>
          <p:nvPr/>
        </p:nvSpPr>
        <p:spPr>
          <a:xfrm>
            <a:off x="414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3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4" name=""/>
          <p:cNvSpPr/>
          <p:nvPr/>
        </p:nvSpPr>
        <p:spPr>
          <a:xfrm>
            <a:off x="396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5" name=""/>
          <p:cNvSpPr/>
          <p:nvPr/>
        </p:nvSpPr>
        <p:spPr>
          <a:xfrm>
            <a:off x="450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6" name=""/>
          <p:cNvSpPr/>
          <p:nvPr/>
        </p:nvSpPr>
        <p:spPr>
          <a:xfrm>
            <a:off x="504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7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"/>
          <p:cNvSpPr/>
          <p:nvPr/>
        </p:nvSpPr>
        <p:spPr>
          <a:xfrm>
            <a:off x="558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09" name=""/>
          <p:cNvSpPr/>
          <p:nvPr/>
        </p:nvSpPr>
        <p:spPr>
          <a:xfrm>
            <a:off x="7020000" y="4860000"/>
            <a:ext cx="536400" cy="35640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1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1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2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4" name=""/>
          <p:cNvSpPr/>
          <p:nvPr/>
        </p:nvSpPr>
        <p:spPr>
          <a:xfrm flipV="1">
            <a:off x="7740000" y="3780000"/>
            <a:ext cx="36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6" name=""/>
          <p:cNvSpPr/>
          <p:nvPr/>
        </p:nvSpPr>
        <p:spPr>
          <a:xfrm>
            <a:off x="1980000" y="5459400"/>
            <a:ext cx="5771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7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8" name=""/>
          <p:cNvSpPr/>
          <p:nvPr/>
        </p:nvSpPr>
        <p:spPr>
          <a:xfrm>
            <a:off x="5580000" y="1980000"/>
            <a:ext cx="414360" cy="41436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"/>
          <p:cNvSpPr/>
          <p:nvPr/>
        </p:nvSpPr>
        <p:spPr>
          <a:xfrm>
            <a:off x="1121040" y="1524240"/>
            <a:ext cx="3196800" cy="14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20" name=""/>
          <p:cNvSpPr/>
          <p:nvPr/>
        </p:nvSpPr>
        <p:spPr>
          <a:xfrm>
            <a:off x="1103040" y="651240"/>
            <a:ext cx="2795400" cy="7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21" name=""/>
          <p:cNvSpPr/>
          <p:nvPr/>
        </p:nvSpPr>
        <p:spPr>
          <a:xfrm>
            <a:off x="1080000" y="3960000"/>
            <a:ext cx="3196800" cy="11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22" name=""/>
          <p:cNvSpPr/>
          <p:nvPr/>
        </p:nvSpPr>
        <p:spPr>
          <a:xfrm>
            <a:off x="1080000" y="3240000"/>
            <a:ext cx="155088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23" name=""/>
          <p:cNvSpPr/>
          <p:nvPr/>
        </p:nvSpPr>
        <p:spPr>
          <a:xfrm>
            <a:off x="496080" y="518400"/>
            <a:ext cx="10936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24" name=""/>
          <p:cNvSpPr/>
          <p:nvPr/>
        </p:nvSpPr>
        <p:spPr>
          <a:xfrm>
            <a:off x="2416320" y="3078720"/>
            <a:ext cx="10936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25" name=""/>
          <p:cNvSpPr/>
          <p:nvPr/>
        </p:nvSpPr>
        <p:spPr>
          <a:xfrm>
            <a:off x="5886000" y="1573920"/>
            <a:ext cx="10936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26" name=""/>
          <p:cNvSpPr/>
          <p:nvPr/>
        </p:nvSpPr>
        <p:spPr>
          <a:xfrm>
            <a:off x="6123600" y="1620000"/>
            <a:ext cx="3236400" cy="11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27" name=""/>
          <p:cNvSpPr/>
          <p:nvPr/>
        </p:nvSpPr>
        <p:spPr>
          <a:xfrm>
            <a:off x="5886000" y="2700000"/>
            <a:ext cx="3474000" cy="9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28" name=""/>
          <p:cNvSpPr txBox="1"/>
          <p:nvPr/>
        </p:nvSpPr>
        <p:spPr>
          <a:xfrm>
            <a:off x="529200" y="2988720"/>
            <a:ext cx="665280" cy="97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"/>
          <p:cNvSpPr/>
          <p:nvPr/>
        </p:nvSpPr>
        <p:spPr>
          <a:xfrm>
            <a:off x="4995360" y="3960000"/>
            <a:ext cx="3824640" cy="35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30" name=""/>
          <p:cNvSpPr/>
          <p:nvPr/>
        </p:nvSpPr>
        <p:spPr>
          <a:xfrm>
            <a:off x="6811920" y="3162600"/>
            <a:ext cx="20080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1" name=""/>
          <p:cNvSpPr/>
          <p:nvPr/>
        </p:nvSpPr>
        <p:spPr>
          <a:xfrm>
            <a:off x="4320000" y="180000"/>
            <a:ext cx="1406880" cy="13680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2" name=""/>
          <p:cNvSpPr/>
          <p:nvPr/>
        </p:nvSpPr>
        <p:spPr>
          <a:xfrm>
            <a:off x="6129360" y="1377720"/>
            <a:ext cx="2739600" cy="132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1133" name=""/>
          <p:cNvSpPr/>
          <p:nvPr/>
        </p:nvSpPr>
        <p:spPr>
          <a:xfrm>
            <a:off x="6300000" y="603360"/>
            <a:ext cx="256896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4" name=""/>
          <p:cNvSpPr/>
          <p:nvPr/>
        </p:nvSpPr>
        <p:spPr>
          <a:xfrm>
            <a:off x="5400000" y="2833920"/>
            <a:ext cx="10936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7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5" name=""/>
          <p:cNvSpPr/>
          <p:nvPr/>
        </p:nvSpPr>
        <p:spPr>
          <a:xfrm>
            <a:off x="5760000" y="360000"/>
            <a:ext cx="10936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6" name=""/>
          <p:cNvSpPr/>
          <p:nvPr/>
        </p:nvSpPr>
        <p:spPr>
          <a:xfrm>
            <a:off x="5746320" y="2880000"/>
            <a:ext cx="10936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7" name=""/>
          <p:cNvSpPr/>
          <p:nvPr/>
        </p:nvSpPr>
        <p:spPr>
          <a:xfrm>
            <a:off x="1620000" y="1260000"/>
            <a:ext cx="4596120" cy="171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«бесконечного»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38" name=""/>
          <p:cNvSpPr/>
          <p:nvPr/>
        </p:nvSpPr>
        <p:spPr>
          <a:xfrm>
            <a:off x="886320" y="1260000"/>
            <a:ext cx="7336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1139" name=""/>
          <p:cNvSpPr/>
          <p:nvPr/>
        </p:nvSpPr>
        <p:spPr>
          <a:xfrm>
            <a:off x="900000" y="2386080"/>
            <a:ext cx="5050800" cy="14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туда все приходящие элементы, но помечаем 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их «бесконечностями», что означает 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"/>
          <p:cNvSpPr/>
          <p:nvPr/>
        </p:nvSpPr>
        <p:spPr>
          <a:xfrm>
            <a:off x="7920000" y="3240000"/>
            <a:ext cx="536400" cy="53640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1" name=""/>
          <p:cNvSpPr/>
          <p:nvPr/>
        </p:nvSpPr>
        <p:spPr>
          <a:xfrm>
            <a:off x="3780000" y="1620000"/>
            <a:ext cx="536400" cy="51228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2" name=""/>
          <p:cNvSpPr/>
          <p:nvPr/>
        </p:nvSpPr>
        <p:spPr>
          <a:xfrm>
            <a:off x="3757680" y="1800000"/>
            <a:ext cx="4698720" cy="18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"/>
          <p:cNvSpPr/>
          <p:nvPr/>
        </p:nvSpPr>
        <p:spPr>
          <a:xfrm>
            <a:off x="91440" y="1158840"/>
            <a:ext cx="3379680" cy="9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 запросов и размером кэша 5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44" name=""/>
          <p:cNvSpPr/>
          <p:nvPr/>
        </p:nvSpPr>
        <p:spPr>
          <a:xfrm>
            <a:off x="617760" y="540000"/>
            <a:ext cx="28533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45" name=""/>
          <p:cNvSpPr/>
          <p:nvPr/>
        </p:nvSpPr>
        <p:spPr>
          <a:xfrm>
            <a:off x="6480000" y="4799520"/>
            <a:ext cx="18694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46" name=""/>
          <p:cNvSpPr/>
          <p:nvPr/>
        </p:nvSpPr>
        <p:spPr>
          <a:xfrm>
            <a:off x="1481400" y="2238120"/>
            <a:ext cx="2008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47" name=""/>
          <p:cNvSpPr/>
          <p:nvPr/>
        </p:nvSpPr>
        <p:spPr>
          <a:xfrm>
            <a:off x="6480000" y="3960000"/>
            <a:ext cx="2008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48" name=""/>
          <p:cNvSpPr/>
          <p:nvPr/>
        </p:nvSpPr>
        <p:spPr>
          <a:xfrm>
            <a:off x="1440000" y="3877560"/>
            <a:ext cx="2008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49" name=""/>
          <p:cNvSpPr/>
          <p:nvPr/>
        </p:nvSpPr>
        <p:spPr>
          <a:xfrm>
            <a:off x="6500160" y="2370960"/>
            <a:ext cx="2008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0" name=""/>
          <p:cNvSpPr/>
          <p:nvPr/>
        </p:nvSpPr>
        <p:spPr>
          <a:xfrm>
            <a:off x="6541200" y="832680"/>
            <a:ext cx="2008080" cy="6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151" name=""/>
          <p:cNvSpPr/>
          <p:nvPr/>
        </p:nvSpPr>
        <p:spPr>
          <a:xfrm>
            <a:off x="6480000" y="3240000"/>
            <a:ext cx="18694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52" name=""/>
          <p:cNvSpPr/>
          <p:nvPr/>
        </p:nvSpPr>
        <p:spPr>
          <a:xfrm>
            <a:off x="6480000" y="1559520"/>
            <a:ext cx="18694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53" name=""/>
          <p:cNvSpPr/>
          <p:nvPr/>
        </p:nvSpPr>
        <p:spPr>
          <a:xfrm>
            <a:off x="1546920" y="4680000"/>
            <a:ext cx="18694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54" name=""/>
          <p:cNvSpPr/>
          <p:nvPr/>
        </p:nvSpPr>
        <p:spPr>
          <a:xfrm>
            <a:off x="1440000" y="2880000"/>
            <a:ext cx="1869480" cy="5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0.100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"/>
          <p:cNvSpPr/>
          <p:nvPr/>
        </p:nvSpPr>
        <p:spPr>
          <a:xfrm>
            <a:off x="6120000" y="900000"/>
            <a:ext cx="2520000" cy="57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56" name=""/>
          <p:cNvSpPr/>
          <p:nvPr/>
        </p:nvSpPr>
        <p:spPr>
          <a:xfrm>
            <a:off x="1260000" y="2700360"/>
            <a:ext cx="121680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2600" spc="-1" strike="noStrike">
                <a:solidFill>
                  <a:srgbClr val="333333"/>
                </a:solidFill>
                <a:latin typeface="Noto Sans"/>
                <a:ea typeface="DejaVu Sans"/>
              </a:rPr>
              <a:t>100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57" name=""/>
          <p:cNvSpPr/>
          <p:nvPr/>
        </p:nvSpPr>
        <p:spPr>
          <a:xfrm>
            <a:off x="1083600" y="3600"/>
            <a:ext cx="2516400" cy="12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158" name=""/>
          <p:cNvSpPr/>
          <p:nvPr/>
        </p:nvSpPr>
        <p:spPr>
          <a:xfrm>
            <a:off x="2700000" y="2700360"/>
            <a:ext cx="294552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159" name=""/>
          <p:cNvSpPr/>
          <p:nvPr/>
        </p:nvSpPr>
        <p:spPr>
          <a:xfrm>
            <a:off x="3783600" y="3600000"/>
            <a:ext cx="2516400" cy="11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1160" name=""/>
          <p:cNvSpPr/>
          <p:nvPr/>
        </p:nvSpPr>
        <p:spPr>
          <a:xfrm>
            <a:off x="88560" y="0"/>
            <a:ext cx="87840" cy="12823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"/>
          <p:cNvSpPr/>
          <p:nvPr/>
        </p:nvSpPr>
        <p:spPr>
          <a:xfrm>
            <a:off x="1110960" y="900000"/>
            <a:ext cx="374544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19" name=""/>
          <p:cNvSpPr/>
          <p:nvPr/>
        </p:nvSpPr>
        <p:spPr>
          <a:xfrm>
            <a:off x="1080000" y="1553400"/>
            <a:ext cx="34934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0" name=""/>
          <p:cNvSpPr/>
          <p:nvPr/>
        </p:nvSpPr>
        <p:spPr>
          <a:xfrm>
            <a:off x="1255680" y="1865160"/>
            <a:ext cx="872856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1167840" y="1941120"/>
            <a:ext cx="87840" cy="12823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"/>
          <p:cNvSpPr/>
          <p:nvPr/>
        </p:nvSpPr>
        <p:spPr>
          <a:xfrm>
            <a:off x="720000" y="3960000"/>
            <a:ext cx="200808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3" name=""/>
          <p:cNvSpPr/>
          <p:nvPr/>
        </p:nvSpPr>
        <p:spPr>
          <a:xfrm>
            <a:off x="720000" y="4320000"/>
            <a:ext cx="3379680" cy="7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"/>
          <p:cNvGrpSpPr/>
          <p:nvPr/>
        </p:nvGrpSpPr>
        <p:grpSpPr>
          <a:xfrm>
            <a:off x="734760" y="1800000"/>
            <a:ext cx="1781640" cy="1762560"/>
            <a:chOff x="734760" y="1800000"/>
            <a:chExt cx="1781640" cy="1762560"/>
          </a:xfrm>
        </p:grpSpPr>
        <p:sp>
          <p:nvSpPr>
            <p:cNvPr id="1162" name=""/>
            <p:cNvSpPr/>
            <p:nvPr/>
          </p:nvSpPr>
          <p:spPr>
            <a:xfrm>
              <a:off x="734760" y="1800000"/>
              <a:ext cx="1781640" cy="17625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63" name=""/>
          <p:cNvSpPr/>
          <p:nvPr/>
        </p:nvSpPr>
        <p:spPr>
          <a:xfrm>
            <a:off x="540000" y="3600000"/>
            <a:ext cx="223056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64" name=""/>
          <p:cNvSpPr/>
          <p:nvPr/>
        </p:nvSpPr>
        <p:spPr>
          <a:xfrm>
            <a:off x="292680" y="3971160"/>
            <a:ext cx="2870640" cy="16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65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6" name=""/>
          <p:cNvSpPr/>
          <p:nvPr/>
        </p:nvSpPr>
        <p:spPr>
          <a:xfrm>
            <a:off x="3706920" y="221400"/>
            <a:ext cx="2589480" cy="47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67" name=""/>
          <p:cNvSpPr/>
          <p:nvPr/>
        </p:nvSpPr>
        <p:spPr>
          <a:xfrm>
            <a:off x="112680" y="3971160"/>
            <a:ext cx="3305160" cy="16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"/>
          <p:cNvGrpSpPr/>
          <p:nvPr/>
        </p:nvGrpSpPr>
        <p:grpSpPr>
          <a:xfrm>
            <a:off x="734760" y="1800000"/>
            <a:ext cx="1781640" cy="1762560"/>
            <a:chOff x="734760" y="1800000"/>
            <a:chExt cx="1781640" cy="1762560"/>
          </a:xfrm>
        </p:grpSpPr>
        <p:sp>
          <p:nvSpPr>
            <p:cNvPr id="1169" name=""/>
            <p:cNvSpPr/>
            <p:nvPr/>
          </p:nvSpPr>
          <p:spPr>
            <a:xfrm>
              <a:off x="734760" y="1800000"/>
              <a:ext cx="1781640" cy="17625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70" name=""/>
          <p:cNvGrpSpPr/>
          <p:nvPr/>
        </p:nvGrpSpPr>
        <p:grpSpPr>
          <a:xfrm>
            <a:off x="4117320" y="1653840"/>
            <a:ext cx="1819080" cy="1762560"/>
            <a:chOff x="4117320" y="1653840"/>
            <a:chExt cx="1819080" cy="1762560"/>
          </a:xfrm>
        </p:grpSpPr>
        <p:sp>
          <p:nvSpPr>
            <p:cNvPr id="1171" name=""/>
            <p:cNvSpPr/>
            <p:nvPr/>
          </p:nvSpPr>
          <p:spPr>
            <a:xfrm>
              <a:off x="4117320" y="1653840"/>
              <a:ext cx="1819080" cy="1762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72" name=""/>
          <p:cNvSpPr/>
          <p:nvPr/>
        </p:nvSpPr>
        <p:spPr>
          <a:xfrm>
            <a:off x="540000" y="3600000"/>
            <a:ext cx="223056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3" name=""/>
          <p:cNvSpPr/>
          <p:nvPr/>
        </p:nvSpPr>
        <p:spPr>
          <a:xfrm>
            <a:off x="3960000" y="3600000"/>
            <a:ext cx="226728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74" name=""/>
          <p:cNvSpPr/>
          <p:nvPr/>
        </p:nvSpPr>
        <p:spPr>
          <a:xfrm>
            <a:off x="3600000" y="3960000"/>
            <a:ext cx="3056400" cy="16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75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6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7" name=""/>
          <p:cNvSpPr/>
          <p:nvPr/>
        </p:nvSpPr>
        <p:spPr>
          <a:xfrm>
            <a:off x="3706920" y="221400"/>
            <a:ext cx="2589480" cy="59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178" name=""/>
          <p:cNvSpPr/>
          <p:nvPr/>
        </p:nvSpPr>
        <p:spPr>
          <a:xfrm>
            <a:off x="112680" y="3971160"/>
            <a:ext cx="3305160" cy="16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9" name=""/>
          <p:cNvGrpSpPr/>
          <p:nvPr/>
        </p:nvGrpSpPr>
        <p:grpSpPr>
          <a:xfrm>
            <a:off x="734760" y="1800000"/>
            <a:ext cx="1781640" cy="1762560"/>
            <a:chOff x="734760" y="1800000"/>
            <a:chExt cx="1781640" cy="1762560"/>
          </a:xfrm>
        </p:grpSpPr>
        <p:sp>
          <p:nvSpPr>
            <p:cNvPr id="1180" name=""/>
            <p:cNvSpPr/>
            <p:nvPr/>
          </p:nvSpPr>
          <p:spPr>
            <a:xfrm>
              <a:off x="734760" y="1800000"/>
              <a:ext cx="1781640" cy="17625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81" name=""/>
          <p:cNvGrpSpPr/>
          <p:nvPr/>
        </p:nvGrpSpPr>
        <p:grpSpPr>
          <a:xfrm>
            <a:off x="4117320" y="1653840"/>
            <a:ext cx="1819080" cy="1762560"/>
            <a:chOff x="4117320" y="1653840"/>
            <a:chExt cx="1819080" cy="1762560"/>
          </a:xfrm>
        </p:grpSpPr>
        <p:sp>
          <p:nvSpPr>
            <p:cNvPr id="1182" name=""/>
            <p:cNvSpPr/>
            <p:nvPr/>
          </p:nvSpPr>
          <p:spPr>
            <a:xfrm>
              <a:off x="4117320" y="1653840"/>
              <a:ext cx="1819080" cy="17625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1183" name=""/>
          <p:cNvGrpSpPr/>
          <p:nvPr/>
        </p:nvGrpSpPr>
        <p:grpSpPr>
          <a:xfrm>
            <a:off x="7380000" y="1800000"/>
            <a:ext cx="1786320" cy="1762560"/>
            <a:chOff x="7380000" y="1800000"/>
            <a:chExt cx="1786320" cy="1762560"/>
          </a:xfrm>
        </p:grpSpPr>
        <p:sp>
          <p:nvSpPr>
            <p:cNvPr id="1184" name=""/>
            <p:cNvSpPr/>
            <p:nvPr/>
          </p:nvSpPr>
          <p:spPr>
            <a:xfrm>
              <a:off x="7380000" y="1800000"/>
              <a:ext cx="1786320" cy="176256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1185" name=""/>
          <p:cNvSpPr/>
          <p:nvPr/>
        </p:nvSpPr>
        <p:spPr>
          <a:xfrm>
            <a:off x="540000" y="3600000"/>
            <a:ext cx="223056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6" name=""/>
          <p:cNvSpPr/>
          <p:nvPr/>
        </p:nvSpPr>
        <p:spPr>
          <a:xfrm>
            <a:off x="3960000" y="3600000"/>
            <a:ext cx="226728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7" name=""/>
          <p:cNvSpPr/>
          <p:nvPr/>
        </p:nvSpPr>
        <p:spPr>
          <a:xfrm>
            <a:off x="7301520" y="3566160"/>
            <a:ext cx="187488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88" name=""/>
          <p:cNvSpPr/>
          <p:nvPr/>
        </p:nvSpPr>
        <p:spPr>
          <a:xfrm>
            <a:off x="112680" y="3971160"/>
            <a:ext cx="3305160" cy="16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89" name=""/>
          <p:cNvSpPr/>
          <p:nvPr/>
        </p:nvSpPr>
        <p:spPr>
          <a:xfrm>
            <a:off x="3600000" y="3960000"/>
            <a:ext cx="3056400" cy="16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90" name=""/>
          <p:cNvSpPr/>
          <p:nvPr/>
        </p:nvSpPr>
        <p:spPr>
          <a:xfrm>
            <a:off x="6613920" y="3926520"/>
            <a:ext cx="3237840" cy="18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91" name=""/>
          <p:cNvSpPr/>
          <p:nvPr/>
        </p:nvSpPr>
        <p:spPr>
          <a:xfrm>
            <a:off x="4445640" y="822960"/>
            <a:ext cx="270720" cy="27072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2" name=""/>
          <p:cNvSpPr/>
          <p:nvPr/>
        </p:nvSpPr>
        <p:spPr>
          <a:xfrm>
            <a:off x="4902840" y="822960"/>
            <a:ext cx="270720" cy="27072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3" name=""/>
          <p:cNvSpPr/>
          <p:nvPr/>
        </p:nvSpPr>
        <p:spPr>
          <a:xfrm>
            <a:off x="5360040" y="822960"/>
            <a:ext cx="270720" cy="27072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4" name=""/>
          <p:cNvSpPr/>
          <p:nvPr/>
        </p:nvSpPr>
        <p:spPr>
          <a:xfrm>
            <a:off x="3706920" y="221400"/>
            <a:ext cx="2589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"/>
          <p:cNvSpPr/>
          <p:nvPr/>
        </p:nvSpPr>
        <p:spPr>
          <a:xfrm>
            <a:off x="457200" y="1546920"/>
            <a:ext cx="5117040" cy="18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96" name=""/>
          <p:cNvSpPr/>
          <p:nvPr/>
        </p:nvSpPr>
        <p:spPr>
          <a:xfrm>
            <a:off x="279360" y="3727080"/>
            <a:ext cx="5117040" cy="119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кандидатом для решения задач управления памятью следующего поколения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1197" name=""/>
          <p:cNvSpPr/>
          <p:nvPr/>
        </p:nvSpPr>
        <p:spPr>
          <a:xfrm>
            <a:off x="274320" y="365760"/>
            <a:ext cx="3562560" cy="4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98" name=""/>
          <p:cNvSpPr/>
          <p:nvPr/>
        </p:nvSpPr>
        <p:spPr>
          <a:xfrm>
            <a:off x="5308560" y="5163120"/>
            <a:ext cx="218592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1199" name=""/>
          <p:cNvSpPr/>
          <p:nvPr/>
        </p:nvSpPr>
        <p:spPr>
          <a:xfrm>
            <a:off x="5873400" y="1190520"/>
            <a:ext cx="4090680" cy="409068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0" name=""/>
          <p:cNvSpPr/>
          <p:nvPr/>
        </p:nvSpPr>
        <p:spPr>
          <a:xfrm>
            <a:off x="5220000" y="5220000"/>
            <a:ext cx="2156400" cy="3258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"/>
          <p:cNvSpPr/>
          <p:nvPr/>
        </p:nvSpPr>
        <p:spPr>
          <a:xfrm>
            <a:off x="1110960" y="900000"/>
            <a:ext cx="374544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25" name=""/>
          <p:cNvSpPr/>
          <p:nvPr/>
        </p:nvSpPr>
        <p:spPr>
          <a:xfrm>
            <a:off x="1080000" y="1553400"/>
            <a:ext cx="34934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1167840" y="1800000"/>
            <a:ext cx="872856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27" name=""/>
          <p:cNvSpPr/>
          <p:nvPr/>
        </p:nvSpPr>
        <p:spPr>
          <a:xfrm>
            <a:off x="1167840" y="1954080"/>
            <a:ext cx="87840" cy="128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8" name="task-none 12"/>
          <p:cNvGrpSpPr/>
          <p:nvPr/>
        </p:nvGrpSpPr>
        <p:grpSpPr>
          <a:xfrm>
            <a:off x="1260000" y="3420000"/>
            <a:ext cx="1436400" cy="1076760"/>
            <a:chOff x="1260000" y="3420000"/>
            <a:chExt cx="1436400" cy="1076760"/>
          </a:xfrm>
        </p:grpSpPr>
        <p:grpSp>
          <p:nvGrpSpPr>
            <p:cNvPr id="529" name=""/>
            <p:cNvGrpSpPr/>
            <p:nvPr/>
          </p:nvGrpSpPr>
          <p:grpSpPr>
            <a:xfrm>
              <a:off x="1859400" y="4264200"/>
              <a:ext cx="237240" cy="232560"/>
              <a:chOff x="1859400" y="4264200"/>
              <a:chExt cx="237240" cy="232560"/>
            </a:xfrm>
          </p:grpSpPr>
          <p:sp>
            <p:nvSpPr>
              <p:cNvPr id="530" name=""/>
              <p:cNvSpPr/>
              <p:nvPr/>
            </p:nvSpPr>
            <p:spPr>
              <a:xfrm>
                <a:off x="185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3" name=""/>
            <p:cNvSpPr/>
            <p:nvPr/>
          </p:nvSpPr>
          <p:spPr>
            <a:xfrm>
              <a:off x="126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34" name="task-none 4"/>
          <p:cNvGrpSpPr/>
          <p:nvPr/>
        </p:nvGrpSpPr>
        <p:grpSpPr>
          <a:xfrm>
            <a:off x="3600000" y="3420000"/>
            <a:ext cx="1436400" cy="1076760"/>
            <a:chOff x="3600000" y="3420000"/>
            <a:chExt cx="1436400" cy="1076760"/>
          </a:xfrm>
        </p:grpSpPr>
        <p:grpSp>
          <p:nvGrpSpPr>
            <p:cNvPr id="535" name=""/>
            <p:cNvGrpSpPr/>
            <p:nvPr/>
          </p:nvGrpSpPr>
          <p:grpSpPr>
            <a:xfrm>
              <a:off x="4199400" y="4264200"/>
              <a:ext cx="237240" cy="232560"/>
              <a:chOff x="4199400" y="4264200"/>
              <a:chExt cx="237240" cy="232560"/>
            </a:xfrm>
          </p:grpSpPr>
          <p:sp>
            <p:nvSpPr>
              <p:cNvPr id="536" name=""/>
              <p:cNvSpPr/>
              <p:nvPr/>
            </p:nvSpPr>
            <p:spPr>
              <a:xfrm>
                <a:off x="419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39" name=""/>
            <p:cNvSpPr/>
            <p:nvPr/>
          </p:nvSpPr>
          <p:spPr>
            <a:xfrm>
              <a:off x="360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40" name="task-none 3"/>
          <p:cNvGrpSpPr/>
          <p:nvPr/>
        </p:nvGrpSpPr>
        <p:grpSpPr>
          <a:xfrm>
            <a:off x="5940000" y="3420000"/>
            <a:ext cx="1436400" cy="1076760"/>
            <a:chOff x="5940000" y="3420000"/>
            <a:chExt cx="1436400" cy="1076760"/>
          </a:xfrm>
        </p:grpSpPr>
        <p:grpSp>
          <p:nvGrpSpPr>
            <p:cNvPr id="541" name=""/>
            <p:cNvGrpSpPr/>
            <p:nvPr/>
          </p:nvGrpSpPr>
          <p:grpSpPr>
            <a:xfrm>
              <a:off x="6539400" y="4264200"/>
              <a:ext cx="237240" cy="232560"/>
              <a:chOff x="6539400" y="4264200"/>
              <a:chExt cx="237240" cy="232560"/>
            </a:xfrm>
          </p:grpSpPr>
          <p:sp>
            <p:nvSpPr>
              <p:cNvPr id="542" name=""/>
              <p:cNvSpPr/>
              <p:nvPr/>
            </p:nvSpPr>
            <p:spPr>
              <a:xfrm>
                <a:off x="653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5" name=""/>
            <p:cNvSpPr/>
            <p:nvPr/>
          </p:nvSpPr>
          <p:spPr>
            <a:xfrm>
              <a:off x="594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46" name="Connector 18"/>
          <p:cNvSpPr/>
          <p:nvPr/>
        </p:nvSpPr>
        <p:spPr>
          <a:xfrm>
            <a:off x="270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Connector 19"/>
          <p:cNvSpPr/>
          <p:nvPr/>
        </p:nvSpPr>
        <p:spPr>
          <a:xfrm>
            <a:off x="504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"/>
          <p:cNvSpPr/>
          <p:nvPr/>
        </p:nvSpPr>
        <p:spPr>
          <a:xfrm>
            <a:off x="1110960" y="900000"/>
            <a:ext cx="374544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49" name=""/>
          <p:cNvSpPr/>
          <p:nvPr/>
        </p:nvSpPr>
        <p:spPr>
          <a:xfrm>
            <a:off x="1080000" y="1553400"/>
            <a:ext cx="34934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0" name=""/>
          <p:cNvSpPr/>
          <p:nvPr/>
        </p:nvSpPr>
        <p:spPr>
          <a:xfrm>
            <a:off x="1167840" y="1800000"/>
            <a:ext cx="872856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1167840" y="1954080"/>
            <a:ext cx="87840" cy="12823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52" name="task-none 2"/>
          <p:cNvGrpSpPr/>
          <p:nvPr/>
        </p:nvGrpSpPr>
        <p:grpSpPr>
          <a:xfrm>
            <a:off x="1260000" y="3420000"/>
            <a:ext cx="1436400" cy="1076760"/>
            <a:chOff x="1260000" y="3420000"/>
            <a:chExt cx="1436400" cy="1076760"/>
          </a:xfrm>
        </p:grpSpPr>
        <p:grpSp>
          <p:nvGrpSpPr>
            <p:cNvPr id="553" name=""/>
            <p:cNvGrpSpPr/>
            <p:nvPr/>
          </p:nvGrpSpPr>
          <p:grpSpPr>
            <a:xfrm>
              <a:off x="1859400" y="4264200"/>
              <a:ext cx="237240" cy="232560"/>
              <a:chOff x="1859400" y="4264200"/>
              <a:chExt cx="237240" cy="232560"/>
            </a:xfrm>
          </p:grpSpPr>
          <p:sp>
            <p:nvSpPr>
              <p:cNvPr id="554" name=""/>
              <p:cNvSpPr/>
              <p:nvPr/>
            </p:nvSpPr>
            <p:spPr>
              <a:xfrm>
                <a:off x="185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57" name=""/>
            <p:cNvSpPr/>
            <p:nvPr/>
          </p:nvSpPr>
          <p:spPr>
            <a:xfrm>
              <a:off x="126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58" name="task-none 5"/>
          <p:cNvGrpSpPr/>
          <p:nvPr/>
        </p:nvGrpSpPr>
        <p:grpSpPr>
          <a:xfrm>
            <a:off x="3600000" y="3420000"/>
            <a:ext cx="1436400" cy="1076760"/>
            <a:chOff x="3600000" y="3420000"/>
            <a:chExt cx="1436400" cy="1076760"/>
          </a:xfrm>
        </p:grpSpPr>
        <p:grpSp>
          <p:nvGrpSpPr>
            <p:cNvPr id="559" name=""/>
            <p:cNvGrpSpPr/>
            <p:nvPr/>
          </p:nvGrpSpPr>
          <p:grpSpPr>
            <a:xfrm>
              <a:off x="4199400" y="4264200"/>
              <a:ext cx="237240" cy="232560"/>
              <a:chOff x="4199400" y="4264200"/>
              <a:chExt cx="237240" cy="232560"/>
            </a:xfrm>
          </p:grpSpPr>
          <p:sp>
            <p:nvSpPr>
              <p:cNvPr id="560" name=""/>
              <p:cNvSpPr/>
              <p:nvPr/>
            </p:nvSpPr>
            <p:spPr>
              <a:xfrm>
                <a:off x="419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3" name=""/>
            <p:cNvSpPr/>
            <p:nvPr/>
          </p:nvSpPr>
          <p:spPr>
            <a:xfrm>
              <a:off x="360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64" name="task-none 6"/>
          <p:cNvGrpSpPr/>
          <p:nvPr/>
        </p:nvGrpSpPr>
        <p:grpSpPr>
          <a:xfrm>
            <a:off x="5940000" y="3420000"/>
            <a:ext cx="1436400" cy="1076760"/>
            <a:chOff x="5940000" y="3420000"/>
            <a:chExt cx="1436400" cy="1076760"/>
          </a:xfrm>
        </p:grpSpPr>
        <p:grpSp>
          <p:nvGrpSpPr>
            <p:cNvPr id="565" name=""/>
            <p:cNvGrpSpPr/>
            <p:nvPr/>
          </p:nvGrpSpPr>
          <p:grpSpPr>
            <a:xfrm>
              <a:off x="6539400" y="4264200"/>
              <a:ext cx="237240" cy="232560"/>
              <a:chOff x="6539400" y="4264200"/>
              <a:chExt cx="237240" cy="232560"/>
            </a:xfrm>
          </p:grpSpPr>
          <p:sp>
            <p:nvSpPr>
              <p:cNvPr id="566" name=""/>
              <p:cNvSpPr/>
              <p:nvPr/>
            </p:nvSpPr>
            <p:spPr>
              <a:xfrm>
                <a:off x="653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7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69" name=""/>
            <p:cNvSpPr/>
            <p:nvPr/>
          </p:nvSpPr>
          <p:spPr>
            <a:xfrm>
              <a:off x="594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70" name="Connector 1"/>
          <p:cNvSpPr/>
          <p:nvPr/>
        </p:nvSpPr>
        <p:spPr>
          <a:xfrm>
            <a:off x="270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Connector 2"/>
          <p:cNvSpPr/>
          <p:nvPr/>
        </p:nvSpPr>
        <p:spPr>
          <a:xfrm>
            <a:off x="504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2880000" y="2340000"/>
            <a:ext cx="536400" cy="53640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1110960" y="900000"/>
            <a:ext cx="374544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1080000" y="1553400"/>
            <a:ext cx="34934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1167840" y="1800000"/>
            <a:ext cx="872856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1167840" y="1954080"/>
            <a:ext cx="87840" cy="12823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7" name="task-none 7"/>
          <p:cNvGrpSpPr/>
          <p:nvPr/>
        </p:nvGrpSpPr>
        <p:grpSpPr>
          <a:xfrm>
            <a:off x="1260000" y="3420000"/>
            <a:ext cx="1436400" cy="1076760"/>
            <a:chOff x="1260000" y="3420000"/>
            <a:chExt cx="1436400" cy="1076760"/>
          </a:xfrm>
        </p:grpSpPr>
        <p:grpSp>
          <p:nvGrpSpPr>
            <p:cNvPr id="578" name=""/>
            <p:cNvGrpSpPr/>
            <p:nvPr/>
          </p:nvGrpSpPr>
          <p:grpSpPr>
            <a:xfrm>
              <a:off x="1859400" y="4264200"/>
              <a:ext cx="237240" cy="232560"/>
              <a:chOff x="1859400" y="4264200"/>
              <a:chExt cx="237240" cy="232560"/>
            </a:xfrm>
          </p:grpSpPr>
          <p:sp>
            <p:nvSpPr>
              <p:cNvPr id="579" name=""/>
              <p:cNvSpPr/>
              <p:nvPr/>
            </p:nvSpPr>
            <p:spPr>
              <a:xfrm>
                <a:off x="185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2" name=""/>
            <p:cNvSpPr/>
            <p:nvPr/>
          </p:nvSpPr>
          <p:spPr>
            <a:xfrm>
              <a:off x="126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83" name="task-none 8"/>
          <p:cNvGrpSpPr/>
          <p:nvPr/>
        </p:nvGrpSpPr>
        <p:grpSpPr>
          <a:xfrm>
            <a:off x="3600000" y="3420000"/>
            <a:ext cx="1436400" cy="1076760"/>
            <a:chOff x="3600000" y="3420000"/>
            <a:chExt cx="1436400" cy="1076760"/>
          </a:xfrm>
        </p:grpSpPr>
        <p:grpSp>
          <p:nvGrpSpPr>
            <p:cNvPr id="584" name=""/>
            <p:cNvGrpSpPr/>
            <p:nvPr/>
          </p:nvGrpSpPr>
          <p:grpSpPr>
            <a:xfrm>
              <a:off x="4199400" y="4264200"/>
              <a:ext cx="237240" cy="232560"/>
              <a:chOff x="4199400" y="4264200"/>
              <a:chExt cx="237240" cy="232560"/>
            </a:xfrm>
          </p:grpSpPr>
          <p:sp>
            <p:nvSpPr>
              <p:cNvPr id="585" name=""/>
              <p:cNvSpPr/>
              <p:nvPr/>
            </p:nvSpPr>
            <p:spPr>
              <a:xfrm>
                <a:off x="419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7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8" name=""/>
            <p:cNvSpPr/>
            <p:nvPr/>
          </p:nvSpPr>
          <p:spPr>
            <a:xfrm>
              <a:off x="360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589" name="task-none 9"/>
          <p:cNvGrpSpPr/>
          <p:nvPr/>
        </p:nvGrpSpPr>
        <p:grpSpPr>
          <a:xfrm>
            <a:off x="5940000" y="3420000"/>
            <a:ext cx="1436400" cy="1076760"/>
            <a:chOff x="5940000" y="3420000"/>
            <a:chExt cx="1436400" cy="1076760"/>
          </a:xfrm>
        </p:grpSpPr>
        <p:grpSp>
          <p:nvGrpSpPr>
            <p:cNvPr id="590" name=""/>
            <p:cNvGrpSpPr/>
            <p:nvPr/>
          </p:nvGrpSpPr>
          <p:grpSpPr>
            <a:xfrm>
              <a:off x="6539400" y="4264200"/>
              <a:ext cx="237240" cy="232560"/>
              <a:chOff x="6539400" y="4264200"/>
              <a:chExt cx="237240" cy="232560"/>
            </a:xfrm>
          </p:grpSpPr>
          <p:sp>
            <p:nvSpPr>
              <p:cNvPr id="591" name=""/>
              <p:cNvSpPr/>
              <p:nvPr/>
            </p:nvSpPr>
            <p:spPr>
              <a:xfrm>
                <a:off x="653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4" name=""/>
            <p:cNvSpPr/>
            <p:nvPr/>
          </p:nvSpPr>
          <p:spPr>
            <a:xfrm>
              <a:off x="594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595" name="Connector 3"/>
          <p:cNvSpPr/>
          <p:nvPr/>
        </p:nvSpPr>
        <p:spPr>
          <a:xfrm>
            <a:off x="270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onnector 4"/>
          <p:cNvSpPr/>
          <p:nvPr/>
        </p:nvSpPr>
        <p:spPr>
          <a:xfrm>
            <a:off x="504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2880000" y="2340000"/>
            <a:ext cx="536400" cy="53640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3600000" y="2340000"/>
            <a:ext cx="536400" cy="53640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"/>
          <p:cNvSpPr/>
          <p:nvPr/>
        </p:nvSpPr>
        <p:spPr>
          <a:xfrm>
            <a:off x="1110960" y="900000"/>
            <a:ext cx="374544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>
            <a:off x="1080000" y="1553400"/>
            <a:ext cx="34934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1" name=""/>
          <p:cNvSpPr/>
          <p:nvPr/>
        </p:nvSpPr>
        <p:spPr>
          <a:xfrm>
            <a:off x="1167840" y="1800000"/>
            <a:ext cx="872856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1167840" y="1954080"/>
            <a:ext cx="87840" cy="12823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3" name="task-none 10"/>
          <p:cNvGrpSpPr/>
          <p:nvPr/>
        </p:nvGrpSpPr>
        <p:grpSpPr>
          <a:xfrm>
            <a:off x="1260000" y="3420000"/>
            <a:ext cx="1436400" cy="1076760"/>
            <a:chOff x="1260000" y="3420000"/>
            <a:chExt cx="1436400" cy="1076760"/>
          </a:xfrm>
        </p:grpSpPr>
        <p:grpSp>
          <p:nvGrpSpPr>
            <p:cNvPr id="604" name=""/>
            <p:cNvGrpSpPr/>
            <p:nvPr/>
          </p:nvGrpSpPr>
          <p:grpSpPr>
            <a:xfrm>
              <a:off x="1859400" y="4264200"/>
              <a:ext cx="237240" cy="232560"/>
              <a:chOff x="1859400" y="4264200"/>
              <a:chExt cx="237240" cy="232560"/>
            </a:xfrm>
          </p:grpSpPr>
          <p:sp>
            <p:nvSpPr>
              <p:cNvPr id="605" name=""/>
              <p:cNvSpPr/>
              <p:nvPr/>
            </p:nvSpPr>
            <p:spPr>
              <a:xfrm>
                <a:off x="185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08" name=""/>
            <p:cNvSpPr/>
            <p:nvPr/>
          </p:nvSpPr>
          <p:spPr>
            <a:xfrm>
              <a:off x="126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09" name="task-none 11"/>
          <p:cNvGrpSpPr/>
          <p:nvPr/>
        </p:nvGrpSpPr>
        <p:grpSpPr>
          <a:xfrm>
            <a:off x="3600000" y="3420000"/>
            <a:ext cx="1436400" cy="1076760"/>
            <a:chOff x="3600000" y="3420000"/>
            <a:chExt cx="1436400" cy="1076760"/>
          </a:xfrm>
        </p:grpSpPr>
        <p:grpSp>
          <p:nvGrpSpPr>
            <p:cNvPr id="610" name=""/>
            <p:cNvGrpSpPr/>
            <p:nvPr/>
          </p:nvGrpSpPr>
          <p:grpSpPr>
            <a:xfrm>
              <a:off x="4199400" y="4264200"/>
              <a:ext cx="237240" cy="232560"/>
              <a:chOff x="4199400" y="4264200"/>
              <a:chExt cx="237240" cy="232560"/>
            </a:xfrm>
          </p:grpSpPr>
          <p:sp>
            <p:nvSpPr>
              <p:cNvPr id="611" name=""/>
              <p:cNvSpPr/>
              <p:nvPr/>
            </p:nvSpPr>
            <p:spPr>
              <a:xfrm>
                <a:off x="419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4" name=""/>
            <p:cNvSpPr/>
            <p:nvPr/>
          </p:nvSpPr>
          <p:spPr>
            <a:xfrm>
              <a:off x="360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15" name="task-none 13"/>
          <p:cNvGrpSpPr/>
          <p:nvPr/>
        </p:nvGrpSpPr>
        <p:grpSpPr>
          <a:xfrm>
            <a:off x="5940000" y="3420000"/>
            <a:ext cx="1436400" cy="1076760"/>
            <a:chOff x="5940000" y="3420000"/>
            <a:chExt cx="1436400" cy="1076760"/>
          </a:xfrm>
        </p:grpSpPr>
        <p:grpSp>
          <p:nvGrpSpPr>
            <p:cNvPr id="616" name=""/>
            <p:cNvGrpSpPr/>
            <p:nvPr/>
          </p:nvGrpSpPr>
          <p:grpSpPr>
            <a:xfrm>
              <a:off x="6539400" y="4264200"/>
              <a:ext cx="237240" cy="232560"/>
              <a:chOff x="6539400" y="4264200"/>
              <a:chExt cx="237240" cy="232560"/>
            </a:xfrm>
          </p:grpSpPr>
          <p:sp>
            <p:nvSpPr>
              <p:cNvPr id="617" name=""/>
              <p:cNvSpPr/>
              <p:nvPr/>
            </p:nvSpPr>
            <p:spPr>
              <a:xfrm>
                <a:off x="653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20" name=""/>
            <p:cNvSpPr/>
            <p:nvPr/>
          </p:nvSpPr>
          <p:spPr>
            <a:xfrm>
              <a:off x="594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21" name="Connector 5"/>
          <p:cNvSpPr/>
          <p:nvPr/>
        </p:nvSpPr>
        <p:spPr>
          <a:xfrm>
            <a:off x="270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Connector 6"/>
          <p:cNvSpPr/>
          <p:nvPr/>
        </p:nvSpPr>
        <p:spPr>
          <a:xfrm>
            <a:off x="504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>
            <a:off x="2880000" y="2340000"/>
            <a:ext cx="536400" cy="5364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4" name=""/>
          <p:cNvSpPr/>
          <p:nvPr/>
        </p:nvSpPr>
        <p:spPr>
          <a:xfrm>
            <a:off x="3600000" y="2340000"/>
            <a:ext cx="536400" cy="53640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4320000" y="2340000"/>
            <a:ext cx="536400" cy="53640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"/>
          <p:cNvSpPr/>
          <p:nvPr/>
        </p:nvSpPr>
        <p:spPr>
          <a:xfrm>
            <a:off x="1110960" y="900000"/>
            <a:ext cx="3745440" cy="7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1080000" y="1553400"/>
            <a:ext cx="3493440" cy="4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1167840" y="1800000"/>
            <a:ext cx="8728560" cy="18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29" name=""/>
          <p:cNvSpPr/>
          <p:nvPr/>
        </p:nvSpPr>
        <p:spPr>
          <a:xfrm>
            <a:off x="1167840" y="1954080"/>
            <a:ext cx="87840" cy="12823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0" name="task-none 14"/>
          <p:cNvGrpSpPr/>
          <p:nvPr/>
        </p:nvGrpSpPr>
        <p:grpSpPr>
          <a:xfrm>
            <a:off x="1260000" y="3420000"/>
            <a:ext cx="1436400" cy="1076760"/>
            <a:chOff x="1260000" y="3420000"/>
            <a:chExt cx="1436400" cy="1076760"/>
          </a:xfrm>
        </p:grpSpPr>
        <p:grpSp>
          <p:nvGrpSpPr>
            <p:cNvPr id="631" name=""/>
            <p:cNvGrpSpPr/>
            <p:nvPr/>
          </p:nvGrpSpPr>
          <p:grpSpPr>
            <a:xfrm>
              <a:off x="1859400" y="4264200"/>
              <a:ext cx="237240" cy="232560"/>
              <a:chOff x="1859400" y="4264200"/>
              <a:chExt cx="237240" cy="232560"/>
            </a:xfrm>
          </p:grpSpPr>
          <p:sp>
            <p:nvSpPr>
              <p:cNvPr id="632" name=""/>
              <p:cNvSpPr/>
              <p:nvPr/>
            </p:nvSpPr>
            <p:spPr>
              <a:xfrm>
                <a:off x="185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35" name=""/>
            <p:cNvSpPr/>
            <p:nvPr/>
          </p:nvSpPr>
          <p:spPr>
            <a:xfrm>
              <a:off x="126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36" name="task-none 15"/>
          <p:cNvGrpSpPr/>
          <p:nvPr/>
        </p:nvGrpSpPr>
        <p:grpSpPr>
          <a:xfrm>
            <a:off x="3600000" y="3420000"/>
            <a:ext cx="1436400" cy="1076760"/>
            <a:chOff x="3600000" y="3420000"/>
            <a:chExt cx="1436400" cy="1076760"/>
          </a:xfrm>
        </p:grpSpPr>
        <p:grpSp>
          <p:nvGrpSpPr>
            <p:cNvPr id="637" name=""/>
            <p:cNvGrpSpPr/>
            <p:nvPr/>
          </p:nvGrpSpPr>
          <p:grpSpPr>
            <a:xfrm>
              <a:off x="4199400" y="4264200"/>
              <a:ext cx="237240" cy="232560"/>
              <a:chOff x="4199400" y="4264200"/>
              <a:chExt cx="237240" cy="232560"/>
            </a:xfrm>
          </p:grpSpPr>
          <p:sp>
            <p:nvSpPr>
              <p:cNvPr id="638" name=""/>
              <p:cNvSpPr/>
              <p:nvPr/>
            </p:nvSpPr>
            <p:spPr>
              <a:xfrm>
                <a:off x="419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1" name=""/>
            <p:cNvSpPr/>
            <p:nvPr/>
          </p:nvSpPr>
          <p:spPr>
            <a:xfrm>
              <a:off x="360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642" name="task-none 16"/>
          <p:cNvGrpSpPr/>
          <p:nvPr/>
        </p:nvGrpSpPr>
        <p:grpSpPr>
          <a:xfrm>
            <a:off x="5940000" y="3420000"/>
            <a:ext cx="1436400" cy="1076760"/>
            <a:chOff x="5940000" y="3420000"/>
            <a:chExt cx="1436400" cy="1076760"/>
          </a:xfrm>
        </p:grpSpPr>
        <p:grpSp>
          <p:nvGrpSpPr>
            <p:cNvPr id="643" name=""/>
            <p:cNvGrpSpPr/>
            <p:nvPr/>
          </p:nvGrpSpPr>
          <p:grpSpPr>
            <a:xfrm>
              <a:off x="6539400" y="4264200"/>
              <a:ext cx="237240" cy="232560"/>
              <a:chOff x="6539400" y="4264200"/>
              <a:chExt cx="237240" cy="232560"/>
            </a:xfrm>
          </p:grpSpPr>
          <p:sp>
            <p:nvSpPr>
              <p:cNvPr id="644" name=""/>
              <p:cNvSpPr/>
              <p:nvPr/>
            </p:nvSpPr>
            <p:spPr>
              <a:xfrm>
                <a:off x="6539400" y="4264200"/>
                <a:ext cx="237240" cy="23256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47" name=""/>
            <p:cNvSpPr/>
            <p:nvPr/>
          </p:nvSpPr>
          <p:spPr>
            <a:xfrm>
              <a:off x="5940000" y="3420000"/>
              <a:ext cx="1436400" cy="107640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648" name="Connector 7"/>
          <p:cNvSpPr/>
          <p:nvPr/>
        </p:nvSpPr>
        <p:spPr>
          <a:xfrm>
            <a:off x="270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Connector 8"/>
          <p:cNvSpPr/>
          <p:nvPr/>
        </p:nvSpPr>
        <p:spPr>
          <a:xfrm>
            <a:off x="5040000" y="3960000"/>
            <a:ext cx="89676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0" name=""/>
          <p:cNvSpPr/>
          <p:nvPr/>
        </p:nvSpPr>
        <p:spPr>
          <a:xfrm>
            <a:off x="2880000" y="2340000"/>
            <a:ext cx="536400" cy="53640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1" name=""/>
          <p:cNvSpPr/>
          <p:nvPr/>
        </p:nvSpPr>
        <p:spPr>
          <a:xfrm>
            <a:off x="3600000" y="2340000"/>
            <a:ext cx="536400" cy="53640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2" name=""/>
          <p:cNvSpPr/>
          <p:nvPr/>
        </p:nvSpPr>
        <p:spPr>
          <a:xfrm>
            <a:off x="4320000" y="2340000"/>
            <a:ext cx="536400" cy="53640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3" name=""/>
          <p:cNvSpPr/>
          <p:nvPr/>
        </p:nvSpPr>
        <p:spPr>
          <a:xfrm>
            <a:off x="5040000" y="2340000"/>
            <a:ext cx="536400" cy="53640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"/>
          <p:cNvSpPr/>
          <p:nvPr/>
        </p:nvSpPr>
        <p:spPr>
          <a:xfrm>
            <a:off x="6300000" y="462600"/>
            <a:ext cx="374544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655" name=""/>
          <p:cNvSpPr/>
          <p:nvPr/>
        </p:nvSpPr>
        <p:spPr>
          <a:xfrm>
            <a:off x="1080000" y="1620000"/>
            <a:ext cx="889344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6" name=""/>
          <p:cNvSpPr/>
          <p:nvPr/>
        </p:nvSpPr>
        <p:spPr>
          <a:xfrm>
            <a:off x="1167840" y="2160000"/>
            <a:ext cx="5848560" cy="31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657" name=""/>
          <p:cNvSpPr/>
          <p:nvPr/>
        </p:nvSpPr>
        <p:spPr>
          <a:xfrm>
            <a:off x="914400" y="2340000"/>
            <a:ext cx="87840" cy="287640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8" name=""/>
          <p:cNvSpPr/>
          <p:nvPr/>
        </p:nvSpPr>
        <p:spPr>
          <a:xfrm>
            <a:off x="5728320" y="138600"/>
            <a:ext cx="200808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2022-05-14T19:13:13Z</dcterms:modified>
  <cp:revision>39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