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27.jpeg" ContentType="image/jpeg"/>
  <Override PartName="/ppt/media/image6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29.jpeg" ContentType="image/jpeg"/>
  <Override PartName="/ppt/media/image13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5.jpeg" ContentType="image/jpeg"/>
  <Override PartName="/ppt/media/image26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16.xml"/><Relationship Id="rId3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21.xml"/><Relationship Id="rId35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23.xml"/><Relationship Id="rId3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3880" cy="1549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4600" cy="4108680"/>
            <a:chOff x="0" y="0"/>
            <a:chExt cx="10074600" cy="410868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4600" cy="41086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48360" cy="6339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4040" cy="18226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4040" cy="18226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59640" cy="3596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6920" cy="9082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999720" cy="451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2840" cy="9997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6920" cy="9997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48360" cy="4510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6920" cy="16398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2520" cy="8168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79240" cy="14569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68200" cy="9997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6760" cy="9082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59640" cy="10911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59640" cy="15483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59640" cy="3596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8266320" y="4115520"/>
            <a:ext cx="1914120" cy="191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717680" y="-548280"/>
            <a:ext cx="1914120" cy="191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"/>
          <p:cNvGrpSpPr/>
          <p:nvPr/>
        </p:nvGrpSpPr>
        <p:grpSpPr>
          <a:xfrm>
            <a:off x="-141480" y="-291600"/>
            <a:ext cx="903600" cy="1269000"/>
            <a:chOff x="-141480" y="-291600"/>
            <a:chExt cx="903600" cy="1269000"/>
          </a:xfrm>
        </p:grpSpPr>
        <p:sp>
          <p:nvSpPr>
            <p:cNvPr id="61" name=""/>
            <p:cNvSpPr/>
            <p:nvPr/>
          </p:nvSpPr>
          <p:spPr>
            <a:xfrm flipV="1" rot="5395800">
              <a:off x="219240" y="799920"/>
              <a:ext cx="176760" cy="17676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 flipV="1" rot="5395800">
              <a:off x="218880" y="434160"/>
              <a:ext cx="176760" cy="17676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 flipV="1" rot="5395800">
              <a:off x="218520" y="68760"/>
              <a:ext cx="176760" cy="17676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 flipV="1" rot="5395800">
              <a:off x="217800" y="-290880"/>
              <a:ext cx="176760" cy="17676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 flipV="1" rot="5395800">
              <a:off x="583920" y="-291240"/>
              <a:ext cx="176760" cy="1767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 flipV="1" rot="5395800">
              <a:off x="584280" y="68040"/>
              <a:ext cx="176760" cy="17676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 rot="5395800">
              <a:off x="584280" y="433800"/>
              <a:ext cx="176760" cy="17676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 flipV="1" rot="5395800">
              <a:off x="585000" y="799920"/>
              <a:ext cx="176760" cy="17676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 rot="5395800">
              <a:off x="-140040" y="800280"/>
              <a:ext cx="176760" cy="17676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 flipV="1" rot="5395800">
              <a:off x="-140760" y="434880"/>
              <a:ext cx="176760" cy="17676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 rot="5395800">
              <a:off x="-140760" y="68760"/>
              <a:ext cx="176760" cy="17676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 flipV="1" rot="5395800">
              <a:off x="-141120" y="-290520"/>
              <a:ext cx="176760" cy="17676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9545040" y="4644360"/>
            <a:ext cx="909720" cy="1275120"/>
            <a:chOff x="9545040" y="4644360"/>
            <a:chExt cx="909720" cy="1275120"/>
          </a:xfrm>
        </p:grpSpPr>
        <p:sp>
          <p:nvSpPr>
            <p:cNvPr id="74" name=""/>
            <p:cNvSpPr/>
            <p:nvPr/>
          </p:nvSpPr>
          <p:spPr>
            <a:xfrm flipV="1" rot="5395800">
              <a:off x="9911880" y="5742000"/>
              <a:ext cx="176760" cy="1767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 flipV="1" rot="5395800">
              <a:off x="9911520" y="5376240"/>
              <a:ext cx="176760" cy="17676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 rot="5395800">
              <a:off x="9911160" y="5010840"/>
              <a:ext cx="176760" cy="17676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 flipV="1" rot="5395800">
              <a:off x="9910440" y="4644720"/>
              <a:ext cx="176760" cy="17676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 rot="5395800">
              <a:off x="10276560" y="4644360"/>
              <a:ext cx="176760" cy="17676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 flipV="1" rot="5395800">
              <a:off x="10276920" y="5010120"/>
              <a:ext cx="176760" cy="17676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 rot="5395800">
              <a:off x="10276920" y="5375880"/>
              <a:ext cx="176760" cy="17676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 rot="5395800">
              <a:off x="10277640" y="5742000"/>
              <a:ext cx="176760" cy="17676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 flipV="1" rot="5395800">
              <a:off x="9546120" y="5742360"/>
              <a:ext cx="176760" cy="17676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 rot="5395800">
              <a:off x="9545400" y="5376960"/>
              <a:ext cx="176760" cy="17676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 rot="5395800">
              <a:off x="9545400" y="5010840"/>
              <a:ext cx="176760" cy="17676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 flipV="1" rot="5395800">
              <a:off x="9545040" y="4645080"/>
              <a:ext cx="176760" cy="17676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"/>
          <p:cNvSpPr/>
          <p:nvPr/>
        </p:nvSpPr>
        <p:spPr>
          <a:xfrm>
            <a:off x="-146160" y="3109320"/>
            <a:ext cx="1914120" cy="191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3570480" y="1225440"/>
            <a:ext cx="5114520" cy="2919960"/>
            <a:chOff x="3570480" y="1225440"/>
            <a:chExt cx="5114520" cy="2919960"/>
          </a:xfrm>
        </p:grpSpPr>
        <p:sp>
          <p:nvSpPr>
            <p:cNvPr id="126" name=""/>
            <p:cNvSpPr/>
            <p:nvPr/>
          </p:nvSpPr>
          <p:spPr>
            <a:xfrm>
              <a:off x="3570480" y="1528200"/>
              <a:ext cx="4921200" cy="26172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3763800" y="1225440"/>
              <a:ext cx="4921200" cy="26172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"/>
          <p:cNvGrpSpPr/>
          <p:nvPr/>
        </p:nvGrpSpPr>
        <p:grpSpPr>
          <a:xfrm>
            <a:off x="-2081880" y="-402120"/>
            <a:ext cx="4928400" cy="8515440"/>
            <a:chOff x="-2081880" y="-402120"/>
            <a:chExt cx="4928400" cy="8515440"/>
          </a:xfrm>
        </p:grpSpPr>
        <p:sp>
          <p:nvSpPr>
            <p:cNvPr id="129" name=""/>
            <p:cNvSpPr/>
            <p:nvPr/>
          </p:nvSpPr>
          <p:spPr>
            <a:xfrm>
              <a:off x="-893160" y="44866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rot="5358000">
              <a:off x="-885240" y="51472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>
              <a:off x="-228960" y="51616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rot="5358000">
              <a:off x="-213840" y="4488840"/>
              <a:ext cx="106236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-228960" y="38260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rot="5358000">
              <a:off x="-1573920" y="44884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rot="5358000">
              <a:off x="-2226240" y="516456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rot="5358000">
              <a:off x="-884880" y="38152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rot="5358000">
              <a:off x="-209880" y="314856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455040" y="44776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rot="5358000">
              <a:off x="476640" y="38152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1158840" y="51706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-1561680" y="516276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rot="5358000">
              <a:off x="467640" y="516456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 rot="16242000">
              <a:off x="-226080" y="178776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 rot="16242000">
              <a:off x="419760" y="246384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253800" y="24620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1107720" y="11350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rot="5358000">
              <a:off x="1109160" y="17956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 rot="5358000">
              <a:off x="420480" y="11368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439200" y="181116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423720" y="4510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 rot="5358000">
              <a:off x="-234360" y="43272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 rot="5358000">
              <a:off x="441000" y="-24624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779480" y="179460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1106280" y="-2570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-908280" y="17906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 rot="5358000">
              <a:off x="-233640" y="581904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427320" y="585396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-236880" y="64940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 rot="5358000">
              <a:off x="-917640" y="649584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 rot="5358000">
              <a:off x="-240480" y="7197120"/>
              <a:ext cx="106236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 rot="5358000">
              <a:off x="432720" y="651240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1103400" y="65300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3844800" y="1408320"/>
            <a:ext cx="109116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3039840"/>
            <a:ext cx="1091160" cy="11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538120" y="3877200"/>
            <a:ext cx="969840" cy="136548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7372080" y="4974480"/>
            <a:ext cx="1678680" cy="163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868160" y="-329040"/>
            <a:ext cx="2005560" cy="200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982960" y="3757320"/>
            <a:ext cx="1038600" cy="2966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2103480" y="3658320"/>
            <a:ext cx="1639800" cy="163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823320" y="-273240"/>
            <a:ext cx="2188440" cy="2188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7955640" y="3109680"/>
            <a:ext cx="2188440" cy="2188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9601560" y="915120"/>
            <a:ext cx="1639800" cy="163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"/>
          <p:cNvGrpSpPr/>
          <p:nvPr/>
        </p:nvGrpSpPr>
        <p:grpSpPr>
          <a:xfrm>
            <a:off x="3918240" y="768600"/>
            <a:ext cx="2427480" cy="4332960"/>
            <a:chOff x="3918240" y="768600"/>
            <a:chExt cx="2427480" cy="4332960"/>
          </a:xfrm>
        </p:grpSpPr>
        <p:sp>
          <p:nvSpPr>
            <p:cNvPr id="212" name=""/>
            <p:cNvSpPr/>
            <p:nvPr/>
          </p:nvSpPr>
          <p:spPr>
            <a:xfrm rot="5330400">
              <a:off x="4853880" y="337140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 rot="5330400">
              <a:off x="4023360" y="233316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 rot="5330400">
              <a:off x="4920480" y="206892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 rot="5330400">
              <a:off x="3977280" y="97524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 rot="5330400">
              <a:off x="4911480" y="73728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 rot="5330400">
              <a:off x="4032000" y="367560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 rot="18876000">
            <a:off x="8641440" y="-399600"/>
            <a:ext cx="2889360" cy="28893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rot="18876000">
            <a:off x="8661600" y="3983040"/>
            <a:ext cx="2889360" cy="28893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rot="18964800">
            <a:off x="990000" y="5915880"/>
            <a:ext cx="2582640" cy="7254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18964800">
            <a:off x="-1294920" y="5513760"/>
            <a:ext cx="2582640" cy="7254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rot="18964800">
            <a:off x="3678120" y="339480"/>
            <a:ext cx="3451680" cy="9162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 rot="18964800">
            <a:off x="1441800" y="-752400"/>
            <a:ext cx="2582640" cy="7254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rot="18964800">
            <a:off x="-725400" y="3294720"/>
            <a:ext cx="2582640" cy="506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1.jpe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-180000" y="900000"/>
            <a:ext cx="10433880" cy="35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0" y="4320000"/>
            <a:ext cx="7013880" cy="19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2560320" y="285840"/>
            <a:ext cx="493164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56" name=""/>
          <p:cNvGrpSpPr/>
          <p:nvPr/>
        </p:nvGrpSpPr>
        <p:grpSpPr>
          <a:xfrm>
            <a:off x="194400" y="1293840"/>
            <a:ext cx="1779480" cy="1760040"/>
            <a:chOff x="194400" y="1293840"/>
            <a:chExt cx="1779480" cy="1760040"/>
          </a:xfrm>
        </p:grpSpPr>
        <p:sp>
          <p:nvSpPr>
            <p:cNvPr id="457" name=""/>
            <p:cNvSpPr/>
            <p:nvPr/>
          </p:nvSpPr>
          <p:spPr>
            <a:xfrm>
              <a:off x="194400" y="1293840"/>
              <a:ext cx="177948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58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25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420000" y="1800000"/>
            <a:ext cx="893880" cy="8938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43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52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48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6132240" y="1980000"/>
            <a:ext cx="521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"/>
          <p:cNvSpPr/>
          <p:nvPr/>
        </p:nvSpPr>
        <p:spPr>
          <a:xfrm>
            <a:off x="2560320" y="285840"/>
            <a:ext cx="493164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194400" y="1293840"/>
            <a:ext cx="1779480" cy="1760040"/>
            <a:chOff x="194400" y="1293840"/>
            <a:chExt cx="1779480" cy="1760040"/>
          </a:xfrm>
        </p:grpSpPr>
        <p:sp>
          <p:nvSpPr>
            <p:cNvPr id="467" name=""/>
            <p:cNvSpPr/>
            <p:nvPr/>
          </p:nvSpPr>
          <p:spPr>
            <a:xfrm>
              <a:off x="194400" y="1293840"/>
              <a:ext cx="177948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68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25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3420000" y="1800000"/>
            <a:ext cx="893880" cy="8938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43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52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648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6132240" y="1980000"/>
            <a:ext cx="521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1800000" y="3060000"/>
            <a:ext cx="1433880" cy="215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"/>
          <p:cNvSpPr/>
          <p:nvPr/>
        </p:nvSpPr>
        <p:spPr>
          <a:xfrm>
            <a:off x="2560320" y="285840"/>
            <a:ext cx="493164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78" name=""/>
          <p:cNvGrpSpPr/>
          <p:nvPr/>
        </p:nvGrpSpPr>
        <p:grpSpPr>
          <a:xfrm>
            <a:off x="194400" y="1293840"/>
            <a:ext cx="1779480" cy="1760040"/>
            <a:chOff x="194400" y="1293840"/>
            <a:chExt cx="1779480" cy="1760040"/>
          </a:xfrm>
        </p:grpSpPr>
        <p:sp>
          <p:nvSpPr>
            <p:cNvPr id="479" name=""/>
            <p:cNvSpPr/>
            <p:nvPr/>
          </p:nvSpPr>
          <p:spPr>
            <a:xfrm>
              <a:off x="194400" y="1293840"/>
              <a:ext cx="177948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80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25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420000" y="1800000"/>
            <a:ext cx="893880" cy="8938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43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52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48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6132240" y="1980000"/>
            <a:ext cx="521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1800000" y="3060000"/>
            <a:ext cx="1433880" cy="215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378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540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630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>
            <a:off x="7740000" y="18000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4680000" y="4084560"/>
            <a:ext cx="248688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2560320" y="285840"/>
            <a:ext cx="493164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94400" y="1293840"/>
            <a:ext cx="1779480" cy="1760040"/>
            <a:chOff x="194400" y="1293840"/>
            <a:chExt cx="1779480" cy="1760040"/>
          </a:xfrm>
        </p:grpSpPr>
        <p:sp>
          <p:nvSpPr>
            <p:cNvPr id="500" name=""/>
            <p:cNvSpPr/>
            <p:nvPr/>
          </p:nvSpPr>
          <p:spPr>
            <a:xfrm>
              <a:off x="194400" y="1293840"/>
              <a:ext cx="177948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01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5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3420000" y="1800000"/>
            <a:ext cx="893880" cy="8938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43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52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648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132240" y="1980000"/>
            <a:ext cx="521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1800000" y="3060000"/>
            <a:ext cx="1433880" cy="215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78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40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30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8" name=""/>
          <p:cNvGrpSpPr/>
          <p:nvPr/>
        </p:nvGrpSpPr>
        <p:grpSpPr>
          <a:xfrm>
            <a:off x="7560000" y="3060000"/>
            <a:ext cx="1793880" cy="1793880"/>
            <a:chOff x="7560000" y="3060000"/>
            <a:chExt cx="1793880" cy="1793880"/>
          </a:xfrm>
        </p:grpSpPr>
        <p:sp>
          <p:nvSpPr>
            <p:cNvPr id="519" name=""/>
            <p:cNvSpPr/>
            <p:nvPr/>
          </p:nvSpPr>
          <p:spPr>
            <a:xfrm>
              <a:off x="7560000" y="30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0" name=""/>
          <p:cNvSpPr/>
          <p:nvPr/>
        </p:nvSpPr>
        <p:spPr>
          <a:xfrm>
            <a:off x="7740000" y="18000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4680000" y="4084560"/>
            <a:ext cx="248688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24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525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6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3060000" y="3780360"/>
            <a:ext cx="360" cy="35352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V="1">
            <a:off x="1878480" y="3578400"/>
            <a:ext cx="576360" cy="4575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7551000" y="108216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39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540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41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 flipV="1">
            <a:off x="1878480" y="3578400"/>
            <a:ext cx="576360" cy="4575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396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58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559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60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94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7560360" y="109656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3420000" y="5459040"/>
            <a:ext cx="142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87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588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89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 flipV="1">
            <a:off x="1980000" y="5446080"/>
            <a:ext cx="28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19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620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21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 flipV="1">
            <a:off x="1980000" y="5446080"/>
            <a:ext cx="28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56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657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58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 flipV="1">
            <a:off x="1980000" y="5446080"/>
            <a:ext cx="286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/>
          <p:nvPr/>
        </p:nvSpPr>
        <p:spPr>
          <a:xfrm>
            <a:off x="817920" y="900000"/>
            <a:ext cx="601956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305" name="task-none 1"/>
          <p:cNvGrpSpPr/>
          <p:nvPr/>
        </p:nvGrpSpPr>
        <p:grpSpPr>
          <a:xfrm>
            <a:off x="7065000" y="432360"/>
            <a:ext cx="1073880" cy="713880"/>
            <a:chOff x="7065000" y="432360"/>
            <a:chExt cx="1073880" cy="713880"/>
          </a:xfrm>
        </p:grpSpPr>
        <p:grpSp>
          <p:nvGrpSpPr>
            <p:cNvPr id="306" name=""/>
            <p:cNvGrpSpPr/>
            <p:nvPr/>
          </p:nvGrpSpPr>
          <p:grpSpPr>
            <a:xfrm>
              <a:off x="7514640" y="995040"/>
              <a:ext cx="174600" cy="151200"/>
              <a:chOff x="7514640" y="995040"/>
              <a:chExt cx="174600" cy="151200"/>
            </a:xfrm>
          </p:grpSpPr>
          <p:sp>
            <p:nvSpPr>
              <p:cNvPr id="307" name=""/>
              <p:cNvSpPr/>
              <p:nvPr/>
            </p:nvSpPr>
            <p:spPr>
              <a:xfrm>
                <a:off x="7514640" y="995040"/>
                <a:ext cx="174600" cy="15120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" name=""/>
            <p:cNvSpPr/>
            <p:nvPr/>
          </p:nvSpPr>
          <p:spPr>
            <a:xfrm>
              <a:off x="7065000" y="432360"/>
              <a:ext cx="1073880" cy="71388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311" name=""/>
          <p:cNvSpPr/>
          <p:nvPr/>
        </p:nvSpPr>
        <p:spPr>
          <a:xfrm>
            <a:off x="6840000" y="180000"/>
            <a:ext cx="1433880" cy="1073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540000" y="4680000"/>
            <a:ext cx="353880" cy="353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2"/>
          <p:cNvSpPr/>
          <p:nvPr/>
        </p:nvSpPr>
        <p:spPr>
          <a:xfrm>
            <a:off x="635400" y="1796040"/>
            <a:ext cx="5659920" cy="19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4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695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6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V="1">
            <a:off x="1980720" y="5447160"/>
            <a:ext cx="430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6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396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V="1">
            <a:off x="1980720" y="5447160"/>
            <a:ext cx="430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7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778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9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2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3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4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396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450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 flipV="1">
            <a:off x="1980720" y="5447160"/>
            <a:ext cx="430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0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821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2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396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396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450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50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558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V="1">
            <a:off x="1980720" y="5447160"/>
            <a:ext cx="575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6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867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68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2" name=""/>
          <p:cNvSpPr/>
          <p:nvPr/>
        </p:nvSpPr>
        <p:spPr>
          <a:xfrm>
            <a:off x="396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396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450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50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558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702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1980000" y="5459400"/>
            <a:ext cx="576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"/>
          <p:cNvSpPr/>
          <p:nvPr/>
        </p:nvSpPr>
        <p:spPr>
          <a:xfrm>
            <a:off x="55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/>
          <p:nvPr/>
        </p:nvSpPr>
        <p:spPr>
          <a:xfrm>
            <a:off x="1121040" y="1524240"/>
            <a:ext cx="3194280" cy="14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1103040" y="651240"/>
            <a:ext cx="279288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1080000" y="3960000"/>
            <a:ext cx="3194280" cy="11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1080000" y="3240000"/>
            <a:ext cx="1548360" cy="4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496080" y="518400"/>
            <a:ext cx="109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5886000" y="1573920"/>
            <a:ext cx="109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6123600" y="1620000"/>
            <a:ext cx="3233880" cy="11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5886000" y="2700000"/>
            <a:ext cx="3471480" cy="9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29200" y="2988720"/>
            <a:ext cx="662760" cy="9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"/>
          <p:cNvSpPr/>
          <p:nvPr/>
        </p:nvSpPr>
        <p:spPr>
          <a:xfrm>
            <a:off x="4995360" y="3960000"/>
            <a:ext cx="3822120" cy="35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811920" y="3162600"/>
            <a:ext cx="200556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4320000" y="180000"/>
            <a:ext cx="1404360" cy="136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6129360" y="1377720"/>
            <a:ext cx="2737080" cy="13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6300000" y="603360"/>
            <a:ext cx="2566440" cy="8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5760000" y="360000"/>
            <a:ext cx="109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746320" y="2880000"/>
            <a:ext cx="109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1620000" y="1260000"/>
            <a:ext cx="4593600" cy="17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«бесконечного»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886320" y="1260000"/>
            <a:ext cx="73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900000" y="2386080"/>
            <a:ext cx="5048280" cy="14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/>
          <p:nvPr/>
        </p:nvSpPr>
        <p:spPr>
          <a:xfrm>
            <a:off x="7920000" y="3240000"/>
            <a:ext cx="533880" cy="5338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3780000" y="1620000"/>
            <a:ext cx="533880" cy="5097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>
            <a:off x="3757680" y="1800000"/>
            <a:ext cx="4696200" cy="18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Олегом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"/>
          <p:cNvSpPr/>
          <p:nvPr/>
        </p:nvSpPr>
        <p:spPr>
          <a:xfrm>
            <a:off x="91440" y="1158840"/>
            <a:ext cx="3377160" cy="96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10000 запросов и размером кэша 100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617760" y="54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5940000" y="4685040"/>
            <a:ext cx="323892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0.0063(1001)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1481400" y="226260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6480000" y="396000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1440000" y="387756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6500160" y="237096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541200" y="83268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480000" y="3240000"/>
            <a:ext cx="258696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0.0067(975)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541200" y="1384560"/>
            <a:ext cx="258696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0.0069(948)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812160" y="4500000"/>
            <a:ext cx="269388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0.0067(934)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951480" y="2864880"/>
            <a:ext cx="258696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0.0061(948)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"/>
          <p:cNvSpPr/>
          <p:nvPr/>
        </p:nvSpPr>
        <p:spPr>
          <a:xfrm>
            <a:off x="6120000" y="900000"/>
            <a:ext cx="2517480" cy="57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1083600" y="3600"/>
            <a:ext cx="2513880" cy="12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88560" y="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255680" y="186516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1167840" y="194112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>
            <a:off x="720000" y="3960000"/>
            <a:ext cx="20055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720000" y="4320000"/>
            <a:ext cx="337716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56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198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274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351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360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406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57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63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65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168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219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332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292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372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387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66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72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74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79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191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248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359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413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75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76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83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272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312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356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376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394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84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85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92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274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294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378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376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93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94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95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Результаты!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00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ffffa6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solidFill>
                      <a:srgbClr val="f6f9d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</a:tbl>
          </a:graphicData>
        </a:graphic>
      </p:graphicFrame>
      <p:sp>
        <p:nvSpPr>
          <p:cNvPr id="1001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02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05" name=""/>
          <p:cNvGraphicFramePr/>
          <p:nvPr/>
        </p:nvGraphicFramePr>
        <p:xfrm>
          <a:off x="4527360" y="237240"/>
          <a:ext cx="5075280" cy="71928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6f9d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"/>
          <p:cNvGrpSpPr/>
          <p:nvPr/>
        </p:nvGrpSpPr>
        <p:grpSpPr>
          <a:xfrm>
            <a:off x="734760" y="1800000"/>
            <a:ext cx="1779120" cy="1760040"/>
            <a:chOff x="734760" y="1800000"/>
            <a:chExt cx="1779120" cy="1760040"/>
          </a:xfrm>
        </p:grpSpPr>
        <p:sp>
          <p:nvSpPr>
            <p:cNvPr id="1007" name=""/>
            <p:cNvSpPr/>
            <p:nvPr/>
          </p:nvSpPr>
          <p:spPr>
            <a:xfrm>
              <a:off x="734760" y="1800000"/>
              <a:ext cx="177912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08" name=""/>
          <p:cNvSpPr/>
          <p:nvPr/>
        </p:nvSpPr>
        <p:spPr>
          <a:xfrm>
            <a:off x="540000" y="3600000"/>
            <a:ext cx="222804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292680" y="3971160"/>
            <a:ext cx="286812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10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"/>
          <p:cNvSpPr/>
          <p:nvPr/>
        </p:nvSpPr>
        <p:spPr>
          <a:xfrm>
            <a:off x="3706920" y="221400"/>
            <a:ext cx="258696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12" name=""/>
          <p:cNvSpPr/>
          <p:nvPr/>
        </p:nvSpPr>
        <p:spPr>
          <a:xfrm>
            <a:off x="112680" y="3971160"/>
            <a:ext cx="330264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>
            <a:off x="734760" y="1800000"/>
            <a:ext cx="1779120" cy="1760040"/>
            <a:chOff x="734760" y="1800000"/>
            <a:chExt cx="1779120" cy="1760040"/>
          </a:xfrm>
        </p:grpSpPr>
        <p:sp>
          <p:nvSpPr>
            <p:cNvPr id="1014" name=""/>
            <p:cNvSpPr/>
            <p:nvPr/>
          </p:nvSpPr>
          <p:spPr>
            <a:xfrm>
              <a:off x="734760" y="1800000"/>
              <a:ext cx="177912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15" name=""/>
          <p:cNvGrpSpPr/>
          <p:nvPr/>
        </p:nvGrpSpPr>
        <p:grpSpPr>
          <a:xfrm>
            <a:off x="4117320" y="1653840"/>
            <a:ext cx="1816560" cy="1760040"/>
            <a:chOff x="4117320" y="1653840"/>
            <a:chExt cx="1816560" cy="1760040"/>
          </a:xfrm>
        </p:grpSpPr>
        <p:sp>
          <p:nvSpPr>
            <p:cNvPr id="1016" name=""/>
            <p:cNvSpPr/>
            <p:nvPr/>
          </p:nvSpPr>
          <p:spPr>
            <a:xfrm>
              <a:off x="4117320" y="1653840"/>
              <a:ext cx="1816560" cy="1760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17" name=""/>
          <p:cNvSpPr/>
          <p:nvPr/>
        </p:nvSpPr>
        <p:spPr>
          <a:xfrm>
            <a:off x="540000" y="3600000"/>
            <a:ext cx="222804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3960000" y="3600000"/>
            <a:ext cx="2264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9" name=""/>
          <p:cNvSpPr/>
          <p:nvPr/>
        </p:nvSpPr>
        <p:spPr>
          <a:xfrm>
            <a:off x="3600000" y="3960000"/>
            <a:ext cx="305388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20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"/>
          <p:cNvSpPr/>
          <p:nvPr/>
        </p:nvSpPr>
        <p:spPr>
          <a:xfrm>
            <a:off x="3706920" y="221400"/>
            <a:ext cx="258696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23" name=""/>
          <p:cNvSpPr/>
          <p:nvPr/>
        </p:nvSpPr>
        <p:spPr>
          <a:xfrm>
            <a:off x="112680" y="3971160"/>
            <a:ext cx="330264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"/>
          <p:cNvGrpSpPr/>
          <p:nvPr/>
        </p:nvGrpSpPr>
        <p:grpSpPr>
          <a:xfrm>
            <a:off x="734760" y="1800000"/>
            <a:ext cx="1779120" cy="1760040"/>
            <a:chOff x="734760" y="1800000"/>
            <a:chExt cx="1779120" cy="1760040"/>
          </a:xfrm>
        </p:grpSpPr>
        <p:sp>
          <p:nvSpPr>
            <p:cNvPr id="1025" name=""/>
            <p:cNvSpPr/>
            <p:nvPr/>
          </p:nvSpPr>
          <p:spPr>
            <a:xfrm>
              <a:off x="734760" y="1800000"/>
              <a:ext cx="177912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>
            <a:off x="4117320" y="1653840"/>
            <a:ext cx="1816560" cy="1760040"/>
            <a:chOff x="4117320" y="1653840"/>
            <a:chExt cx="1816560" cy="1760040"/>
          </a:xfrm>
        </p:grpSpPr>
        <p:sp>
          <p:nvSpPr>
            <p:cNvPr id="1027" name=""/>
            <p:cNvSpPr/>
            <p:nvPr/>
          </p:nvSpPr>
          <p:spPr>
            <a:xfrm>
              <a:off x="4117320" y="1653840"/>
              <a:ext cx="1816560" cy="1760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28" name=""/>
          <p:cNvGrpSpPr/>
          <p:nvPr/>
        </p:nvGrpSpPr>
        <p:grpSpPr>
          <a:xfrm>
            <a:off x="7380000" y="1800000"/>
            <a:ext cx="1783800" cy="1760040"/>
            <a:chOff x="7380000" y="1800000"/>
            <a:chExt cx="1783800" cy="1760040"/>
          </a:xfrm>
        </p:grpSpPr>
        <p:sp>
          <p:nvSpPr>
            <p:cNvPr id="1029" name=""/>
            <p:cNvSpPr/>
            <p:nvPr/>
          </p:nvSpPr>
          <p:spPr>
            <a:xfrm>
              <a:off x="7380000" y="1800000"/>
              <a:ext cx="1783800" cy="1760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30" name=""/>
          <p:cNvSpPr/>
          <p:nvPr/>
        </p:nvSpPr>
        <p:spPr>
          <a:xfrm>
            <a:off x="540000" y="3600000"/>
            <a:ext cx="222804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1" name=""/>
          <p:cNvSpPr/>
          <p:nvPr/>
        </p:nvSpPr>
        <p:spPr>
          <a:xfrm>
            <a:off x="3960000" y="3600000"/>
            <a:ext cx="2264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2" name=""/>
          <p:cNvSpPr/>
          <p:nvPr/>
        </p:nvSpPr>
        <p:spPr>
          <a:xfrm>
            <a:off x="7301520" y="3566160"/>
            <a:ext cx="187236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3" name=""/>
          <p:cNvSpPr/>
          <p:nvPr/>
        </p:nvSpPr>
        <p:spPr>
          <a:xfrm>
            <a:off x="112680" y="3971160"/>
            <a:ext cx="330264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4" name=""/>
          <p:cNvSpPr/>
          <p:nvPr/>
        </p:nvSpPr>
        <p:spPr>
          <a:xfrm>
            <a:off x="3600000" y="3960000"/>
            <a:ext cx="305388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5" name=""/>
          <p:cNvSpPr/>
          <p:nvPr/>
        </p:nvSpPr>
        <p:spPr>
          <a:xfrm>
            <a:off x="6613920" y="3926520"/>
            <a:ext cx="3235320" cy="18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6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"/>
          <p:cNvSpPr/>
          <p:nvPr/>
        </p:nvSpPr>
        <p:spPr>
          <a:xfrm>
            <a:off x="5360040" y="822960"/>
            <a:ext cx="268200" cy="26820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"/>
          <p:cNvSpPr/>
          <p:nvPr/>
        </p:nvSpPr>
        <p:spPr>
          <a:xfrm>
            <a:off x="3706920" y="221400"/>
            <a:ext cx="2586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"/>
          <p:cNvSpPr/>
          <p:nvPr/>
        </p:nvSpPr>
        <p:spPr>
          <a:xfrm>
            <a:off x="457200" y="1546920"/>
            <a:ext cx="5114520" cy="18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279360" y="3727080"/>
            <a:ext cx="5114520" cy="11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решением задач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управления памятью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42" name=""/>
          <p:cNvSpPr/>
          <p:nvPr/>
        </p:nvSpPr>
        <p:spPr>
          <a:xfrm>
            <a:off x="274320" y="365760"/>
            <a:ext cx="3560040" cy="4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43" name=""/>
          <p:cNvSpPr/>
          <p:nvPr/>
        </p:nvSpPr>
        <p:spPr>
          <a:xfrm>
            <a:off x="5308560" y="5163120"/>
            <a:ext cx="218340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5873400" y="1190520"/>
            <a:ext cx="4088160" cy="408816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"/>
          <p:cNvSpPr/>
          <p:nvPr/>
        </p:nvSpPr>
        <p:spPr>
          <a:xfrm>
            <a:off x="5220000" y="5220000"/>
            <a:ext cx="2153880" cy="323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167840" y="1954080"/>
            <a:ext cx="85320" cy="128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task-none 12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325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326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0" name="task-none 4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331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332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6" name="task-none 3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337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338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42" name="Connector 18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onnector 19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1167840" y="195408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task-none 2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349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350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54" name="task-none 5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355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356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60" name="task-none 6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361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362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5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66" name="Connector 1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onnector 2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2880000" y="2340000"/>
            <a:ext cx="533880" cy="5338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167840" y="195408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task-none 7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374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375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79" name="task-none 8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380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381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4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85" name="task-none 9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386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387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91" name="Connector 3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onnector 4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880000" y="2340000"/>
            <a:ext cx="533880" cy="5338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600000" y="2340000"/>
            <a:ext cx="533880" cy="5338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167840" y="195408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9" name="task-none 10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400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401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4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05" name="task-none 11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406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407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0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11" name="task-none 13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412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413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17" name="Connector 5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onnector 6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2880000" y="2340000"/>
            <a:ext cx="533880" cy="533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3600000" y="2340000"/>
            <a:ext cx="533880" cy="5338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20000" y="2340000"/>
            <a:ext cx="533880" cy="5338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1167840" y="195408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task-none 14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427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428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1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2" name="task-none 15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433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434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8" name="task-none 16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439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440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3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44" name="Connector 7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onnector 8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880000" y="2340000"/>
            <a:ext cx="533880" cy="53388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3600000" y="2340000"/>
            <a:ext cx="533880" cy="533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4320000" y="2340000"/>
            <a:ext cx="533880" cy="5338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040000" y="2340000"/>
            <a:ext cx="533880" cy="5338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"/>
          <p:cNvSpPr/>
          <p:nvPr/>
        </p:nvSpPr>
        <p:spPr>
          <a:xfrm>
            <a:off x="6300000" y="462600"/>
            <a:ext cx="3742920" cy="9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1080000" y="1620000"/>
            <a:ext cx="889092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167840" y="2160000"/>
            <a:ext cx="5846040" cy="31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914400" y="2340000"/>
            <a:ext cx="85320" cy="28738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5728320" y="138600"/>
            <a:ext cx="20055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2022-05-16T13:52:00Z</dcterms:modified>
  <cp:revision>54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