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27.jpeg" ContentType="image/jpeg"/>
  <Override PartName="/ppt/media/image6.jpeg" ContentType="image/jpeg"/>
  <Override PartName="/ppt/media/image7.jpeg" ContentType="image/jpeg"/>
  <Override PartName="/ppt/media/image28.jpeg" ContentType="image/jpeg"/>
  <Override PartName="/ppt/media/image12.jpeg" ContentType="image/jpeg"/>
  <Override PartName="/ppt/media/image10.jpeg" ContentType="image/jpeg"/>
  <Override PartName="/ppt/media/image8.jpeg" ContentType="image/jpeg"/>
  <Override PartName="/ppt/media/image29.jpeg" ContentType="image/jpeg"/>
  <Override PartName="/ppt/media/image13.jpeg" ContentType="image/jpeg"/>
  <Override PartName="/ppt/media/image11.jpeg" ContentType="image/jpeg"/>
  <Override PartName="/ppt/media/image9.jpeg" ContentType="image/jpeg"/>
  <Override PartName="/ppt/media/image30.jpeg" ContentType="image/jpeg"/>
  <Override PartName="/ppt/media/image3.jpeg" ContentType="image/jpeg"/>
  <Override PartName="/ppt/media/image24.jpeg" ContentType="image/jpeg"/>
  <Override PartName="/ppt/media/image31.jpeg" ContentType="image/jpeg"/>
  <Override PartName="/ppt/media/image4.jpeg" ContentType="image/jpeg"/>
  <Override PartName="/ppt/media/image25.jpeg" ContentType="image/jpeg"/>
  <Override PartName="/ppt/media/image5.jpeg" ContentType="image/jpeg"/>
  <Override PartName="/ppt/media/image26.jpeg" ContentType="image/jpeg"/>
  <Override PartName="/ppt/media/image2.jpeg" ContentType="image/jpeg"/>
  <Override PartName="/ppt/media/image23.jpeg" ContentType="image/jpeg"/>
  <Override PartName="/ppt/media/image1.jpeg" ContentType="image/jpeg"/>
  <Override PartName="/ppt/media/image22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slideLayout" Target="../slideLayouts/slideLayout13.xml"/><Relationship Id="rId27" Type="http://schemas.openxmlformats.org/officeDocument/2006/relationships/slideLayout" Target="../slideLayouts/slideLayout14.xml"/><Relationship Id="rId28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16.xml"/><Relationship Id="rId30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18.xml"/><Relationship Id="rId32" Type="http://schemas.openxmlformats.org/officeDocument/2006/relationships/slideLayout" Target="../slideLayouts/slideLayout19.xml"/><Relationship Id="rId33" Type="http://schemas.openxmlformats.org/officeDocument/2006/relationships/slideLayout" Target="../slideLayouts/slideLayout20.xml"/><Relationship Id="rId34" Type="http://schemas.openxmlformats.org/officeDocument/2006/relationships/slideLayout" Target="../slideLayouts/slideLayout21.xml"/><Relationship Id="rId35" Type="http://schemas.openxmlformats.org/officeDocument/2006/relationships/slideLayout" Target="../slideLayouts/slideLayout22.xml"/><Relationship Id="rId36" Type="http://schemas.openxmlformats.org/officeDocument/2006/relationships/slideLayout" Target="../slideLayouts/slideLayout23.xml"/><Relationship Id="rId3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6040" cy="1551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6760" cy="4110840"/>
            <a:chOff x="0" y="0"/>
            <a:chExt cx="10076760" cy="411084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6760" cy="41108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0520" cy="6361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6200" cy="1824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6200" cy="1824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1800" cy="3618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59080" cy="9104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1880" cy="4532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5000" cy="10018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59080" cy="10018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0520" cy="4532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59080" cy="16419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4680" cy="8190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1400" cy="14590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0360" cy="10018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78920" cy="9104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1800" cy="10933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1800" cy="15505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1800" cy="3618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8266320" y="4115520"/>
            <a:ext cx="1916280" cy="19162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7717680" y="-548280"/>
            <a:ext cx="1916280" cy="19162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"/>
          <p:cNvGrpSpPr/>
          <p:nvPr/>
        </p:nvGrpSpPr>
        <p:grpSpPr>
          <a:xfrm>
            <a:off x="-143640" y="-293760"/>
            <a:ext cx="907920" cy="1273320"/>
            <a:chOff x="-143640" y="-293760"/>
            <a:chExt cx="907920" cy="1273320"/>
          </a:xfrm>
        </p:grpSpPr>
        <p:sp>
          <p:nvSpPr>
            <p:cNvPr id="61" name=""/>
            <p:cNvSpPr/>
            <p:nvPr/>
          </p:nvSpPr>
          <p:spPr>
            <a:xfrm flipV="1" rot="5395800">
              <a:off x="219240" y="799920"/>
              <a:ext cx="178920" cy="17892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"/>
            <p:cNvSpPr/>
            <p:nvPr/>
          </p:nvSpPr>
          <p:spPr>
            <a:xfrm flipV="1" rot="5395800">
              <a:off x="218880" y="434160"/>
              <a:ext cx="178920" cy="17892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"/>
            <p:cNvSpPr/>
            <p:nvPr/>
          </p:nvSpPr>
          <p:spPr>
            <a:xfrm flipV="1" rot="5395800">
              <a:off x="218520" y="68760"/>
              <a:ext cx="178920" cy="17892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 flipV="1" rot="5395800">
              <a:off x="217800" y="-293040"/>
              <a:ext cx="178920" cy="17892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"/>
            <p:cNvSpPr/>
            <p:nvPr/>
          </p:nvSpPr>
          <p:spPr>
            <a:xfrm flipV="1" rot="5395800">
              <a:off x="583920" y="-293400"/>
              <a:ext cx="178920" cy="1789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 flipV="1" rot="5395800">
              <a:off x="584280" y="68040"/>
              <a:ext cx="178920" cy="17892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 rot="5395800">
              <a:off x="584280" y="433800"/>
              <a:ext cx="178920" cy="17892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"/>
            <p:cNvSpPr/>
            <p:nvPr/>
          </p:nvSpPr>
          <p:spPr>
            <a:xfrm flipV="1" rot="5395800">
              <a:off x="585000" y="799920"/>
              <a:ext cx="178920" cy="17892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 flipV="1" rot="5395800">
              <a:off x="-142200" y="800280"/>
              <a:ext cx="178920" cy="17892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 flipV="1" rot="5395800">
              <a:off x="-142920" y="434880"/>
              <a:ext cx="178920" cy="17892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 flipV="1" rot="5395800">
              <a:off x="-142920" y="68760"/>
              <a:ext cx="178920" cy="17892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 flipV="1" rot="5395800">
              <a:off x="-143280" y="-292680"/>
              <a:ext cx="178920" cy="17892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"/>
          <p:cNvGrpSpPr/>
          <p:nvPr/>
        </p:nvGrpSpPr>
        <p:grpSpPr>
          <a:xfrm>
            <a:off x="9545040" y="4644360"/>
            <a:ext cx="911880" cy="1277280"/>
            <a:chOff x="9545040" y="4644360"/>
            <a:chExt cx="911880" cy="1277280"/>
          </a:xfrm>
        </p:grpSpPr>
        <p:sp>
          <p:nvSpPr>
            <p:cNvPr id="74" name=""/>
            <p:cNvSpPr/>
            <p:nvPr/>
          </p:nvSpPr>
          <p:spPr>
            <a:xfrm flipV="1" rot="5395800">
              <a:off x="9911880" y="5742000"/>
              <a:ext cx="178920" cy="1789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 flipV="1" rot="5395800">
              <a:off x="9911520" y="5376240"/>
              <a:ext cx="178920" cy="17892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 rot="5395800">
              <a:off x="9911160" y="5010840"/>
              <a:ext cx="178920" cy="17892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 flipV="1" rot="5395800">
              <a:off x="9910440" y="4644720"/>
              <a:ext cx="178920" cy="17892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V="1" rot="5395800">
              <a:off x="10276560" y="4644360"/>
              <a:ext cx="178920" cy="17892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 flipV="1" rot="5395800">
              <a:off x="10276920" y="5010120"/>
              <a:ext cx="178920" cy="17892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 flipV="1" rot="5395800">
              <a:off x="10276920" y="5375880"/>
              <a:ext cx="178920" cy="17892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 flipV="1" rot="5395800">
              <a:off x="10277640" y="5742000"/>
              <a:ext cx="178920" cy="17892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 flipV="1" rot="5395800">
              <a:off x="9546120" y="5742360"/>
              <a:ext cx="178920" cy="17892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"/>
            <p:cNvSpPr/>
            <p:nvPr/>
          </p:nvSpPr>
          <p:spPr>
            <a:xfrm flipV="1" rot="5395800">
              <a:off x="9545400" y="5376960"/>
              <a:ext cx="178920" cy="17892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 flipV="1" rot="5395800">
              <a:off x="9545400" y="5010840"/>
              <a:ext cx="178920" cy="17892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 flipV="1" rot="5395800">
              <a:off x="9545040" y="4645080"/>
              <a:ext cx="178920" cy="17892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" name=""/>
          <p:cNvSpPr/>
          <p:nvPr/>
        </p:nvSpPr>
        <p:spPr>
          <a:xfrm>
            <a:off x="-146160" y="3109320"/>
            <a:ext cx="1916280" cy="19162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6"/>
    <p:sldLayoutId id="2147483663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0" r:id="rId34"/>
    <p:sldLayoutId id="2147483671" r:id="rId35"/>
    <p:sldLayoutId id="2147483672" r:id="rId36"/>
    <p:sldLayoutId id="2147483673" r:id="rId3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"/>
          <p:cNvGrpSpPr/>
          <p:nvPr/>
        </p:nvGrpSpPr>
        <p:grpSpPr>
          <a:xfrm>
            <a:off x="3570480" y="1225440"/>
            <a:ext cx="5116680" cy="2922120"/>
            <a:chOff x="3570480" y="1225440"/>
            <a:chExt cx="5116680" cy="2922120"/>
          </a:xfrm>
        </p:grpSpPr>
        <p:sp>
          <p:nvSpPr>
            <p:cNvPr id="126" name=""/>
            <p:cNvSpPr/>
            <p:nvPr/>
          </p:nvSpPr>
          <p:spPr>
            <a:xfrm>
              <a:off x="3570480" y="1528200"/>
              <a:ext cx="4923360" cy="26193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>
              <a:off x="3763800" y="1225440"/>
              <a:ext cx="4923360" cy="26193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" name=""/>
          <p:cNvGrpSpPr/>
          <p:nvPr/>
        </p:nvGrpSpPr>
        <p:grpSpPr>
          <a:xfrm>
            <a:off x="-2086200" y="-402120"/>
            <a:ext cx="4934880" cy="8517600"/>
            <a:chOff x="-2086200" y="-402120"/>
            <a:chExt cx="4934880" cy="8517600"/>
          </a:xfrm>
        </p:grpSpPr>
        <p:sp>
          <p:nvSpPr>
            <p:cNvPr id="129" name=""/>
            <p:cNvSpPr/>
            <p:nvPr/>
          </p:nvSpPr>
          <p:spPr>
            <a:xfrm>
              <a:off x="-893160" y="448668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rot="5358000">
              <a:off x="-889560" y="514944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>
              <a:off x="-228960" y="516168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rot="5358000">
              <a:off x="-216000" y="4488840"/>
              <a:ext cx="106452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-228960" y="382608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rot="5358000">
              <a:off x="-1578240" y="449064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rot="5358000">
              <a:off x="-2230560" y="516672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rot="5358000">
              <a:off x="-889200" y="381744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rot="5358000">
              <a:off x="-214200" y="315072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>
              <a:off x="455040" y="447768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rot="5358000">
              <a:off x="474480" y="381744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>
              <a:off x="1158840" y="517068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>
              <a:off x="-1561680" y="516276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rot="5358000">
              <a:off x="465480" y="516672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 rot="16242000">
              <a:off x="-228240" y="178992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 rot="16242000">
              <a:off x="419760" y="246600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 flipH="1">
              <a:off x="-251640" y="246204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1107720" y="113508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 rot="5358000">
              <a:off x="1107000" y="179784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 rot="5358000">
              <a:off x="418320" y="113904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439200" y="181116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423720" y="45108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 rot="5358000">
              <a:off x="-238680" y="43488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 rot="5358000">
              <a:off x="438840" y="-24624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1779480" y="179460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1106280" y="-25704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-908280" y="179064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 rot="5358000">
              <a:off x="-237960" y="582120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427320" y="585396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-236880" y="649404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 rot="5358000">
              <a:off x="-921960" y="649800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 rot="5358000">
              <a:off x="-242640" y="7197120"/>
              <a:ext cx="106452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"/>
            <p:cNvSpPr/>
            <p:nvPr/>
          </p:nvSpPr>
          <p:spPr>
            <a:xfrm rot="5358000">
              <a:off x="430560" y="6514560"/>
              <a:ext cx="106488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1103400" y="6530040"/>
              <a:ext cx="1069200" cy="76248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"/>
          <p:cNvSpPr/>
          <p:nvPr/>
        </p:nvSpPr>
        <p:spPr>
          <a:xfrm>
            <a:off x="3844800" y="1408320"/>
            <a:ext cx="1093320" cy="12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868160" y="3039840"/>
            <a:ext cx="1093320" cy="11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538120" y="3877200"/>
            <a:ext cx="972000" cy="136764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7372080" y="4974480"/>
            <a:ext cx="1680840" cy="1641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868160" y="-329040"/>
            <a:ext cx="2007720" cy="20077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982960" y="3757320"/>
            <a:ext cx="1040760" cy="298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2103480" y="3658320"/>
            <a:ext cx="1641960" cy="1641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823320" y="-273240"/>
            <a:ext cx="2190600" cy="2190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7955640" y="3109680"/>
            <a:ext cx="2190600" cy="2190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9601560" y="915120"/>
            <a:ext cx="1641960" cy="1641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1" name=""/>
          <p:cNvGrpSpPr/>
          <p:nvPr/>
        </p:nvGrpSpPr>
        <p:grpSpPr>
          <a:xfrm>
            <a:off x="3918240" y="770760"/>
            <a:ext cx="2429640" cy="4335120"/>
            <a:chOff x="3918240" y="770760"/>
            <a:chExt cx="2429640" cy="4335120"/>
          </a:xfrm>
        </p:grpSpPr>
        <p:sp>
          <p:nvSpPr>
            <p:cNvPr id="212" name=""/>
            <p:cNvSpPr/>
            <p:nvPr/>
          </p:nvSpPr>
          <p:spPr>
            <a:xfrm rot="5330400">
              <a:off x="4853880" y="3373560"/>
              <a:ext cx="1367640" cy="145908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 rot="5330400">
              <a:off x="4023360" y="2335320"/>
              <a:ext cx="1367640" cy="145908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 rot="5330400">
              <a:off x="4920480" y="2071080"/>
              <a:ext cx="1367640" cy="145908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 rot="5330400">
              <a:off x="3977280" y="977400"/>
              <a:ext cx="1367640" cy="145908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 rot="5330400">
              <a:off x="4911480" y="739440"/>
              <a:ext cx="1367640" cy="145908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 rot="5330400">
              <a:off x="4032000" y="3677760"/>
              <a:ext cx="1367640" cy="145908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 rot="18876000">
            <a:off x="8642880" y="-401760"/>
            <a:ext cx="2891520" cy="28915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 rot="18876000">
            <a:off x="8663040" y="3983040"/>
            <a:ext cx="2891520" cy="28915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rot="18964800">
            <a:off x="991440" y="5915880"/>
            <a:ext cx="2584800" cy="7275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rot="18964800">
            <a:off x="-1295640" y="5513760"/>
            <a:ext cx="2584800" cy="7275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 rot="18964800">
            <a:off x="3679560" y="339480"/>
            <a:ext cx="3453840" cy="9183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 rot="18964800">
            <a:off x="1443240" y="-754560"/>
            <a:ext cx="2584800" cy="7275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 rot="18964800">
            <a:off x="-726480" y="3295080"/>
            <a:ext cx="2584800" cy="5090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31.jpeg"/><Relationship Id="rId4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-180000" y="900000"/>
            <a:ext cx="10436040" cy="350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7200000" y="4320000"/>
            <a:ext cx="7016040" cy="19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7020000" y="441216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"/>
          <p:cNvSpPr/>
          <p:nvPr/>
        </p:nvSpPr>
        <p:spPr>
          <a:xfrm>
            <a:off x="2560320" y="285840"/>
            <a:ext cx="493380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56" name=""/>
          <p:cNvGrpSpPr/>
          <p:nvPr/>
        </p:nvGrpSpPr>
        <p:grpSpPr>
          <a:xfrm>
            <a:off x="194400" y="1293840"/>
            <a:ext cx="1781640" cy="1762200"/>
            <a:chOff x="194400" y="1293840"/>
            <a:chExt cx="1781640" cy="1762200"/>
          </a:xfrm>
        </p:grpSpPr>
        <p:sp>
          <p:nvSpPr>
            <p:cNvPr id="457" name=""/>
            <p:cNvSpPr/>
            <p:nvPr/>
          </p:nvSpPr>
          <p:spPr>
            <a:xfrm>
              <a:off x="194400" y="1293840"/>
              <a:ext cx="1781640" cy="17622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58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252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3420000" y="1800000"/>
            <a:ext cx="896040" cy="89604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432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522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648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6132240" y="1980000"/>
            <a:ext cx="52380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"/>
          <p:cNvSpPr/>
          <p:nvPr/>
        </p:nvSpPr>
        <p:spPr>
          <a:xfrm>
            <a:off x="2560320" y="285840"/>
            <a:ext cx="493380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66" name=""/>
          <p:cNvGrpSpPr/>
          <p:nvPr/>
        </p:nvGrpSpPr>
        <p:grpSpPr>
          <a:xfrm>
            <a:off x="194400" y="1293840"/>
            <a:ext cx="1781640" cy="1762200"/>
            <a:chOff x="194400" y="1293840"/>
            <a:chExt cx="1781640" cy="1762200"/>
          </a:xfrm>
        </p:grpSpPr>
        <p:sp>
          <p:nvSpPr>
            <p:cNvPr id="467" name=""/>
            <p:cNvSpPr/>
            <p:nvPr/>
          </p:nvSpPr>
          <p:spPr>
            <a:xfrm>
              <a:off x="194400" y="1293840"/>
              <a:ext cx="1781640" cy="17622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68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/>
          <p:nvPr/>
        </p:nvSpPr>
        <p:spPr>
          <a:xfrm>
            <a:off x="252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>
            <a:off x="3420000" y="1800000"/>
            <a:ext cx="896040" cy="89604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432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522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648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6132240" y="1980000"/>
            <a:ext cx="52380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"/>
          <p:cNvSpPr/>
          <p:nvPr/>
        </p:nvSpPr>
        <p:spPr>
          <a:xfrm>
            <a:off x="1800000" y="3060000"/>
            <a:ext cx="1436040" cy="215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"/>
          <p:cNvSpPr/>
          <p:nvPr/>
        </p:nvSpPr>
        <p:spPr>
          <a:xfrm>
            <a:off x="2560320" y="285840"/>
            <a:ext cx="493380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78" name=""/>
          <p:cNvGrpSpPr/>
          <p:nvPr/>
        </p:nvGrpSpPr>
        <p:grpSpPr>
          <a:xfrm>
            <a:off x="194400" y="1293840"/>
            <a:ext cx="1781640" cy="1762200"/>
            <a:chOff x="194400" y="1293840"/>
            <a:chExt cx="1781640" cy="1762200"/>
          </a:xfrm>
        </p:grpSpPr>
        <p:sp>
          <p:nvSpPr>
            <p:cNvPr id="479" name=""/>
            <p:cNvSpPr/>
            <p:nvPr/>
          </p:nvSpPr>
          <p:spPr>
            <a:xfrm>
              <a:off x="194400" y="1293840"/>
              <a:ext cx="1781640" cy="17622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80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"/>
          <p:cNvSpPr/>
          <p:nvPr/>
        </p:nvSpPr>
        <p:spPr>
          <a:xfrm>
            <a:off x="252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3420000" y="1800000"/>
            <a:ext cx="896040" cy="89604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432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522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648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6132240" y="1980000"/>
            <a:ext cx="52380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7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"/>
          <p:cNvSpPr/>
          <p:nvPr/>
        </p:nvSpPr>
        <p:spPr>
          <a:xfrm>
            <a:off x="1800000" y="3060000"/>
            <a:ext cx="1436040" cy="215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9" name=""/>
          <p:cNvSpPr/>
          <p:nvPr/>
        </p:nvSpPr>
        <p:spPr>
          <a:xfrm>
            <a:off x="3780000" y="39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5400000" y="39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6300000" y="39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"/>
          <p:cNvSpPr/>
          <p:nvPr/>
        </p:nvSpPr>
        <p:spPr>
          <a:xfrm>
            <a:off x="7740000" y="180000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>
            <a:off x="4680000" y="4084560"/>
            <a:ext cx="2489040" cy="7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"/>
          <p:cNvSpPr/>
          <p:nvPr/>
        </p:nvSpPr>
        <p:spPr>
          <a:xfrm>
            <a:off x="2560320" y="285840"/>
            <a:ext cx="493380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99" name=""/>
          <p:cNvGrpSpPr/>
          <p:nvPr/>
        </p:nvGrpSpPr>
        <p:grpSpPr>
          <a:xfrm>
            <a:off x="194400" y="1293840"/>
            <a:ext cx="1781640" cy="1762200"/>
            <a:chOff x="194400" y="1293840"/>
            <a:chExt cx="1781640" cy="1762200"/>
          </a:xfrm>
        </p:grpSpPr>
        <p:sp>
          <p:nvSpPr>
            <p:cNvPr id="500" name=""/>
            <p:cNvSpPr/>
            <p:nvPr/>
          </p:nvSpPr>
          <p:spPr>
            <a:xfrm>
              <a:off x="194400" y="1293840"/>
              <a:ext cx="1781640" cy="17622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01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>
            <a:off x="252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>
            <a:off x="3420000" y="1800000"/>
            <a:ext cx="896040" cy="89604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5" name=""/>
          <p:cNvSpPr/>
          <p:nvPr/>
        </p:nvSpPr>
        <p:spPr>
          <a:xfrm>
            <a:off x="432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522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6480000" y="1800000"/>
            <a:ext cx="896040" cy="89604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6132240" y="1980000"/>
            <a:ext cx="52380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"/>
          <p:cNvSpPr/>
          <p:nvPr/>
        </p:nvSpPr>
        <p:spPr>
          <a:xfrm>
            <a:off x="1800000" y="3060000"/>
            <a:ext cx="1436040" cy="215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3240000" y="4860000"/>
            <a:ext cx="46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780000" y="39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5400000" y="39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6300000" y="39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8" name=""/>
          <p:cNvGrpSpPr/>
          <p:nvPr/>
        </p:nvGrpSpPr>
        <p:grpSpPr>
          <a:xfrm>
            <a:off x="7560000" y="3060000"/>
            <a:ext cx="1796040" cy="1796040"/>
            <a:chOff x="7560000" y="3060000"/>
            <a:chExt cx="1796040" cy="1796040"/>
          </a:xfrm>
        </p:grpSpPr>
        <p:sp>
          <p:nvSpPr>
            <p:cNvPr id="519" name=""/>
            <p:cNvSpPr/>
            <p:nvPr/>
          </p:nvSpPr>
          <p:spPr>
            <a:xfrm>
              <a:off x="7560000" y="3060000"/>
              <a:ext cx="1796040" cy="1796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0" name=""/>
          <p:cNvSpPr/>
          <p:nvPr/>
        </p:nvSpPr>
        <p:spPr>
          <a:xfrm>
            <a:off x="7740000" y="180000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4680000" y="4084560"/>
            <a:ext cx="2489040" cy="7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"/>
          <p:cNvSpPr/>
          <p:nvPr/>
        </p:nvSpPr>
        <p:spPr>
          <a:xfrm>
            <a:off x="220320" y="180000"/>
            <a:ext cx="967572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24" name=""/>
          <p:cNvGrpSpPr/>
          <p:nvPr/>
        </p:nvGrpSpPr>
        <p:grpSpPr>
          <a:xfrm>
            <a:off x="360000" y="1260000"/>
            <a:ext cx="1796040" cy="1796040"/>
            <a:chOff x="360000" y="1260000"/>
            <a:chExt cx="1796040" cy="1796040"/>
          </a:xfrm>
        </p:grpSpPr>
        <p:sp>
          <p:nvSpPr>
            <p:cNvPr id="525" name=""/>
            <p:cNvSpPr/>
            <p:nvPr/>
          </p:nvSpPr>
          <p:spPr>
            <a:xfrm>
              <a:off x="360000" y="1260000"/>
              <a:ext cx="1796040" cy="1796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6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"/>
          <p:cNvSpPr/>
          <p:nvPr/>
        </p:nvSpPr>
        <p:spPr>
          <a:xfrm>
            <a:off x="360000" y="3780000"/>
            <a:ext cx="1436040" cy="161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2160000" y="1382040"/>
            <a:ext cx="305604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4860000" y="1382040"/>
            <a:ext cx="414000" cy="41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252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3060000" y="3780360"/>
            <a:ext cx="360" cy="355680"/>
          </a:xfrm>
          <a:custGeom>
            <a:avLst/>
            <a:gdLst/>
            <a:ahLst/>
            <a:rect l="l" t="t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V="1">
            <a:off x="1878480" y="3580560"/>
            <a:ext cx="578520" cy="45972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270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7560000" y="109620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7551000" y="108216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"/>
          <p:cNvSpPr/>
          <p:nvPr/>
        </p:nvSpPr>
        <p:spPr>
          <a:xfrm>
            <a:off x="220320" y="180000"/>
            <a:ext cx="967572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39" name=""/>
          <p:cNvGrpSpPr/>
          <p:nvPr/>
        </p:nvGrpSpPr>
        <p:grpSpPr>
          <a:xfrm>
            <a:off x="360000" y="1260000"/>
            <a:ext cx="1796040" cy="1796040"/>
            <a:chOff x="360000" y="1260000"/>
            <a:chExt cx="1796040" cy="1796040"/>
          </a:xfrm>
        </p:grpSpPr>
        <p:sp>
          <p:nvSpPr>
            <p:cNvPr id="540" name=""/>
            <p:cNvSpPr/>
            <p:nvPr/>
          </p:nvSpPr>
          <p:spPr>
            <a:xfrm>
              <a:off x="360000" y="1260000"/>
              <a:ext cx="1796040" cy="1796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41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>
            <a:off x="360000" y="3780000"/>
            <a:ext cx="1436040" cy="161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45" name=""/>
          <p:cNvSpPr/>
          <p:nvPr/>
        </p:nvSpPr>
        <p:spPr>
          <a:xfrm>
            <a:off x="2160000" y="1382040"/>
            <a:ext cx="305604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54000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252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/>
          <p:nvPr/>
        </p:nvSpPr>
        <p:spPr>
          <a:xfrm flipV="1">
            <a:off x="1878480" y="3580560"/>
            <a:ext cx="578520" cy="45972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"/>
          <p:cNvSpPr/>
          <p:nvPr/>
        </p:nvSpPr>
        <p:spPr>
          <a:xfrm>
            <a:off x="270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4860000" y="1382040"/>
            <a:ext cx="414000" cy="41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3960000" y="288000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>
            <a:off x="414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7560000" y="109620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/>
          <p:nvPr/>
        </p:nvSpPr>
        <p:spPr>
          <a:xfrm>
            <a:off x="220320" y="180000"/>
            <a:ext cx="967572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58" name=""/>
          <p:cNvGrpSpPr/>
          <p:nvPr/>
        </p:nvGrpSpPr>
        <p:grpSpPr>
          <a:xfrm>
            <a:off x="360000" y="1260000"/>
            <a:ext cx="1796040" cy="1796040"/>
            <a:chOff x="360000" y="1260000"/>
            <a:chExt cx="1796040" cy="1796040"/>
          </a:xfrm>
        </p:grpSpPr>
        <p:sp>
          <p:nvSpPr>
            <p:cNvPr id="559" name=""/>
            <p:cNvSpPr/>
            <p:nvPr/>
          </p:nvSpPr>
          <p:spPr>
            <a:xfrm>
              <a:off x="360000" y="1260000"/>
              <a:ext cx="1796040" cy="1796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60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"/>
          <p:cNvSpPr/>
          <p:nvPr/>
        </p:nvSpPr>
        <p:spPr>
          <a:xfrm>
            <a:off x="360000" y="3780000"/>
            <a:ext cx="1436040" cy="161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4" name=""/>
          <p:cNvSpPr/>
          <p:nvPr/>
        </p:nvSpPr>
        <p:spPr>
          <a:xfrm>
            <a:off x="2160000" y="1382040"/>
            <a:ext cx="305604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54000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>
            <a:off x="252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>
            <a:off x="270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9" name=""/>
          <p:cNvSpPr/>
          <p:nvPr/>
        </p:nvSpPr>
        <p:spPr>
          <a:xfrm>
            <a:off x="4860000" y="1382040"/>
            <a:ext cx="414000" cy="41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0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414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>
            <a:off x="59400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396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7560000" y="1096200"/>
            <a:ext cx="1976040" cy="89604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6" name=""/>
          <p:cNvSpPr/>
          <p:nvPr/>
        </p:nvSpPr>
        <p:spPr>
          <a:xfrm>
            <a:off x="7560360" y="109656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7" name=""/>
          <p:cNvSpPr/>
          <p:nvPr/>
        </p:nvSpPr>
        <p:spPr>
          <a:xfrm>
            <a:off x="270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"/>
          <p:cNvSpPr/>
          <p:nvPr/>
        </p:nvSpPr>
        <p:spPr>
          <a:xfrm flipH="1" flipV="1">
            <a:off x="4842000" y="3778920"/>
            <a:ext cx="12600" cy="16801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"/>
          <p:cNvSpPr/>
          <p:nvPr/>
        </p:nvSpPr>
        <p:spPr>
          <a:xfrm>
            <a:off x="3420000" y="5459040"/>
            <a:ext cx="142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>
            <a:off x="1980000" y="5459040"/>
            <a:ext cx="14407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"/>
          <p:cNvSpPr/>
          <p:nvPr/>
        </p:nvSpPr>
        <p:spPr>
          <a:xfrm>
            <a:off x="220320" y="180000"/>
            <a:ext cx="967572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87" name=""/>
          <p:cNvGrpSpPr/>
          <p:nvPr/>
        </p:nvGrpSpPr>
        <p:grpSpPr>
          <a:xfrm>
            <a:off x="360000" y="1260000"/>
            <a:ext cx="1796040" cy="1796040"/>
            <a:chOff x="360000" y="1260000"/>
            <a:chExt cx="1796040" cy="1796040"/>
          </a:xfrm>
        </p:grpSpPr>
        <p:sp>
          <p:nvSpPr>
            <p:cNvPr id="588" name=""/>
            <p:cNvSpPr/>
            <p:nvPr/>
          </p:nvSpPr>
          <p:spPr>
            <a:xfrm>
              <a:off x="360000" y="1260000"/>
              <a:ext cx="1796040" cy="1796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89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"/>
          <p:cNvSpPr/>
          <p:nvPr/>
        </p:nvSpPr>
        <p:spPr>
          <a:xfrm>
            <a:off x="360000" y="3780000"/>
            <a:ext cx="1436040" cy="161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2160000" y="1382040"/>
            <a:ext cx="305604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>
            <a:off x="59688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252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270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54000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414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649836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396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540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>
            <a:off x="7560000" y="109620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4860000" y="1382040"/>
            <a:ext cx="414000" cy="41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>
            <a:off x="270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558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"/>
          <p:cNvSpPr/>
          <p:nvPr/>
        </p:nvSpPr>
        <p:spPr>
          <a:xfrm flipH="1" flipV="1">
            <a:off x="4842000" y="3769920"/>
            <a:ext cx="6120" cy="1689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"/>
          <p:cNvSpPr/>
          <p:nvPr/>
        </p:nvSpPr>
        <p:spPr>
          <a:xfrm flipV="1">
            <a:off x="1980000" y="5452560"/>
            <a:ext cx="2863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"/>
          <p:cNvSpPr/>
          <p:nvPr/>
        </p:nvSpPr>
        <p:spPr>
          <a:xfrm>
            <a:off x="220320" y="180000"/>
            <a:ext cx="967572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19" name=""/>
          <p:cNvGrpSpPr/>
          <p:nvPr/>
        </p:nvGrpSpPr>
        <p:grpSpPr>
          <a:xfrm>
            <a:off x="360000" y="1260000"/>
            <a:ext cx="1796040" cy="1796040"/>
            <a:chOff x="360000" y="1260000"/>
            <a:chExt cx="1796040" cy="1796040"/>
          </a:xfrm>
        </p:grpSpPr>
        <p:sp>
          <p:nvSpPr>
            <p:cNvPr id="620" name=""/>
            <p:cNvSpPr/>
            <p:nvPr/>
          </p:nvSpPr>
          <p:spPr>
            <a:xfrm>
              <a:off x="360000" y="1260000"/>
              <a:ext cx="1796040" cy="1796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21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360000" y="3780000"/>
            <a:ext cx="1436040" cy="161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2160000" y="1382040"/>
            <a:ext cx="305604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6" name=""/>
          <p:cNvSpPr/>
          <p:nvPr/>
        </p:nvSpPr>
        <p:spPr>
          <a:xfrm>
            <a:off x="59688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7" name=""/>
          <p:cNvSpPr/>
          <p:nvPr/>
        </p:nvSpPr>
        <p:spPr>
          <a:xfrm>
            <a:off x="252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>
            <a:off x="270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54000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"/>
          <p:cNvSpPr/>
          <p:nvPr/>
        </p:nvSpPr>
        <p:spPr>
          <a:xfrm>
            <a:off x="414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649836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396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540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"/>
          <p:cNvSpPr/>
          <p:nvPr/>
        </p:nvSpPr>
        <p:spPr>
          <a:xfrm>
            <a:off x="7560000" y="109620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9" name=""/>
          <p:cNvSpPr/>
          <p:nvPr/>
        </p:nvSpPr>
        <p:spPr>
          <a:xfrm>
            <a:off x="4860000" y="1382040"/>
            <a:ext cx="414000" cy="41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"/>
          <p:cNvSpPr/>
          <p:nvPr/>
        </p:nvSpPr>
        <p:spPr>
          <a:xfrm>
            <a:off x="270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2" name=""/>
          <p:cNvSpPr/>
          <p:nvPr/>
        </p:nvSpPr>
        <p:spPr>
          <a:xfrm>
            <a:off x="558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3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"/>
          <p:cNvSpPr/>
          <p:nvPr/>
        </p:nvSpPr>
        <p:spPr>
          <a:xfrm>
            <a:off x="234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"/>
          <p:cNvSpPr/>
          <p:nvPr/>
        </p:nvSpPr>
        <p:spPr>
          <a:xfrm>
            <a:off x="6840000" y="288000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8" name=""/>
          <p:cNvSpPr/>
          <p:nvPr/>
        </p:nvSpPr>
        <p:spPr>
          <a:xfrm>
            <a:off x="6480720" y="342036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"/>
          <p:cNvSpPr/>
          <p:nvPr/>
        </p:nvSpPr>
        <p:spPr>
          <a:xfrm>
            <a:off x="702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0" name=""/>
          <p:cNvSpPr/>
          <p:nvPr/>
        </p:nvSpPr>
        <p:spPr>
          <a:xfrm>
            <a:off x="738036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"/>
          <p:cNvSpPr/>
          <p:nvPr/>
        </p:nvSpPr>
        <p:spPr>
          <a:xfrm flipH="1" flipV="1">
            <a:off x="4842000" y="3778920"/>
            <a:ext cx="612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"/>
          <p:cNvSpPr/>
          <p:nvPr/>
        </p:nvSpPr>
        <p:spPr>
          <a:xfrm flipV="1">
            <a:off x="1980000" y="5452560"/>
            <a:ext cx="2863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"/>
          <p:cNvSpPr/>
          <p:nvPr/>
        </p:nvSpPr>
        <p:spPr>
          <a:xfrm>
            <a:off x="220320" y="180000"/>
            <a:ext cx="967572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56" name=""/>
          <p:cNvGrpSpPr/>
          <p:nvPr/>
        </p:nvGrpSpPr>
        <p:grpSpPr>
          <a:xfrm>
            <a:off x="360000" y="1260000"/>
            <a:ext cx="1796040" cy="1796040"/>
            <a:chOff x="360000" y="1260000"/>
            <a:chExt cx="1796040" cy="1796040"/>
          </a:xfrm>
        </p:grpSpPr>
        <p:sp>
          <p:nvSpPr>
            <p:cNvPr id="657" name=""/>
            <p:cNvSpPr/>
            <p:nvPr/>
          </p:nvSpPr>
          <p:spPr>
            <a:xfrm>
              <a:off x="360000" y="1260000"/>
              <a:ext cx="1796040" cy="1796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58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>
            <a:off x="360000" y="3780000"/>
            <a:ext cx="1436040" cy="161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62" name=""/>
          <p:cNvSpPr/>
          <p:nvPr/>
        </p:nvSpPr>
        <p:spPr>
          <a:xfrm>
            <a:off x="2160000" y="1382040"/>
            <a:ext cx="305604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59688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252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270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7" name=""/>
          <p:cNvSpPr/>
          <p:nvPr/>
        </p:nvSpPr>
        <p:spPr>
          <a:xfrm>
            <a:off x="54000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414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649836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396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540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"/>
          <p:cNvSpPr/>
          <p:nvPr/>
        </p:nvSpPr>
        <p:spPr>
          <a:xfrm>
            <a:off x="7560000" y="109620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4860000" y="1382040"/>
            <a:ext cx="414000" cy="41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"/>
          <p:cNvSpPr/>
          <p:nvPr/>
        </p:nvSpPr>
        <p:spPr>
          <a:xfrm>
            <a:off x="270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9" name=""/>
          <p:cNvSpPr/>
          <p:nvPr/>
        </p:nvSpPr>
        <p:spPr>
          <a:xfrm>
            <a:off x="558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>
            <a:off x="234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288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"/>
          <p:cNvSpPr/>
          <p:nvPr/>
        </p:nvSpPr>
        <p:spPr>
          <a:xfrm>
            <a:off x="6840000" y="288000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702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"/>
          <p:cNvSpPr/>
          <p:nvPr/>
        </p:nvSpPr>
        <p:spPr>
          <a:xfrm flipH="1" flipV="1">
            <a:off x="484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"/>
          <p:cNvSpPr/>
          <p:nvPr/>
        </p:nvSpPr>
        <p:spPr>
          <a:xfrm flipV="1">
            <a:off x="1980000" y="5452560"/>
            <a:ext cx="287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/>
          <p:nvPr/>
        </p:nvSpPr>
        <p:spPr>
          <a:xfrm>
            <a:off x="817920" y="900000"/>
            <a:ext cx="602172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План презентации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305" name="task-none 1"/>
          <p:cNvGrpSpPr/>
          <p:nvPr/>
        </p:nvGrpSpPr>
        <p:grpSpPr>
          <a:xfrm>
            <a:off x="7065000" y="432360"/>
            <a:ext cx="1076040" cy="716040"/>
            <a:chOff x="7065000" y="432360"/>
            <a:chExt cx="1076040" cy="716040"/>
          </a:xfrm>
        </p:grpSpPr>
        <p:grpSp>
          <p:nvGrpSpPr>
            <p:cNvPr id="306" name=""/>
            <p:cNvGrpSpPr/>
            <p:nvPr/>
          </p:nvGrpSpPr>
          <p:grpSpPr>
            <a:xfrm>
              <a:off x="7514640" y="995040"/>
              <a:ext cx="176760" cy="153360"/>
              <a:chOff x="7514640" y="995040"/>
              <a:chExt cx="176760" cy="153360"/>
            </a:xfrm>
          </p:grpSpPr>
          <p:sp>
            <p:nvSpPr>
              <p:cNvPr id="307" name=""/>
              <p:cNvSpPr/>
              <p:nvPr/>
            </p:nvSpPr>
            <p:spPr>
              <a:xfrm>
                <a:off x="7514640" y="995040"/>
                <a:ext cx="176760" cy="153360"/>
              </a:xfrm>
              <a:custGeom>
                <a:avLst/>
                <a:gdLst/>
                <a:ahLst/>
                <a:rect l="l" t="t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>
                <a:off x="7604280" y="1033920"/>
                <a:ext cx="36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7559640" y="1073520"/>
                <a:ext cx="9000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0" name=""/>
            <p:cNvSpPr/>
            <p:nvPr/>
          </p:nvSpPr>
          <p:spPr>
            <a:xfrm>
              <a:off x="7065000" y="432360"/>
              <a:ext cx="1076040" cy="716040"/>
            </a:xfrm>
            <a:custGeom>
              <a:avLst/>
              <a:gdLst/>
              <a:ahLst/>
              <a:rect l="l" t="t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311" name=""/>
          <p:cNvSpPr/>
          <p:nvPr/>
        </p:nvSpPr>
        <p:spPr>
          <a:xfrm>
            <a:off x="6840000" y="180000"/>
            <a:ext cx="1436040" cy="1076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540000" y="4680000"/>
            <a:ext cx="356040" cy="356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2"/>
          <p:cNvSpPr/>
          <p:nvPr/>
        </p:nvSpPr>
        <p:spPr>
          <a:xfrm>
            <a:off x="635400" y="1796040"/>
            <a:ext cx="5662080" cy="199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 и его недостаток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LRU-K и решение проблемы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Реализация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Плюсы данной реализации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времени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вероятности попадания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Сравнение с другими алгоритмами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Выводы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"/>
          <p:cNvSpPr/>
          <p:nvPr/>
        </p:nvSpPr>
        <p:spPr>
          <a:xfrm>
            <a:off x="220320" y="180000"/>
            <a:ext cx="967572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94" name=""/>
          <p:cNvGrpSpPr/>
          <p:nvPr/>
        </p:nvGrpSpPr>
        <p:grpSpPr>
          <a:xfrm>
            <a:off x="360000" y="1260000"/>
            <a:ext cx="1796040" cy="1796040"/>
            <a:chOff x="360000" y="1260000"/>
            <a:chExt cx="1796040" cy="1796040"/>
          </a:xfrm>
        </p:grpSpPr>
        <p:sp>
          <p:nvSpPr>
            <p:cNvPr id="695" name=""/>
            <p:cNvSpPr/>
            <p:nvPr/>
          </p:nvSpPr>
          <p:spPr>
            <a:xfrm>
              <a:off x="360000" y="1260000"/>
              <a:ext cx="1796040" cy="1796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6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>
            <a:off x="360000" y="3780000"/>
            <a:ext cx="1436040" cy="161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0" name=""/>
          <p:cNvSpPr/>
          <p:nvPr/>
        </p:nvSpPr>
        <p:spPr>
          <a:xfrm>
            <a:off x="2160000" y="1382040"/>
            <a:ext cx="305604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59688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252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270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5" name=""/>
          <p:cNvSpPr/>
          <p:nvPr/>
        </p:nvSpPr>
        <p:spPr>
          <a:xfrm>
            <a:off x="54000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6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"/>
          <p:cNvSpPr/>
          <p:nvPr/>
        </p:nvSpPr>
        <p:spPr>
          <a:xfrm>
            <a:off x="414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649836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0" name=""/>
          <p:cNvSpPr/>
          <p:nvPr/>
        </p:nvSpPr>
        <p:spPr>
          <a:xfrm>
            <a:off x="396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1" name=""/>
          <p:cNvSpPr/>
          <p:nvPr/>
        </p:nvSpPr>
        <p:spPr>
          <a:xfrm>
            <a:off x="540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2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>
            <a:off x="7560000" y="109620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4" name=""/>
          <p:cNvSpPr/>
          <p:nvPr/>
        </p:nvSpPr>
        <p:spPr>
          <a:xfrm>
            <a:off x="4860000" y="1382040"/>
            <a:ext cx="414000" cy="41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270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558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"/>
          <p:cNvSpPr/>
          <p:nvPr/>
        </p:nvSpPr>
        <p:spPr>
          <a:xfrm>
            <a:off x="234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>
            <a:off x="288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>
            <a:off x="6840000" y="288000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"/>
          <p:cNvSpPr/>
          <p:nvPr/>
        </p:nvSpPr>
        <p:spPr>
          <a:xfrm>
            <a:off x="702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"/>
          <p:cNvSpPr/>
          <p:nvPr/>
        </p:nvSpPr>
        <p:spPr>
          <a:xfrm>
            <a:off x="342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414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7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"/>
          <p:cNvSpPr/>
          <p:nvPr/>
        </p:nvSpPr>
        <p:spPr>
          <a:xfrm flipV="1">
            <a:off x="1980720" y="5453640"/>
            <a:ext cx="430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"/>
          <p:cNvSpPr/>
          <p:nvPr/>
        </p:nvSpPr>
        <p:spPr>
          <a:xfrm>
            <a:off x="220320" y="180000"/>
            <a:ext cx="967572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5" name=""/>
          <p:cNvGrpSpPr/>
          <p:nvPr/>
        </p:nvGrpSpPr>
        <p:grpSpPr>
          <a:xfrm>
            <a:off x="360000" y="1260000"/>
            <a:ext cx="1796040" cy="1796040"/>
            <a:chOff x="360000" y="1260000"/>
            <a:chExt cx="1796040" cy="1796040"/>
          </a:xfrm>
        </p:grpSpPr>
        <p:sp>
          <p:nvSpPr>
            <p:cNvPr id="736" name=""/>
            <p:cNvSpPr/>
            <p:nvPr/>
          </p:nvSpPr>
          <p:spPr>
            <a:xfrm>
              <a:off x="360000" y="1260000"/>
              <a:ext cx="1796040" cy="1796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7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360000" y="3780000"/>
            <a:ext cx="1436040" cy="161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1" name=""/>
          <p:cNvSpPr/>
          <p:nvPr/>
        </p:nvSpPr>
        <p:spPr>
          <a:xfrm>
            <a:off x="2160000" y="1382040"/>
            <a:ext cx="305604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59688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252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/>
          <p:nvPr/>
        </p:nvSpPr>
        <p:spPr>
          <a:xfrm>
            <a:off x="270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6" name=""/>
          <p:cNvSpPr/>
          <p:nvPr/>
        </p:nvSpPr>
        <p:spPr>
          <a:xfrm>
            <a:off x="54000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7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"/>
          <p:cNvSpPr/>
          <p:nvPr/>
        </p:nvSpPr>
        <p:spPr>
          <a:xfrm>
            <a:off x="414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0" name=""/>
          <p:cNvSpPr/>
          <p:nvPr/>
        </p:nvSpPr>
        <p:spPr>
          <a:xfrm>
            <a:off x="649836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1" name=""/>
          <p:cNvSpPr/>
          <p:nvPr/>
        </p:nvSpPr>
        <p:spPr>
          <a:xfrm>
            <a:off x="396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2" name=""/>
          <p:cNvSpPr/>
          <p:nvPr/>
        </p:nvSpPr>
        <p:spPr>
          <a:xfrm>
            <a:off x="540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3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7560000" y="109620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5" name=""/>
          <p:cNvSpPr/>
          <p:nvPr/>
        </p:nvSpPr>
        <p:spPr>
          <a:xfrm>
            <a:off x="4860000" y="1382040"/>
            <a:ext cx="414000" cy="41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6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"/>
          <p:cNvSpPr/>
          <p:nvPr/>
        </p:nvSpPr>
        <p:spPr>
          <a:xfrm>
            <a:off x="270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558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"/>
          <p:cNvSpPr/>
          <p:nvPr/>
        </p:nvSpPr>
        <p:spPr>
          <a:xfrm>
            <a:off x="234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1" name=""/>
          <p:cNvSpPr/>
          <p:nvPr/>
        </p:nvSpPr>
        <p:spPr>
          <a:xfrm>
            <a:off x="288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2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"/>
          <p:cNvSpPr/>
          <p:nvPr/>
        </p:nvSpPr>
        <p:spPr>
          <a:xfrm>
            <a:off x="6840000" y="288000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702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5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342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414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>
            <a:off x="396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 flipV="1">
            <a:off x="1980720" y="5453640"/>
            <a:ext cx="430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"/>
          <p:cNvSpPr/>
          <p:nvPr/>
        </p:nvSpPr>
        <p:spPr>
          <a:xfrm>
            <a:off x="220320" y="180000"/>
            <a:ext cx="967572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77" name=""/>
          <p:cNvGrpSpPr/>
          <p:nvPr/>
        </p:nvGrpSpPr>
        <p:grpSpPr>
          <a:xfrm>
            <a:off x="360000" y="1260000"/>
            <a:ext cx="1796040" cy="1796040"/>
            <a:chOff x="360000" y="1260000"/>
            <a:chExt cx="1796040" cy="1796040"/>
          </a:xfrm>
        </p:grpSpPr>
        <p:sp>
          <p:nvSpPr>
            <p:cNvPr id="778" name=""/>
            <p:cNvSpPr/>
            <p:nvPr/>
          </p:nvSpPr>
          <p:spPr>
            <a:xfrm>
              <a:off x="360000" y="1260000"/>
              <a:ext cx="1796040" cy="1796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79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"/>
          <p:cNvSpPr/>
          <p:nvPr/>
        </p:nvSpPr>
        <p:spPr>
          <a:xfrm>
            <a:off x="360000" y="3780000"/>
            <a:ext cx="1436040" cy="161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83" name=""/>
          <p:cNvSpPr/>
          <p:nvPr/>
        </p:nvSpPr>
        <p:spPr>
          <a:xfrm>
            <a:off x="2160000" y="1382040"/>
            <a:ext cx="305604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4" name=""/>
          <p:cNvSpPr/>
          <p:nvPr/>
        </p:nvSpPr>
        <p:spPr>
          <a:xfrm>
            <a:off x="59688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252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"/>
          <p:cNvSpPr/>
          <p:nvPr/>
        </p:nvSpPr>
        <p:spPr>
          <a:xfrm>
            <a:off x="270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54000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"/>
          <p:cNvSpPr/>
          <p:nvPr/>
        </p:nvSpPr>
        <p:spPr>
          <a:xfrm>
            <a:off x="414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2" name=""/>
          <p:cNvSpPr/>
          <p:nvPr/>
        </p:nvSpPr>
        <p:spPr>
          <a:xfrm>
            <a:off x="649836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3" name=""/>
          <p:cNvSpPr/>
          <p:nvPr/>
        </p:nvSpPr>
        <p:spPr>
          <a:xfrm>
            <a:off x="396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4" name=""/>
          <p:cNvSpPr/>
          <p:nvPr/>
        </p:nvSpPr>
        <p:spPr>
          <a:xfrm>
            <a:off x="540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>
            <a:off x="7560000" y="109620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7" name=""/>
          <p:cNvSpPr/>
          <p:nvPr/>
        </p:nvSpPr>
        <p:spPr>
          <a:xfrm>
            <a:off x="4860000" y="1382040"/>
            <a:ext cx="414000" cy="41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"/>
          <p:cNvSpPr/>
          <p:nvPr/>
        </p:nvSpPr>
        <p:spPr>
          <a:xfrm>
            <a:off x="270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558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>
            <a:off x="234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288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6840000" y="288000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702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>
            <a:off x="342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414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>
            <a:off x="396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2" name=""/>
          <p:cNvSpPr/>
          <p:nvPr/>
        </p:nvSpPr>
        <p:spPr>
          <a:xfrm>
            <a:off x="450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"/>
          <p:cNvSpPr/>
          <p:nvPr/>
        </p:nvSpPr>
        <p:spPr>
          <a:xfrm flipH="1" flipV="1">
            <a:off x="628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"/>
          <p:cNvSpPr/>
          <p:nvPr/>
        </p:nvSpPr>
        <p:spPr>
          <a:xfrm flipV="1">
            <a:off x="1980720" y="5453640"/>
            <a:ext cx="431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"/>
          <p:cNvSpPr/>
          <p:nvPr/>
        </p:nvSpPr>
        <p:spPr>
          <a:xfrm>
            <a:off x="220320" y="180000"/>
            <a:ext cx="967572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20" name=""/>
          <p:cNvGrpSpPr/>
          <p:nvPr/>
        </p:nvGrpSpPr>
        <p:grpSpPr>
          <a:xfrm>
            <a:off x="360000" y="1260000"/>
            <a:ext cx="1796040" cy="1796040"/>
            <a:chOff x="360000" y="1260000"/>
            <a:chExt cx="1796040" cy="1796040"/>
          </a:xfrm>
        </p:grpSpPr>
        <p:sp>
          <p:nvSpPr>
            <p:cNvPr id="821" name=""/>
            <p:cNvSpPr/>
            <p:nvPr/>
          </p:nvSpPr>
          <p:spPr>
            <a:xfrm>
              <a:off x="360000" y="1260000"/>
              <a:ext cx="1796040" cy="1796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22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"/>
          <p:cNvSpPr/>
          <p:nvPr/>
        </p:nvSpPr>
        <p:spPr>
          <a:xfrm>
            <a:off x="360000" y="3780000"/>
            <a:ext cx="1436040" cy="161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2160000" y="1382040"/>
            <a:ext cx="305604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59688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252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"/>
          <p:cNvSpPr/>
          <p:nvPr/>
        </p:nvSpPr>
        <p:spPr>
          <a:xfrm>
            <a:off x="270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54000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"/>
          <p:cNvSpPr/>
          <p:nvPr/>
        </p:nvSpPr>
        <p:spPr>
          <a:xfrm>
            <a:off x="414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5" name=""/>
          <p:cNvSpPr/>
          <p:nvPr/>
        </p:nvSpPr>
        <p:spPr>
          <a:xfrm>
            <a:off x="649836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6" name=""/>
          <p:cNvSpPr/>
          <p:nvPr/>
        </p:nvSpPr>
        <p:spPr>
          <a:xfrm>
            <a:off x="3960000" y="288000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540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8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"/>
          <p:cNvSpPr/>
          <p:nvPr/>
        </p:nvSpPr>
        <p:spPr>
          <a:xfrm>
            <a:off x="7560000" y="109620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0" name=""/>
          <p:cNvSpPr/>
          <p:nvPr/>
        </p:nvSpPr>
        <p:spPr>
          <a:xfrm>
            <a:off x="4860000" y="1382040"/>
            <a:ext cx="414000" cy="41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1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270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558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234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6" name=""/>
          <p:cNvSpPr/>
          <p:nvPr/>
        </p:nvSpPr>
        <p:spPr>
          <a:xfrm>
            <a:off x="288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7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"/>
          <p:cNvSpPr/>
          <p:nvPr/>
        </p:nvSpPr>
        <p:spPr>
          <a:xfrm>
            <a:off x="6840000" y="288000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702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0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>
            <a:off x="342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2" name=""/>
          <p:cNvSpPr/>
          <p:nvPr/>
        </p:nvSpPr>
        <p:spPr>
          <a:xfrm>
            <a:off x="414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>
            <a:off x="396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450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6" name=""/>
          <p:cNvSpPr/>
          <p:nvPr/>
        </p:nvSpPr>
        <p:spPr>
          <a:xfrm>
            <a:off x="504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7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558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 flipH="1" flipV="1">
            <a:off x="7734600" y="3780360"/>
            <a:ext cx="12600" cy="1678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flipV="1">
            <a:off x="1980720" y="5453640"/>
            <a:ext cx="575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"/>
          <p:cNvSpPr/>
          <p:nvPr/>
        </p:nvSpPr>
        <p:spPr>
          <a:xfrm>
            <a:off x="220320" y="180000"/>
            <a:ext cx="967572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66" name=""/>
          <p:cNvGrpSpPr/>
          <p:nvPr/>
        </p:nvGrpSpPr>
        <p:grpSpPr>
          <a:xfrm>
            <a:off x="360000" y="1260000"/>
            <a:ext cx="1796040" cy="1796040"/>
            <a:chOff x="360000" y="1260000"/>
            <a:chExt cx="1796040" cy="1796040"/>
          </a:xfrm>
        </p:grpSpPr>
        <p:sp>
          <p:nvSpPr>
            <p:cNvPr id="867" name=""/>
            <p:cNvSpPr/>
            <p:nvPr/>
          </p:nvSpPr>
          <p:spPr>
            <a:xfrm>
              <a:off x="360000" y="1260000"/>
              <a:ext cx="1796040" cy="1796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68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"/>
          <p:cNvSpPr/>
          <p:nvPr/>
        </p:nvSpPr>
        <p:spPr>
          <a:xfrm>
            <a:off x="360000" y="3780000"/>
            <a:ext cx="1436040" cy="16160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2160000" y="1382040"/>
            <a:ext cx="305604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3" name=""/>
          <p:cNvSpPr/>
          <p:nvPr/>
        </p:nvSpPr>
        <p:spPr>
          <a:xfrm>
            <a:off x="59688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252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>
            <a:off x="270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540000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"/>
          <p:cNvSpPr/>
          <p:nvPr/>
        </p:nvSpPr>
        <p:spPr>
          <a:xfrm>
            <a:off x="414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1" name=""/>
          <p:cNvSpPr/>
          <p:nvPr/>
        </p:nvSpPr>
        <p:spPr>
          <a:xfrm>
            <a:off x="6498360" y="138204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2" name=""/>
          <p:cNvSpPr/>
          <p:nvPr/>
        </p:nvSpPr>
        <p:spPr>
          <a:xfrm>
            <a:off x="3960000" y="288000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5400360" y="288036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"/>
          <p:cNvSpPr/>
          <p:nvPr/>
        </p:nvSpPr>
        <p:spPr>
          <a:xfrm>
            <a:off x="7560000" y="1096200"/>
            <a:ext cx="1976040" cy="89604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4860000" y="1382040"/>
            <a:ext cx="414000" cy="41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"/>
          <p:cNvSpPr/>
          <p:nvPr/>
        </p:nvSpPr>
        <p:spPr>
          <a:xfrm>
            <a:off x="270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558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"/>
          <p:cNvSpPr/>
          <p:nvPr/>
        </p:nvSpPr>
        <p:spPr>
          <a:xfrm>
            <a:off x="234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288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"/>
          <p:cNvSpPr/>
          <p:nvPr/>
        </p:nvSpPr>
        <p:spPr>
          <a:xfrm>
            <a:off x="6840000" y="2880000"/>
            <a:ext cx="1076040" cy="89604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7020000" y="414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"/>
          <p:cNvSpPr/>
          <p:nvPr/>
        </p:nvSpPr>
        <p:spPr>
          <a:xfrm>
            <a:off x="342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414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9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"/>
          <p:cNvSpPr/>
          <p:nvPr/>
        </p:nvSpPr>
        <p:spPr>
          <a:xfrm>
            <a:off x="396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1" name=""/>
          <p:cNvSpPr/>
          <p:nvPr/>
        </p:nvSpPr>
        <p:spPr>
          <a:xfrm>
            <a:off x="450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504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3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"/>
          <p:cNvSpPr/>
          <p:nvPr/>
        </p:nvSpPr>
        <p:spPr>
          <a:xfrm>
            <a:off x="558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7020000" y="4860000"/>
            <a:ext cx="536040" cy="3560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"/>
          <p:cNvSpPr/>
          <p:nvPr/>
        </p:nvSpPr>
        <p:spPr>
          <a:xfrm>
            <a:off x="738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"/>
          <p:cNvSpPr/>
          <p:nvPr/>
        </p:nvSpPr>
        <p:spPr>
          <a:xfrm flipV="1">
            <a:off x="7740000" y="3780000"/>
            <a:ext cx="360" cy="16797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"/>
          <p:cNvSpPr/>
          <p:nvPr/>
        </p:nvSpPr>
        <p:spPr>
          <a:xfrm>
            <a:off x="1980000" y="5459400"/>
            <a:ext cx="5771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"/>
          <p:cNvSpPr/>
          <p:nvPr/>
        </p:nvSpPr>
        <p:spPr>
          <a:xfrm>
            <a:off x="5580000" y="1980000"/>
            <a:ext cx="414000" cy="414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"/>
          <p:cNvSpPr/>
          <p:nvPr/>
        </p:nvSpPr>
        <p:spPr>
          <a:xfrm>
            <a:off x="1121040" y="1524240"/>
            <a:ext cx="3196440" cy="14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За счет поля status сразу получаем информацию о наличии элемента в очереди, в случае попадания обращение происходит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6" name=""/>
          <p:cNvSpPr/>
          <p:nvPr/>
        </p:nvSpPr>
        <p:spPr>
          <a:xfrm>
            <a:off x="1103040" y="651240"/>
            <a:ext cx="2795040" cy="7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Обращение по хэшу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1080000" y="3960000"/>
            <a:ext cx="3196440" cy="119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1080000" y="3240000"/>
            <a:ext cx="155052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496080" y="518400"/>
            <a:ext cx="1093320" cy="11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0" name=""/>
          <p:cNvSpPr/>
          <p:nvPr/>
        </p:nvSpPr>
        <p:spPr>
          <a:xfrm>
            <a:off x="2416320" y="3078720"/>
            <a:ext cx="1093320" cy="11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5886000" y="1573920"/>
            <a:ext cx="1093320" cy="11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6123600" y="1620000"/>
            <a:ext cx="3236040" cy="11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886000" y="2700000"/>
            <a:ext cx="3473640" cy="9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4" name=""/>
          <p:cNvSpPr/>
          <p:nvPr/>
        </p:nvSpPr>
        <p:spPr>
          <a:xfrm>
            <a:off x="529200" y="2988720"/>
            <a:ext cx="664920" cy="9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"/>
          <p:cNvSpPr/>
          <p:nvPr/>
        </p:nvSpPr>
        <p:spPr>
          <a:xfrm>
            <a:off x="4995360" y="3960000"/>
            <a:ext cx="3824280" cy="35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6811920" y="3162600"/>
            <a:ext cx="200772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7" name=""/>
          <p:cNvSpPr/>
          <p:nvPr/>
        </p:nvSpPr>
        <p:spPr>
          <a:xfrm>
            <a:off x="4320000" y="180000"/>
            <a:ext cx="1406520" cy="13676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"/>
          <p:cNvSpPr/>
          <p:nvPr/>
        </p:nvSpPr>
        <p:spPr>
          <a:xfrm>
            <a:off x="6129360" y="1377720"/>
            <a:ext cx="273924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9" name=""/>
          <p:cNvSpPr/>
          <p:nvPr/>
        </p:nvSpPr>
        <p:spPr>
          <a:xfrm>
            <a:off x="6300000" y="603360"/>
            <a:ext cx="2568600" cy="8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5400000" y="2833920"/>
            <a:ext cx="1093320" cy="11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7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5760000" y="360000"/>
            <a:ext cx="1093320" cy="11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5746320" y="2880000"/>
            <a:ext cx="1093320" cy="11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1620000" y="1260000"/>
            <a:ext cx="4595760" cy="171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«бесконечного»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времени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4" name=""/>
          <p:cNvSpPr/>
          <p:nvPr/>
        </p:nvSpPr>
        <p:spPr>
          <a:xfrm>
            <a:off x="886320" y="1260000"/>
            <a:ext cx="733320" cy="11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5" name=""/>
          <p:cNvSpPr/>
          <p:nvPr/>
        </p:nvSpPr>
        <p:spPr>
          <a:xfrm>
            <a:off x="900000" y="2386080"/>
            <a:ext cx="5050440" cy="14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"/>
          <p:cNvSpPr/>
          <p:nvPr/>
        </p:nvSpPr>
        <p:spPr>
          <a:xfrm>
            <a:off x="7920000" y="3240000"/>
            <a:ext cx="536040" cy="53604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"/>
          <p:cNvSpPr/>
          <p:nvPr/>
        </p:nvSpPr>
        <p:spPr>
          <a:xfrm>
            <a:off x="3780000" y="1620000"/>
            <a:ext cx="536040" cy="51192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"/>
          <p:cNvSpPr/>
          <p:nvPr/>
        </p:nvSpPr>
        <p:spPr>
          <a:xfrm>
            <a:off x="3757680" y="1800000"/>
            <a:ext cx="4698360" cy="18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Для проверки эффективности алгоритма по времени, вероятности попаданий в кэш, а также для сравнения разных К были использованы автоматизированные тесты, написанные Олегом на Python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"/>
          <p:cNvSpPr/>
          <p:nvPr/>
        </p:nvSpPr>
        <p:spPr>
          <a:xfrm>
            <a:off x="91440" y="1158840"/>
            <a:ext cx="3379320" cy="9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по времени  был использован тест с 1000 запросов и размером кэша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617760" y="540000"/>
            <a:ext cx="28530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6480000" y="4799520"/>
            <a:ext cx="186912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2" name=""/>
          <p:cNvSpPr/>
          <p:nvPr/>
        </p:nvSpPr>
        <p:spPr>
          <a:xfrm>
            <a:off x="1481400" y="2238120"/>
            <a:ext cx="200772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3" name=""/>
          <p:cNvSpPr/>
          <p:nvPr/>
        </p:nvSpPr>
        <p:spPr>
          <a:xfrm>
            <a:off x="6480000" y="3960000"/>
            <a:ext cx="200772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1440000" y="3877560"/>
            <a:ext cx="200772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5" name=""/>
          <p:cNvSpPr/>
          <p:nvPr/>
        </p:nvSpPr>
        <p:spPr>
          <a:xfrm>
            <a:off x="6500160" y="2370960"/>
            <a:ext cx="200772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6541200" y="832680"/>
            <a:ext cx="200772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6480000" y="3240000"/>
            <a:ext cx="186912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6480000" y="1559520"/>
            <a:ext cx="186912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9" name=""/>
          <p:cNvSpPr/>
          <p:nvPr/>
        </p:nvSpPr>
        <p:spPr>
          <a:xfrm>
            <a:off x="1546920" y="4680000"/>
            <a:ext cx="186912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1440000" y="2880000"/>
            <a:ext cx="186912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"/>
          <p:cNvSpPr/>
          <p:nvPr/>
        </p:nvSpPr>
        <p:spPr>
          <a:xfrm>
            <a:off x="6120000" y="900000"/>
            <a:ext cx="2519640" cy="57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52" name=""/>
          <p:cNvSpPr/>
          <p:nvPr/>
        </p:nvSpPr>
        <p:spPr>
          <a:xfrm>
            <a:off x="1083600" y="3600"/>
            <a:ext cx="2516040" cy="12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3783600" y="3600000"/>
            <a:ext cx="2516040" cy="11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54" name=""/>
          <p:cNvSpPr/>
          <p:nvPr/>
        </p:nvSpPr>
        <p:spPr>
          <a:xfrm>
            <a:off x="88560" y="0"/>
            <a:ext cx="87480" cy="12819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1110960" y="900000"/>
            <a:ext cx="3745080" cy="7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080000" y="1553400"/>
            <a:ext cx="349308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1255680" y="1865160"/>
            <a:ext cx="8728200" cy="18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LRU (least recently used) — это алгоритм кэширования, при котором каждый запрошенный элемент попадает в кэш, а при полном заполнении кэша, вытесняется 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НО! У такого алгоритма есть один 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1167840" y="1941120"/>
            <a:ext cx="87480" cy="12819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"/>
          <p:cNvSpPr/>
          <p:nvPr/>
        </p:nvSpPr>
        <p:spPr>
          <a:xfrm>
            <a:off x="720000" y="3960000"/>
            <a:ext cx="200772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720000" y="4320000"/>
            <a:ext cx="3379320" cy="7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(они могут больше никогда не встретиться, но пробудут там достаточно долго)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"/>
          <p:cNvGrpSpPr/>
          <p:nvPr/>
        </p:nvGrpSpPr>
        <p:grpSpPr>
          <a:xfrm>
            <a:off x="734760" y="1800000"/>
            <a:ext cx="1781280" cy="1762200"/>
            <a:chOff x="734760" y="1800000"/>
            <a:chExt cx="1781280" cy="1762200"/>
          </a:xfrm>
        </p:grpSpPr>
        <p:sp>
          <p:nvSpPr>
            <p:cNvPr id="956" name=""/>
            <p:cNvSpPr/>
            <p:nvPr/>
          </p:nvSpPr>
          <p:spPr>
            <a:xfrm>
              <a:off x="734760" y="1800000"/>
              <a:ext cx="1781280" cy="17622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57" name=""/>
          <p:cNvSpPr/>
          <p:nvPr/>
        </p:nvSpPr>
        <p:spPr>
          <a:xfrm>
            <a:off x="540000" y="3600000"/>
            <a:ext cx="223020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8" name=""/>
          <p:cNvSpPr/>
          <p:nvPr/>
        </p:nvSpPr>
        <p:spPr>
          <a:xfrm>
            <a:off x="292680" y="3971160"/>
            <a:ext cx="287028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59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"/>
          <p:cNvSpPr/>
          <p:nvPr/>
        </p:nvSpPr>
        <p:spPr>
          <a:xfrm>
            <a:off x="3706920" y="221400"/>
            <a:ext cx="258912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61" name=""/>
          <p:cNvSpPr/>
          <p:nvPr/>
        </p:nvSpPr>
        <p:spPr>
          <a:xfrm>
            <a:off x="112680" y="3971160"/>
            <a:ext cx="330480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"/>
          <p:cNvGrpSpPr/>
          <p:nvPr/>
        </p:nvGrpSpPr>
        <p:grpSpPr>
          <a:xfrm>
            <a:off x="734760" y="1800000"/>
            <a:ext cx="1781280" cy="1762200"/>
            <a:chOff x="734760" y="1800000"/>
            <a:chExt cx="1781280" cy="1762200"/>
          </a:xfrm>
        </p:grpSpPr>
        <p:sp>
          <p:nvSpPr>
            <p:cNvPr id="963" name=""/>
            <p:cNvSpPr/>
            <p:nvPr/>
          </p:nvSpPr>
          <p:spPr>
            <a:xfrm>
              <a:off x="734760" y="1800000"/>
              <a:ext cx="1781280" cy="17622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64" name=""/>
          <p:cNvGrpSpPr/>
          <p:nvPr/>
        </p:nvGrpSpPr>
        <p:grpSpPr>
          <a:xfrm>
            <a:off x="4117320" y="1653840"/>
            <a:ext cx="1818720" cy="1762200"/>
            <a:chOff x="4117320" y="1653840"/>
            <a:chExt cx="1818720" cy="1762200"/>
          </a:xfrm>
        </p:grpSpPr>
        <p:sp>
          <p:nvSpPr>
            <p:cNvPr id="965" name=""/>
            <p:cNvSpPr/>
            <p:nvPr/>
          </p:nvSpPr>
          <p:spPr>
            <a:xfrm>
              <a:off x="4117320" y="1653840"/>
              <a:ext cx="1818720" cy="17622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66" name=""/>
          <p:cNvSpPr/>
          <p:nvPr/>
        </p:nvSpPr>
        <p:spPr>
          <a:xfrm>
            <a:off x="540000" y="3600000"/>
            <a:ext cx="223020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7" name=""/>
          <p:cNvSpPr/>
          <p:nvPr/>
        </p:nvSpPr>
        <p:spPr>
          <a:xfrm>
            <a:off x="3960000" y="3600000"/>
            <a:ext cx="226692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3600000" y="3960000"/>
            <a:ext cx="305604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"/>
          <p:cNvSpPr/>
          <p:nvPr/>
        </p:nvSpPr>
        <p:spPr>
          <a:xfrm>
            <a:off x="3706920" y="221400"/>
            <a:ext cx="258912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72" name=""/>
          <p:cNvSpPr/>
          <p:nvPr/>
        </p:nvSpPr>
        <p:spPr>
          <a:xfrm>
            <a:off x="112680" y="3971160"/>
            <a:ext cx="330480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"/>
          <p:cNvGrpSpPr/>
          <p:nvPr/>
        </p:nvGrpSpPr>
        <p:grpSpPr>
          <a:xfrm>
            <a:off x="734760" y="1800000"/>
            <a:ext cx="1781280" cy="1762200"/>
            <a:chOff x="734760" y="1800000"/>
            <a:chExt cx="1781280" cy="1762200"/>
          </a:xfrm>
        </p:grpSpPr>
        <p:sp>
          <p:nvSpPr>
            <p:cNvPr id="974" name=""/>
            <p:cNvSpPr/>
            <p:nvPr/>
          </p:nvSpPr>
          <p:spPr>
            <a:xfrm>
              <a:off x="734760" y="1800000"/>
              <a:ext cx="1781280" cy="176220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75" name=""/>
          <p:cNvGrpSpPr/>
          <p:nvPr/>
        </p:nvGrpSpPr>
        <p:grpSpPr>
          <a:xfrm>
            <a:off x="4117320" y="1653840"/>
            <a:ext cx="1818720" cy="1762200"/>
            <a:chOff x="4117320" y="1653840"/>
            <a:chExt cx="1818720" cy="1762200"/>
          </a:xfrm>
        </p:grpSpPr>
        <p:sp>
          <p:nvSpPr>
            <p:cNvPr id="976" name=""/>
            <p:cNvSpPr/>
            <p:nvPr/>
          </p:nvSpPr>
          <p:spPr>
            <a:xfrm>
              <a:off x="4117320" y="1653840"/>
              <a:ext cx="1818720" cy="17622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77" name=""/>
          <p:cNvGrpSpPr/>
          <p:nvPr/>
        </p:nvGrpSpPr>
        <p:grpSpPr>
          <a:xfrm>
            <a:off x="7380000" y="1800000"/>
            <a:ext cx="1785960" cy="1762200"/>
            <a:chOff x="7380000" y="1800000"/>
            <a:chExt cx="1785960" cy="1762200"/>
          </a:xfrm>
        </p:grpSpPr>
        <p:sp>
          <p:nvSpPr>
            <p:cNvPr id="978" name=""/>
            <p:cNvSpPr/>
            <p:nvPr/>
          </p:nvSpPr>
          <p:spPr>
            <a:xfrm>
              <a:off x="7380000" y="1800000"/>
              <a:ext cx="1785960" cy="176220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Использование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большого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количества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памяти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79" name=""/>
          <p:cNvSpPr/>
          <p:nvPr/>
        </p:nvSpPr>
        <p:spPr>
          <a:xfrm>
            <a:off x="540000" y="3600000"/>
            <a:ext cx="223020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0" name=""/>
          <p:cNvSpPr/>
          <p:nvPr/>
        </p:nvSpPr>
        <p:spPr>
          <a:xfrm>
            <a:off x="3960000" y="3600000"/>
            <a:ext cx="226692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1" name=""/>
          <p:cNvSpPr/>
          <p:nvPr/>
        </p:nvSpPr>
        <p:spPr>
          <a:xfrm>
            <a:off x="7301520" y="3566160"/>
            <a:ext cx="187452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2" name=""/>
          <p:cNvSpPr/>
          <p:nvPr/>
        </p:nvSpPr>
        <p:spPr>
          <a:xfrm>
            <a:off x="112680" y="3971160"/>
            <a:ext cx="330480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83" name=""/>
          <p:cNvSpPr/>
          <p:nvPr/>
        </p:nvSpPr>
        <p:spPr>
          <a:xfrm>
            <a:off x="3600000" y="3960000"/>
            <a:ext cx="305604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84" name=""/>
          <p:cNvSpPr/>
          <p:nvPr/>
        </p:nvSpPr>
        <p:spPr>
          <a:xfrm>
            <a:off x="6613920" y="3926520"/>
            <a:ext cx="3237480" cy="185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К сожалению, единственный способ гарантировать, что попадающая в кэш страница, действительно используема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это хранение информации о всех страницах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85" name=""/>
          <p:cNvSpPr/>
          <p:nvPr/>
        </p:nvSpPr>
        <p:spPr>
          <a:xfrm>
            <a:off x="4445640" y="822960"/>
            <a:ext cx="270360" cy="2703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"/>
          <p:cNvSpPr/>
          <p:nvPr/>
        </p:nvSpPr>
        <p:spPr>
          <a:xfrm>
            <a:off x="4902840" y="822960"/>
            <a:ext cx="270360" cy="2703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"/>
          <p:cNvSpPr/>
          <p:nvPr/>
        </p:nvSpPr>
        <p:spPr>
          <a:xfrm>
            <a:off x="5360040" y="822960"/>
            <a:ext cx="270360" cy="27036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"/>
          <p:cNvSpPr/>
          <p:nvPr/>
        </p:nvSpPr>
        <p:spPr>
          <a:xfrm>
            <a:off x="3706920" y="221400"/>
            <a:ext cx="2589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"/>
          <p:cNvSpPr/>
          <p:nvPr/>
        </p:nvSpPr>
        <p:spPr>
          <a:xfrm>
            <a:off x="457200" y="1546920"/>
            <a:ext cx="5116680" cy="185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90" name=""/>
          <p:cNvSpPr/>
          <p:nvPr/>
        </p:nvSpPr>
        <p:spPr>
          <a:xfrm>
            <a:off x="279360" y="3727080"/>
            <a:ext cx="5116680" cy="119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Мы считаем, что самонастраивающийся и адаптивный алгоритм кэширования LRU-K является хорошим кандидатом для решения задач управления памятью следующего поколения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91" name=""/>
          <p:cNvSpPr/>
          <p:nvPr/>
        </p:nvSpPr>
        <p:spPr>
          <a:xfrm>
            <a:off x="274320" y="365760"/>
            <a:ext cx="356220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92" name=""/>
          <p:cNvSpPr/>
          <p:nvPr/>
        </p:nvSpPr>
        <p:spPr>
          <a:xfrm>
            <a:off x="5308560" y="5163120"/>
            <a:ext cx="218556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Photo by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1"/>
              </a:rPr>
              <a:t>Dave Hoefler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993" name=""/>
          <p:cNvSpPr/>
          <p:nvPr/>
        </p:nvSpPr>
        <p:spPr>
          <a:xfrm>
            <a:off x="5873400" y="1190520"/>
            <a:ext cx="4090320" cy="409032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"/>
          <p:cNvSpPr/>
          <p:nvPr/>
        </p:nvSpPr>
        <p:spPr>
          <a:xfrm>
            <a:off x="5220000" y="5220000"/>
            <a:ext cx="2156040" cy="325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"/>
          <p:cNvSpPr/>
          <p:nvPr/>
        </p:nvSpPr>
        <p:spPr>
          <a:xfrm>
            <a:off x="1110960" y="900000"/>
            <a:ext cx="3745080" cy="7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1080000" y="1553400"/>
            <a:ext cx="349308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1167840" y="1800000"/>
            <a:ext cx="8728200" cy="18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1167840" y="1954080"/>
            <a:ext cx="87480" cy="12855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4" name="task-none 12"/>
          <p:cNvGrpSpPr/>
          <p:nvPr/>
        </p:nvGrpSpPr>
        <p:grpSpPr>
          <a:xfrm>
            <a:off x="1260000" y="3420000"/>
            <a:ext cx="1436040" cy="1076400"/>
            <a:chOff x="1260000" y="3420000"/>
            <a:chExt cx="1436040" cy="1076400"/>
          </a:xfrm>
        </p:grpSpPr>
        <p:grpSp>
          <p:nvGrpSpPr>
            <p:cNvPr id="325" name=""/>
            <p:cNvGrpSpPr/>
            <p:nvPr/>
          </p:nvGrpSpPr>
          <p:grpSpPr>
            <a:xfrm>
              <a:off x="1859400" y="4264200"/>
              <a:ext cx="236880" cy="232200"/>
              <a:chOff x="1859400" y="4264200"/>
              <a:chExt cx="236880" cy="232200"/>
            </a:xfrm>
          </p:grpSpPr>
          <p:sp>
            <p:nvSpPr>
              <p:cNvPr id="326" name=""/>
              <p:cNvSpPr/>
              <p:nvPr/>
            </p:nvSpPr>
            <p:spPr>
              <a:xfrm>
                <a:off x="185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9" name=""/>
            <p:cNvSpPr/>
            <p:nvPr/>
          </p:nvSpPr>
          <p:spPr>
            <a:xfrm>
              <a:off x="126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0" name="task-none 4"/>
          <p:cNvGrpSpPr/>
          <p:nvPr/>
        </p:nvGrpSpPr>
        <p:grpSpPr>
          <a:xfrm>
            <a:off x="3600000" y="3420000"/>
            <a:ext cx="1436040" cy="1076400"/>
            <a:chOff x="3600000" y="3420000"/>
            <a:chExt cx="1436040" cy="1076400"/>
          </a:xfrm>
        </p:grpSpPr>
        <p:grpSp>
          <p:nvGrpSpPr>
            <p:cNvPr id="331" name=""/>
            <p:cNvGrpSpPr/>
            <p:nvPr/>
          </p:nvGrpSpPr>
          <p:grpSpPr>
            <a:xfrm>
              <a:off x="4199400" y="4264200"/>
              <a:ext cx="236880" cy="232200"/>
              <a:chOff x="4199400" y="4264200"/>
              <a:chExt cx="236880" cy="232200"/>
            </a:xfrm>
          </p:grpSpPr>
          <p:sp>
            <p:nvSpPr>
              <p:cNvPr id="332" name=""/>
              <p:cNvSpPr/>
              <p:nvPr/>
            </p:nvSpPr>
            <p:spPr>
              <a:xfrm>
                <a:off x="419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5" name=""/>
            <p:cNvSpPr/>
            <p:nvPr/>
          </p:nvSpPr>
          <p:spPr>
            <a:xfrm>
              <a:off x="360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6" name="task-none 3"/>
          <p:cNvGrpSpPr/>
          <p:nvPr/>
        </p:nvGrpSpPr>
        <p:grpSpPr>
          <a:xfrm>
            <a:off x="5940000" y="3420000"/>
            <a:ext cx="1436040" cy="1076400"/>
            <a:chOff x="5940000" y="3420000"/>
            <a:chExt cx="1436040" cy="1076400"/>
          </a:xfrm>
        </p:grpSpPr>
        <p:grpSp>
          <p:nvGrpSpPr>
            <p:cNvPr id="337" name=""/>
            <p:cNvGrpSpPr/>
            <p:nvPr/>
          </p:nvGrpSpPr>
          <p:grpSpPr>
            <a:xfrm>
              <a:off x="6539400" y="4264200"/>
              <a:ext cx="236880" cy="232200"/>
              <a:chOff x="6539400" y="4264200"/>
              <a:chExt cx="236880" cy="232200"/>
            </a:xfrm>
          </p:grpSpPr>
          <p:sp>
            <p:nvSpPr>
              <p:cNvPr id="338" name=""/>
              <p:cNvSpPr/>
              <p:nvPr/>
            </p:nvSpPr>
            <p:spPr>
              <a:xfrm>
                <a:off x="653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1" name=""/>
            <p:cNvSpPr/>
            <p:nvPr/>
          </p:nvSpPr>
          <p:spPr>
            <a:xfrm>
              <a:off x="594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42" name="Connector 18"/>
          <p:cNvSpPr/>
          <p:nvPr/>
        </p:nvSpPr>
        <p:spPr>
          <a:xfrm>
            <a:off x="2700000" y="3960000"/>
            <a:ext cx="8964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onnector 19"/>
          <p:cNvSpPr/>
          <p:nvPr/>
        </p:nvSpPr>
        <p:spPr>
          <a:xfrm>
            <a:off x="5040000" y="3960000"/>
            <a:ext cx="8964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1110960" y="900000"/>
            <a:ext cx="3745080" cy="7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1080000" y="1553400"/>
            <a:ext cx="349308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1167840" y="1800000"/>
            <a:ext cx="8728200" cy="18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1167840" y="1954080"/>
            <a:ext cx="87480" cy="12819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8" name="task-none 2"/>
          <p:cNvGrpSpPr/>
          <p:nvPr/>
        </p:nvGrpSpPr>
        <p:grpSpPr>
          <a:xfrm>
            <a:off x="1260000" y="3420000"/>
            <a:ext cx="1436040" cy="1076400"/>
            <a:chOff x="1260000" y="3420000"/>
            <a:chExt cx="1436040" cy="1076400"/>
          </a:xfrm>
        </p:grpSpPr>
        <p:grpSp>
          <p:nvGrpSpPr>
            <p:cNvPr id="349" name=""/>
            <p:cNvGrpSpPr/>
            <p:nvPr/>
          </p:nvGrpSpPr>
          <p:grpSpPr>
            <a:xfrm>
              <a:off x="1859400" y="4264200"/>
              <a:ext cx="236880" cy="232200"/>
              <a:chOff x="1859400" y="4264200"/>
              <a:chExt cx="236880" cy="232200"/>
            </a:xfrm>
          </p:grpSpPr>
          <p:sp>
            <p:nvSpPr>
              <p:cNvPr id="350" name=""/>
              <p:cNvSpPr/>
              <p:nvPr/>
            </p:nvSpPr>
            <p:spPr>
              <a:xfrm>
                <a:off x="185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3" name=""/>
            <p:cNvSpPr/>
            <p:nvPr/>
          </p:nvSpPr>
          <p:spPr>
            <a:xfrm>
              <a:off x="126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4600" rIns="84600" tIns="39600" bIns="396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54" name="task-none 5"/>
          <p:cNvGrpSpPr/>
          <p:nvPr/>
        </p:nvGrpSpPr>
        <p:grpSpPr>
          <a:xfrm>
            <a:off x="3600000" y="3420000"/>
            <a:ext cx="1436040" cy="1076400"/>
            <a:chOff x="3600000" y="3420000"/>
            <a:chExt cx="1436040" cy="1076400"/>
          </a:xfrm>
        </p:grpSpPr>
        <p:grpSp>
          <p:nvGrpSpPr>
            <p:cNvPr id="355" name=""/>
            <p:cNvGrpSpPr/>
            <p:nvPr/>
          </p:nvGrpSpPr>
          <p:grpSpPr>
            <a:xfrm>
              <a:off x="4199400" y="4264200"/>
              <a:ext cx="236880" cy="232200"/>
              <a:chOff x="4199400" y="4264200"/>
              <a:chExt cx="236880" cy="232200"/>
            </a:xfrm>
          </p:grpSpPr>
          <p:sp>
            <p:nvSpPr>
              <p:cNvPr id="356" name=""/>
              <p:cNvSpPr/>
              <p:nvPr/>
            </p:nvSpPr>
            <p:spPr>
              <a:xfrm>
                <a:off x="419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9" name=""/>
            <p:cNvSpPr/>
            <p:nvPr/>
          </p:nvSpPr>
          <p:spPr>
            <a:xfrm>
              <a:off x="360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60" name="task-none 6"/>
          <p:cNvGrpSpPr/>
          <p:nvPr/>
        </p:nvGrpSpPr>
        <p:grpSpPr>
          <a:xfrm>
            <a:off x="5940000" y="3420000"/>
            <a:ext cx="1436040" cy="1076400"/>
            <a:chOff x="5940000" y="3420000"/>
            <a:chExt cx="1436040" cy="1076400"/>
          </a:xfrm>
        </p:grpSpPr>
        <p:grpSp>
          <p:nvGrpSpPr>
            <p:cNvPr id="361" name=""/>
            <p:cNvGrpSpPr/>
            <p:nvPr/>
          </p:nvGrpSpPr>
          <p:grpSpPr>
            <a:xfrm>
              <a:off x="6539400" y="4264200"/>
              <a:ext cx="236880" cy="232200"/>
              <a:chOff x="6539400" y="4264200"/>
              <a:chExt cx="236880" cy="232200"/>
            </a:xfrm>
          </p:grpSpPr>
          <p:sp>
            <p:nvSpPr>
              <p:cNvPr id="362" name=""/>
              <p:cNvSpPr/>
              <p:nvPr/>
            </p:nvSpPr>
            <p:spPr>
              <a:xfrm>
                <a:off x="653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5" name=""/>
            <p:cNvSpPr/>
            <p:nvPr/>
          </p:nvSpPr>
          <p:spPr>
            <a:xfrm>
              <a:off x="594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66" name="Connector 1"/>
          <p:cNvSpPr/>
          <p:nvPr/>
        </p:nvSpPr>
        <p:spPr>
          <a:xfrm>
            <a:off x="2700000" y="3960000"/>
            <a:ext cx="8964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onnector 2"/>
          <p:cNvSpPr/>
          <p:nvPr/>
        </p:nvSpPr>
        <p:spPr>
          <a:xfrm>
            <a:off x="5040000" y="3960000"/>
            <a:ext cx="8964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2880000" y="2340000"/>
            <a:ext cx="536040" cy="5360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/>
          <p:nvPr/>
        </p:nvSpPr>
        <p:spPr>
          <a:xfrm>
            <a:off x="1110960" y="900000"/>
            <a:ext cx="3745080" cy="7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080000" y="1553400"/>
            <a:ext cx="349308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1167840" y="1800000"/>
            <a:ext cx="8728200" cy="18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1167840" y="1954080"/>
            <a:ext cx="87480" cy="12819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3" name="task-none 7"/>
          <p:cNvGrpSpPr/>
          <p:nvPr/>
        </p:nvGrpSpPr>
        <p:grpSpPr>
          <a:xfrm>
            <a:off x="1260000" y="3420000"/>
            <a:ext cx="1436040" cy="1076400"/>
            <a:chOff x="1260000" y="3420000"/>
            <a:chExt cx="1436040" cy="1076400"/>
          </a:xfrm>
        </p:grpSpPr>
        <p:grpSp>
          <p:nvGrpSpPr>
            <p:cNvPr id="374" name=""/>
            <p:cNvGrpSpPr/>
            <p:nvPr/>
          </p:nvGrpSpPr>
          <p:grpSpPr>
            <a:xfrm>
              <a:off x="1859400" y="4264200"/>
              <a:ext cx="236880" cy="232200"/>
              <a:chOff x="1859400" y="4264200"/>
              <a:chExt cx="236880" cy="232200"/>
            </a:xfrm>
          </p:grpSpPr>
          <p:sp>
            <p:nvSpPr>
              <p:cNvPr id="375" name=""/>
              <p:cNvSpPr/>
              <p:nvPr/>
            </p:nvSpPr>
            <p:spPr>
              <a:xfrm>
                <a:off x="185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8" name=""/>
            <p:cNvSpPr/>
            <p:nvPr/>
          </p:nvSpPr>
          <p:spPr>
            <a:xfrm>
              <a:off x="126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79" name="task-none 8"/>
          <p:cNvGrpSpPr/>
          <p:nvPr/>
        </p:nvGrpSpPr>
        <p:grpSpPr>
          <a:xfrm>
            <a:off x="3600000" y="3420000"/>
            <a:ext cx="1436040" cy="1076400"/>
            <a:chOff x="3600000" y="3420000"/>
            <a:chExt cx="1436040" cy="1076400"/>
          </a:xfrm>
        </p:grpSpPr>
        <p:grpSp>
          <p:nvGrpSpPr>
            <p:cNvPr id="380" name=""/>
            <p:cNvGrpSpPr/>
            <p:nvPr/>
          </p:nvGrpSpPr>
          <p:grpSpPr>
            <a:xfrm>
              <a:off x="4199400" y="4264200"/>
              <a:ext cx="236880" cy="232200"/>
              <a:chOff x="4199400" y="4264200"/>
              <a:chExt cx="236880" cy="232200"/>
            </a:xfrm>
          </p:grpSpPr>
          <p:sp>
            <p:nvSpPr>
              <p:cNvPr id="381" name=""/>
              <p:cNvSpPr/>
              <p:nvPr/>
            </p:nvSpPr>
            <p:spPr>
              <a:xfrm>
                <a:off x="419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4" name=""/>
            <p:cNvSpPr/>
            <p:nvPr/>
          </p:nvSpPr>
          <p:spPr>
            <a:xfrm>
              <a:off x="360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85" name="task-none 9"/>
          <p:cNvGrpSpPr/>
          <p:nvPr/>
        </p:nvGrpSpPr>
        <p:grpSpPr>
          <a:xfrm>
            <a:off x="5940000" y="3420000"/>
            <a:ext cx="1436040" cy="1076400"/>
            <a:chOff x="5940000" y="3420000"/>
            <a:chExt cx="1436040" cy="1076400"/>
          </a:xfrm>
        </p:grpSpPr>
        <p:grpSp>
          <p:nvGrpSpPr>
            <p:cNvPr id="386" name=""/>
            <p:cNvGrpSpPr/>
            <p:nvPr/>
          </p:nvGrpSpPr>
          <p:grpSpPr>
            <a:xfrm>
              <a:off x="6539400" y="4264200"/>
              <a:ext cx="236880" cy="232200"/>
              <a:chOff x="6539400" y="4264200"/>
              <a:chExt cx="236880" cy="232200"/>
            </a:xfrm>
          </p:grpSpPr>
          <p:sp>
            <p:nvSpPr>
              <p:cNvPr id="387" name=""/>
              <p:cNvSpPr/>
              <p:nvPr/>
            </p:nvSpPr>
            <p:spPr>
              <a:xfrm>
                <a:off x="653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0" name=""/>
            <p:cNvSpPr/>
            <p:nvPr/>
          </p:nvSpPr>
          <p:spPr>
            <a:xfrm>
              <a:off x="594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91" name="Connector 3"/>
          <p:cNvSpPr/>
          <p:nvPr/>
        </p:nvSpPr>
        <p:spPr>
          <a:xfrm>
            <a:off x="2700000" y="3960000"/>
            <a:ext cx="8964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onnector 4"/>
          <p:cNvSpPr/>
          <p:nvPr/>
        </p:nvSpPr>
        <p:spPr>
          <a:xfrm>
            <a:off x="5040000" y="3960000"/>
            <a:ext cx="8964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>
            <a:off x="2880000" y="2340000"/>
            <a:ext cx="536040" cy="5360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3600000" y="2340000"/>
            <a:ext cx="536040" cy="5360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"/>
          <p:cNvSpPr/>
          <p:nvPr/>
        </p:nvSpPr>
        <p:spPr>
          <a:xfrm>
            <a:off x="1110960" y="900000"/>
            <a:ext cx="3745080" cy="7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1080000" y="1553400"/>
            <a:ext cx="349308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1167840" y="1800000"/>
            <a:ext cx="8728200" cy="18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1167840" y="1954080"/>
            <a:ext cx="87480" cy="12819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9" name="task-none 10"/>
          <p:cNvGrpSpPr/>
          <p:nvPr/>
        </p:nvGrpSpPr>
        <p:grpSpPr>
          <a:xfrm>
            <a:off x="1260000" y="3420000"/>
            <a:ext cx="1436040" cy="1076400"/>
            <a:chOff x="1260000" y="3420000"/>
            <a:chExt cx="1436040" cy="1076400"/>
          </a:xfrm>
        </p:grpSpPr>
        <p:grpSp>
          <p:nvGrpSpPr>
            <p:cNvPr id="400" name=""/>
            <p:cNvGrpSpPr/>
            <p:nvPr/>
          </p:nvGrpSpPr>
          <p:grpSpPr>
            <a:xfrm>
              <a:off x="1859400" y="4264200"/>
              <a:ext cx="236880" cy="232200"/>
              <a:chOff x="1859400" y="4264200"/>
              <a:chExt cx="236880" cy="232200"/>
            </a:xfrm>
          </p:grpSpPr>
          <p:sp>
            <p:nvSpPr>
              <p:cNvPr id="401" name=""/>
              <p:cNvSpPr/>
              <p:nvPr/>
            </p:nvSpPr>
            <p:spPr>
              <a:xfrm>
                <a:off x="185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4" name=""/>
            <p:cNvSpPr/>
            <p:nvPr/>
          </p:nvSpPr>
          <p:spPr>
            <a:xfrm>
              <a:off x="126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05" name="task-none 11"/>
          <p:cNvGrpSpPr/>
          <p:nvPr/>
        </p:nvGrpSpPr>
        <p:grpSpPr>
          <a:xfrm>
            <a:off x="3600000" y="3420000"/>
            <a:ext cx="1436040" cy="1076400"/>
            <a:chOff x="3600000" y="3420000"/>
            <a:chExt cx="1436040" cy="1076400"/>
          </a:xfrm>
        </p:grpSpPr>
        <p:grpSp>
          <p:nvGrpSpPr>
            <p:cNvPr id="406" name=""/>
            <p:cNvGrpSpPr/>
            <p:nvPr/>
          </p:nvGrpSpPr>
          <p:grpSpPr>
            <a:xfrm>
              <a:off x="4199400" y="4264200"/>
              <a:ext cx="236880" cy="232200"/>
              <a:chOff x="4199400" y="4264200"/>
              <a:chExt cx="236880" cy="232200"/>
            </a:xfrm>
          </p:grpSpPr>
          <p:sp>
            <p:nvSpPr>
              <p:cNvPr id="407" name=""/>
              <p:cNvSpPr/>
              <p:nvPr/>
            </p:nvSpPr>
            <p:spPr>
              <a:xfrm>
                <a:off x="419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0" name=""/>
            <p:cNvSpPr/>
            <p:nvPr/>
          </p:nvSpPr>
          <p:spPr>
            <a:xfrm>
              <a:off x="360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11" name="task-none 13"/>
          <p:cNvGrpSpPr/>
          <p:nvPr/>
        </p:nvGrpSpPr>
        <p:grpSpPr>
          <a:xfrm>
            <a:off x="5940000" y="3420000"/>
            <a:ext cx="1436040" cy="1076400"/>
            <a:chOff x="5940000" y="3420000"/>
            <a:chExt cx="1436040" cy="1076400"/>
          </a:xfrm>
        </p:grpSpPr>
        <p:grpSp>
          <p:nvGrpSpPr>
            <p:cNvPr id="412" name=""/>
            <p:cNvGrpSpPr/>
            <p:nvPr/>
          </p:nvGrpSpPr>
          <p:grpSpPr>
            <a:xfrm>
              <a:off x="6539400" y="4264200"/>
              <a:ext cx="236880" cy="232200"/>
              <a:chOff x="6539400" y="4264200"/>
              <a:chExt cx="236880" cy="232200"/>
            </a:xfrm>
          </p:grpSpPr>
          <p:sp>
            <p:nvSpPr>
              <p:cNvPr id="413" name=""/>
              <p:cNvSpPr/>
              <p:nvPr/>
            </p:nvSpPr>
            <p:spPr>
              <a:xfrm>
                <a:off x="653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6" name=""/>
            <p:cNvSpPr/>
            <p:nvPr/>
          </p:nvSpPr>
          <p:spPr>
            <a:xfrm>
              <a:off x="594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17" name="Connector 5"/>
          <p:cNvSpPr/>
          <p:nvPr/>
        </p:nvSpPr>
        <p:spPr>
          <a:xfrm>
            <a:off x="2700000" y="3960000"/>
            <a:ext cx="8964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onnector 6"/>
          <p:cNvSpPr/>
          <p:nvPr/>
        </p:nvSpPr>
        <p:spPr>
          <a:xfrm>
            <a:off x="5040000" y="3960000"/>
            <a:ext cx="8964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>
            <a:off x="2880000" y="2340000"/>
            <a:ext cx="536040" cy="5360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3600000" y="2340000"/>
            <a:ext cx="536040" cy="5360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4320000" y="2340000"/>
            <a:ext cx="536040" cy="5360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/>
          <p:nvPr/>
        </p:nvSpPr>
        <p:spPr>
          <a:xfrm>
            <a:off x="1110960" y="900000"/>
            <a:ext cx="3745080" cy="7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1080000" y="1553400"/>
            <a:ext cx="349308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4" name=""/>
          <p:cNvSpPr/>
          <p:nvPr/>
        </p:nvSpPr>
        <p:spPr>
          <a:xfrm>
            <a:off x="1167840" y="1800000"/>
            <a:ext cx="8728200" cy="18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1167840" y="1954080"/>
            <a:ext cx="87480" cy="12819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6" name="task-none 14"/>
          <p:cNvGrpSpPr/>
          <p:nvPr/>
        </p:nvGrpSpPr>
        <p:grpSpPr>
          <a:xfrm>
            <a:off x="1260000" y="3420000"/>
            <a:ext cx="1436040" cy="1076400"/>
            <a:chOff x="1260000" y="3420000"/>
            <a:chExt cx="1436040" cy="1076400"/>
          </a:xfrm>
        </p:grpSpPr>
        <p:grpSp>
          <p:nvGrpSpPr>
            <p:cNvPr id="427" name=""/>
            <p:cNvGrpSpPr/>
            <p:nvPr/>
          </p:nvGrpSpPr>
          <p:grpSpPr>
            <a:xfrm>
              <a:off x="1859400" y="4264200"/>
              <a:ext cx="236880" cy="232200"/>
              <a:chOff x="1859400" y="4264200"/>
              <a:chExt cx="236880" cy="232200"/>
            </a:xfrm>
          </p:grpSpPr>
          <p:sp>
            <p:nvSpPr>
              <p:cNvPr id="428" name=""/>
              <p:cNvSpPr/>
              <p:nvPr/>
            </p:nvSpPr>
            <p:spPr>
              <a:xfrm>
                <a:off x="185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de8cb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1" name=""/>
            <p:cNvSpPr/>
            <p:nvPr/>
          </p:nvSpPr>
          <p:spPr>
            <a:xfrm>
              <a:off x="126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de8cb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2" name="task-none 15"/>
          <p:cNvGrpSpPr/>
          <p:nvPr/>
        </p:nvGrpSpPr>
        <p:grpSpPr>
          <a:xfrm>
            <a:off x="3600000" y="3420000"/>
            <a:ext cx="1436040" cy="1076400"/>
            <a:chOff x="3600000" y="3420000"/>
            <a:chExt cx="1436040" cy="1076400"/>
          </a:xfrm>
        </p:grpSpPr>
        <p:grpSp>
          <p:nvGrpSpPr>
            <p:cNvPr id="433" name=""/>
            <p:cNvGrpSpPr/>
            <p:nvPr/>
          </p:nvGrpSpPr>
          <p:grpSpPr>
            <a:xfrm>
              <a:off x="4199400" y="4264200"/>
              <a:ext cx="236880" cy="232200"/>
              <a:chOff x="4199400" y="4264200"/>
              <a:chExt cx="236880" cy="232200"/>
            </a:xfrm>
          </p:grpSpPr>
          <p:sp>
            <p:nvSpPr>
              <p:cNvPr id="434" name=""/>
              <p:cNvSpPr/>
              <p:nvPr/>
            </p:nvSpPr>
            <p:spPr>
              <a:xfrm>
                <a:off x="419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7" name=""/>
            <p:cNvSpPr/>
            <p:nvPr/>
          </p:nvSpPr>
          <p:spPr>
            <a:xfrm>
              <a:off x="360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8" name="task-none 16"/>
          <p:cNvGrpSpPr/>
          <p:nvPr/>
        </p:nvGrpSpPr>
        <p:grpSpPr>
          <a:xfrm>
            <a:off x="5940000" y="3420000"/>
            <a:ext cx="1436040" cy="1076400"/>
            <a:chOff x="5940000" y="3420000"/>
            <a:chExt cx="1436040" cy="1076400"/>
          </a:xfrm>
        </p:grpSpPr>
        <p:grpSp>
          <p:nvGrpSpPr>
            <p:cNvPr id="439" name=""/>
            <p:cNvGrpSpPr/>
            <p:nvPr/>
          </p:nvGrpSpPr>
          <p:grpSpPr>
            <a:xfrm>
              <a:off x="6539400" y="4264200"/>
              <a:ext cx="236880" cy="232200"/>
              <a:chOff x="6539400" y="4264200"/>
              <a:chExt cx="236880" cy="232200"/>
            </a:xfrm>
          </p:grpSpPr>
          <p:sp>
            <p:nvSpPr>
              <p:cNvPr id="440" name=""/>
              <p:cNvSpPr/>
              <p:nvPr/>
            </p:nvSpPr>
            <p:spPr>
              <a:xfrm>
                <a:off x="6539400" y="4264200"/>
                <a:ext cx="236880" cy="23220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3" name=""/>
            <p:cNvSpPr/>
            <p:nvPr/>
          </p:nvSpPr>
          <p:spPr>
            <a:xfrm>
              <a:off x="5940000" y="3420000"/>
              <a:ext cx="1436040" cy="107604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44" name="Connector 7"/>
          <p:cNvSpPr/>
          <p:nvPr/>
        </p:nvSpPr>
        <p:spPr>
          <a:xfrm>
            <a:off x="2700000" y="3960000"/>
            <a:ext cx="8964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onnector 8"/>
          <p:cNvSpPr/>
          <p:nvPr/>
        </p:nvSpPr>
        <p:spPr>
          <a:xfrm>
            <a:off x="5040000" y="3960000"/>
            <a:ext cx="89640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>
            <a:off x="2880000" y="2340000"/>
            <a:ext cx="536040" cy="53604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>
            <a:off x="3600000" y="2340000"/>
            <a:ext cx="536040" cy="5360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4320000" y="2340000"/>
            <a:ext cx="536040" cy="5360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5040000" y="2340000"/>
            <a:ext cx="536040" cy="5360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"/>
          <p:cNvSpPr/>
          <p:nvPr/>
        </p:nvSpPr>
        <p:spPr>
          <a:xfrm>
            <a:off x="6300000" y="462600"/>
            <a:ext cx="3745080" cy="9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6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LRU-K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1080000" y="1620000"/>
            <a:ext cx="889308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Параметр К отвечает за количество последних отслеживаемых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1167840" y="2160000"/>
            <a:ext cx="5848200" cy="31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Видно, что в предыдущем подходе количество попаданий в кэш равно нулю, но алгоритм LRU-K помогает решить эту проблему и уменьшить количество промахов до одного!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цель LRU-K - решить проблему задержки в кэше «лишних» элементов. Так, для полноценного попадания в кэш к элементу нужно обратиться хотя бы К раз, иначе он является первым претендентом на удаление.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914400" y="2340000"/>
            <a:ext cx="87480" cy="28760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"/>
          <p:cNvSpPr/>
          <p:nvPr/>
        </p:nvSpPr>
        <p:spPr>
          <a:xfrm>
            <a:off x="5728320" y="138600"/>
            <a:ext cx="200772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2022-05-14T21:15:01Z</dcterms:modified>
  <cp:revision>40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