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21.jpeg" ContentType="image/jpeg"/>
  <Override PartName="/ppt/media/image20.jpeg" ContentType="image/jpeg"/>
  <Override PartName="/ppt/media/image19.jpeg" ContentType="image/jpeg"/>
  <Override PartName="/ppt/media/image42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41.jpeg" ContentType="image/jpeg"/>
  <Override PartName="/ppt/media/image22.jpeg" ContentType="image/jpeg"/>
  <Override PartName="/ppt/media/image1.jpeg" ContentType="image/jpeg"/>
  <Override PartName="/ppt/media/image35.jpeg" ContentType="image/jpeg"/>
  <Override PartName="/ppt/media/image23.jpeg" ContentType="image/jpeg"/>
  <Override PartName="/ppt/media/image2.jpeg" ContentType="image/jpeg"/>
  <Override PartName="/ppt/media/image36.jpeg" ContentType="image/jpeg"/>
  <Override PartName="/ppt/media/image24.jpeg" ContentType="image/jpeg"/>
  <Override PartName="/ppt/media/image3.jpeg" ContentType="image/jpeg"/>
  <Override PartName="/ppt/media/image37.jpeg" ContentType="image/jpeg"/>
  <Override PartName="/ppt/media/image25.jpeg" ContentType="image/jpeg"/>
  <Override PartName="/ppt/media/image4.jpeg" ContentType="image/jpeg"/>
  <Override PartName="/ppt/media/image33.jpeg" ContentType="image/jpeg"/>
  <Override PartName="/ppt/media/image6.jpeg" ContentType="image/jpeg"/>
  <Override PartName="/ppt/media/image34.jpeg" ContentType="image/jpeg"/>
  <Override PartName="/ppt/media/image28.jpeg" ContentType="image/jpeg"/>
  <Override PartName="/ppt/media/image40.jpeg" ContentType="image/jpeg"/>
  <Override PartName="/ppt/media/image44.jpeg" ContentType="image/jpeg"/>
  <Override PartName="/ppt/media/image7.jpeg" ContentType="image/jpeg"/>
  <Override PartName="/ppt/media/image38.jpeg" ContentType="image/jpeg"/>
  <Override PartName="/ppt/media/image43.jpeg" ContentType="image/jpeg"/>
  <Override PartName="/ppt/media/image45.jpeg" ContentType="image/jpeg"/>
  <Override PartName="/ppt/media/image46.jpeg" ContentType="image/jpeg"/>
  <Override PartName="/ppt/media/image30.jpeg" ContentType="image/jpeg"/>
  <Override PartName="/ppt/media/image47.jpeg" ContentType="image/jpeg"/>
  <Override PartName="/ppt/media/image31.jpeg" ContentType="image/jpeg"/>
  <Override PartName="/ppt/media/image48.jpeg" ContentType="image/jpeg"/>
  <Override PartName="/ppt/media/image32.jpeg" ContentType="image/jpeg"/>
  <Override PartName="/ppt/media/image5.jpeg" ContentType="image/jpeg"/>
  <Override PartName="/ppt/media/image26.jpeg" ContentType="image/jpeg"/>
  <Override PartName="/ppt/media/image49.jpeg" ContentType="image/jpeg"/>
  <Override PartName="/ppt/media/image9.jpeg" ContentType="image/jpeg"/>
  <Override PartName="/ppt/media/image11.jpeg" ContentType="image/jpeg"/>
  <Override PartName="/ppt/media/image39.jpeg" ContentType="image/jpeg"/>
  <Override PartName="/ppt/media/image8.jpeg" ContentType="image/jpeg"/>
  <Override PartName="/ppt/media/image10.jpeg" ContentType="image/jpeg"/>
  <Override PartName="/ppt/media/image29.jpeg" ContentType="image/jpeg"/>
  <Override PartName="/ppt/media/image12.jpeg" ContentType="image/jpeg"/>
  <Override PartName="/ppt/media/image13.png" ContentType="image/png"/>
  <Override PartName="/ppt/media/image27.jpeg" ContentType="image/jpeg"/>
  <Override PartName="/ppt/media/image50.jpeg" ContentType="image/jpe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7" Type="http://schemas.openxmlformats.org/officeDocument/2006/relationships/image" Target="../media/image19.jpe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0" Type="http://schemas.openxmlformats.org/officeDocument/2006/relationships/image" Target="../media/image28.jpeg"/><Relationship Id="rId11" Type="http://schemas.openxmlformats.org/officeDocument/2006/relationships/image" Target="../media/image29.jpeg"/><Relationship Id="rId12" Type="http://schemas.openxmlformats.org/officeDocument/2006/relationships/image" Target="../media/image30.jpeg"/><Relationship Id="rId13" Type="http://schemas.openxmlformats.org/officeDocument/2006/relationships/image" Target="../media/image31.jpeg"/><Relationship Id="rId14" Type="http://schemas.openxmlformats.org/officeDocument/2006/relationships/image" Target="../media/image32.jpeg"/><Relationship Id="rId15" Type="http://schemas.openxmlformats.org/officeDocument/2006/relationships/image" Target="../media/image33.jpeg"/><Relationship Id="rId16" Type="http://schemas.openxmlformats.org/officeDocument/2006/relationships/image" Target="../media/image34.jpeg"/><Relationship Id="rId17" Type="http://schemas.openxmlformats.org/officeDocument/2006/relationships/image" Target="../media/image35.jpeg"/><Relationship Id="rId18" Type="http://schemas.openxmlformats.org/officeDocument/2006/relationships/image" Target="../media/image36.jpeg"/><Relationship Id="rId19" Type="http://schemas.openxmlformats.org/officeDocument/2006/relationships/image" Target="../media/image37.jpeg"/><Relationship Id="rId20" Type="http://schemas.openxmlformats.org/officeDocument/2006/relationships/image" Target="../media/image38.jpeg"/><Relationship Id="rId21" Type="http://schemas.openxmlformats.org/officeDocument/2006/relationships/image" Target="../media/image39.jpeg"/><Relationship Id="rId22" Type="http://schemas.openxmlformats.org/officeDocument/2006/relationships/image" Target="../media/image40.jpeg"/><Relationship Id="rId23" Type="http://schemas.openxmlformats.org/officeDocument/2006/relationships/image" Target="../media/image41.jpeg"/><Relationship Id="rId24" Type="http://schemas.openxmlformats.org/officeDocument/2006/relationships/image" Target="../media/image42.jpeg"/><Relationship Id="rId25" Type="http://schemas.openxmlformats.org/officeDocument/2006/relationships/image" Target="../media/image43.jpeg"/><Relationship Id="rId26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47.xml"/><Relationship Id="rId37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44.jpeg"/><Relationship Id="rId3" Type="http://schemas.openxmlformats.org/officeDocument/2006/relationships/image" Target="../media/image45.jpeg"/><Relationship Id="rId4" Type="http://schemas.openxmlformats.org/officeDocument/2006/relationships/image" Target="../media/image46.jpeg"/><Relationship Id="rId5" Type="http://schemas.openxmlformats.org/officeDocument/2006/relationships/image" Target="../media/image47.jpeg"/><Relationship Id="rId6" Type="http://schemas.openxmlformats.org/officeDocument/2006/relationships/image" Target="../media/image48.jpeg"/><Relationship Id="rId7" Type="http://schemas.openxmlformats.org/officeDocument/2006/relationships/image" Target="../media/image49.jpeg"/><Relationship Id="rId8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77480" cy="15526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"/>
          <p:cNvGrpSpPr/>
          <p:nvPr/>
        </p:nvGrpSpPr>
        <p:grpSpPr>
          <a:xfrm>
            <a:off x="0" y="0"/>
            <a:ext cx="10078200" cy="4112280"/>
            <a:chOff x="0" y="0"/>
            <a:chExt cx="10078200" cy="411228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78200" cy="411228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"/>
            <p:cNvSpPr/>
            <p:nvPr/>
          </p:nvSpPr>
          <p:spPr>
            <a:xfrm>
              <a:off x="0" y="1280160"/>
              <a:ext cx="1551960" cy="63756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"/>
            <p:cNvSpPr/>
            <p:nvPr/>
          </p:nvSpPr>
          <p:spPr>
            <a:xfrm>
              <a:off x="914400" y="1920240"/>
              <a:ext cx="1277640" cy="18262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"/>
            <p:cNvSpPr/>
            <p:nvPr/>
          </p:nvSpPr>
          <p:spPr>
            <a:xfrm>
              <a:off x="2194560" y="548640"/>
              <a:ext cx="1277640" cy="182628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3474720" y="1188720"/>
              <a:ext cx="363240" cy="3632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>
              <a:off x="4206240" y="0"/>
              <a:ext cx="1460520" cy="91188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>
              <a:off x="4663440" y="914400"/>
              <a:ext cx="1003320" cy="45468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"/>
            <p:cNvSpPr/>
            <p:nvPr/>
          </p:nvSpPr>
          <p:spPr>
            <a:xfrm>
              <a:off x="3474720" y="1737360"/>
              <a:ext cx="3106440" cy="100332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"/>
            <p:cNvSpPr/>
            <p:nvPr/>
          </p:nvSpPr>
          <p:spPr>
            <a:xfrm>
              <a:off x="4114800" y="2743200"/>
              <a:ext cx="1460520" cy="100332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"/>
            <p:cNvSpPr/>
            <p:nvPr/>
          </p:nvSpPr>
          <p:spPr>
            <a:xfrm>
              <a:off x="6583680" y="1463040"/>
              <a:ext cx="1551960" cy="45468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"/>
            <p:cNvSpPr/>
            <p:nvPr/>
          </p:nvSpPr>
          <p:spPr>
            <a:xfrm>
              <a:off x="7315200" y="1920240"/>
              <a:ext cx="1460520" cy="164340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"/>
            <p:cNvSpPr/>
            <p:nvPr/>
          </p:nvSpPr>
          <p:spPr>
            <a:xfrm>
              <a:off x="2743200" y="2377440"/>
              <a:ext cx="546120" cy="82044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"/>
            <p:cNvSpPr/>
            <p:nvPr/>
          </p:nvSpPr>
          <p:spPr>
            <a:xfrm>
              <a:off x="8595360" y="0"/>
              <a:ext cx="1482840" cy="146052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"/>
            <p:cNvSpPr/>
            <p:nvPr/>
          </p:nvSpPr>
          <p:spPr>
            <a:xfrm>
              <a:off x="6766560" y="0"/>
              <a:ext cx="271800" cy="100332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"/>
            <p:cNvSpPr/>
            <p:nvPr/>
          </p:nvSpPr>
          <p:spPr>
            <a:xfrm>
              <a:off x="1554480" y="0"/>
              <a:ext cx="180360" cy="91188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"/>
            <p:cNvSpPr/>
            <p:nvPr/>
          </p:nvSpPr>
          <p:spPr>
            <a:xfrm>
              <a:off x="0" y="3017520"/>
              <a:ext cx="363240" cy="10947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"/>
            <p:cNvSpPr/>
            <p:nvPr/>
          </p:nvSpPr>
          <p:spPr>
            <a:xfrm>
              <a:off x="9601200" y="2560320"/>
              <a:ext cx="363240" cy="155196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"/>
            <p:cNvSpPr/>
            <p:nvPr/>
          </p:nvSpPr>
          <p:spPr>
            <a:xfrm>
              <a:off x="8778240" y="1828800"/>
              <a:ext cx="363240" cy="3632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</a:t>
            </a:r>
            <a:r>
              <a:rPr b="0" lang="ru-RU" sz="4400" spc="-1" strike="noStrike">
                <a:latin typeface="Arial"/>
              </a:rPr>
              <a:t>текста </a:t>
            </a:r>
            <a:r>
              <a:rPr b="0" lang="ru-RU" sz="4400" spc="-1" strike="noStrike">
                <a:latin typeface="Arial"/>
              </a:rPr>
              <a:t>заглавия </a:t>
            </a:r>
            <a:r>
              <a:rPr b="0" lang="ru-RU" sz="4400" spc="-1" strike="noStrike">
                <a:latin typeface="Arial"/>
              </a:rPr>
              <a:t>щёлкните </a:t>
            </a:r>
            <a:r>
              <a:rPr b="0" lang="ru-RU" sz="4400" spc="-1" strike="noStrike">
                <a:latin typeface="Arial"/>
              </a:rPr>
              <a:t>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"/>
          <p:cNvGrpSpPr/>
          <p:nvPr/>
        </p:nvGrpSpPr>
        <p:grpSpPr>
          <a:xfrm>
            <a:off x="8540280" y="5063400"/>
            <a:ext cx="1278000" cy="912240"/>
            <a:chOff x="8540280" y="5063400"/>
            <a:chExt cx="1278000" cy="912240"/>
          </a:xfrm>
        </p:grpSpPr>
        <p:grpSp>
          <p:nvGrpSpPr>
            <p:cNvPr id="59" name=""/>
            <p:cNvGrpSpPr/>
            <p:nvPr/>
          </p:nvGrpSpPr>
          <p:grpSpPr>
            <a:xfrm>
              <a:off x="8540280" y="5063400"/>
              <a:ext cx="1278000" cy="912240"/>
              <a:chOff x="8540280" y="5063400"/>
              <a:chExt cx="1278000" cy="912240"/>
            </a:xfrm>
          </p:grpSpPr>
          <p:sp>
            <p:nvSpPr>
              <p:cNvPr id="60" name=""/>
              <p:cNvSpPr/>
              <p:nvPr/>
            </p:nvSpPr>
            <p:spPr>
              <a:xfrm flipV="1" rot="21598800">
                <a:off x="9637560" y="5428800"/>
                <a:ext cx="180360" cy="180360"/>
              </a:xfrm>
              <a:prstGeom prst="ellipse">
                <a:avLst/>
              </a:prstGeom>
              <a:blipFill rotWithShape="0">
                <a:blip r:embed="rId2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" name=""/>
              <p:cNvSpPr/>
              <p:nvPr/>
            </p:nvSpPr>
            <p:spPr>
              <a:xfrm flipV="1" rot="21598800">
                <a:off x="9271800" y="5428800"/>
                <a:ext cx="180360" cy="180360"/>
              </a:xfrm>
              <a:prstGeom prst="ellipse">
                <a:avLst/>
              </a:prstGeom>
              <a:blipFill rotWithShape="0">
                <a:blip r:embed="rId3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" name=""/>
              <p:cNvSpPr/>
              <p:nvPr/>
            </p:nvSpPr>
            <p:spPr>
              <a:xfrm flipV="1" rot="21598800">
                <a:off x="8906400" y="5428800"/>
                <a:ext cx="180360" cy="180360"/>
              </a:xfrm>
              <a:prstGeom prst="ellipse">
                <a:avLst/>
              </a:prstGeom>
              <a:blipFill rotWithShape="0">
                <a:blip r:embed="rId4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" name=""/>
              <p:cNvSpPr/>
              <p:nvPr/>
            </p:nvSpPr>
            <p:spPr>
              <a:xfrm flipV="1" rot="21598800">
                <a:off x="8540280" y="5429160"/>
                <a:ext cx="180360" cy="180360"/>
              </a:xfrm>
              <a:prstGeom prst="ellipse">
                <a:avLst/>
              </a:prstGeom>
              <a:blipFill rotWithShape="0">
                <a:blip r:embed="rId5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" name=""/>
              <p:cNvSpPr/>
              <p:nvPr/>
            </p:nvSpPr>
            <p:spPr>
              <a:xfrm flipV="1" rot="21598800">
                <a:off x="8540280" y="5063040"/>
                <a:ext cx="180360" cy="180360"/>
              </a:xfrm>
              <a:prstGeom prst="ellipse">
                <a:avLst/>
              </a:prstGeom>
              <a:blipFill rotWithShape="0">
                <a:blip r:embed="rId6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" name=""/>
              <p:cNvSpPr/>
              <p:nvPr/>
            </p:nvSpPr>
            <p:spPr>
              <a:xfrm flipV="1" rot="21598800">
                <a:off x="8906040" y="5063040"/>
                <a:ext cx="180360" cy="180360"/>
              </a:xfrm>
              <a:prstGeom prst="ellipse">
                <a:avLst/>
              </a:prstGeom>
              <a:blipFill rotWithShape="0">
                <a:blip r:embed="rId7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" name=""/>
              <p:cNvSpPr/>
              <p:nvPr/>
            </p:nvSpPr>
            <p:spPr>
              <a:xfrm flipV="1" rot="21598800">
                <a:off x="9271800" y="5063400"/>
                <a:ext cx="180360" cy="180360"/>
              </a:xfrm>
              <a:prstGeom prst="ellipse">
                <a:avLst/>
              </a:prstGeom>
              <a:blipFill rotWithShape="0">
                <a:blip r:embed="rId8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" name=""/>
              <p:cNvSpPr/>
              <p:nvPr/>
            </p:nvSpPr>
            <p:spPr>
              <a:xfrm flipV="1" rot="21598800">
                <a:off x="9637920" y="5063040"/>
                <a:ext cx="180360" cy="180360"/>
              </a:xfrm>
              <a:prstGeom prst="ellipse">
                <a:avLst/>
              </a:prstGeom>
              <a:blipFill rotWithShape="0">
                <a:blip r:embed="rId9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" name=""/>
              <p:cNvSpPr/>
              <p:nvPr/>
            </p:nvSpPr>
            <p:spPr>
              <a:xfrm flipV="1" rot="21598800">
                <a:off x="9637560" y="5794560"/>
                <a:ext cx="180360" cy="180360"/>
              </a:xfrm>
              <a:prstGeom prst="ellipse">
                <a:avLst/>
              </a:prstGeom>
              <a:blipFill rotWithShape="0">
                <a:blip r:embed="rId10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" name=""/>
              <p:cNvSpPr/>
              <p:nvPr/>
            </p:nvSpPr>
            <p:spPr>
              <a:xfrm flipV="1" rot="21598800">
                <a:off x="9272160" y="5794920"/>
                <a:ext cx="180360" cy="180360"/>
              </a:xfrm>
              <a:prstGeom prst="ellipse">
                <a:avLst/>
              </a:prstGeom>
              <a:blipFill rotWithShape="0">
                <a:blip r:embed="rId11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" name=""/>
              <p:cNvSpPr/>
              <p:nvPr/>
            </p:nvSpPr>
            <p:spPr>
              <a:xfrm flipV="1" rot="21598800">
                <a:off x="8906040" y="5794560"/>
                <a:ext cx="180360" cy="180360"/>
              </a:xfrm>
              <a:prstGeom prst="ellipse">
                <a:avLst/>
              </a:prstGeom>
              <a:blipFill rotWithShape="0">
                <a:blip r:embed="rId12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" name=""/>
              <p:cNvSpPr/>
              <p:nvPr/>
            </p:nvSpPr>
            <p:spPr>
              <a:xfrm flipV="1" rot="21598800">
                <a:off x="8540280" y="5794560"/>
                <a:ext cx="180360" cy="180360"/>
              </a:xfrm>
              <a:prstGeom prst="ellipse">
                <a:avLst/>
              </a:prstGeom>
              <a:blipFill rotWithShape="0">
                <a:blip r:embed="rId13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2" name=""/>
          <p:cNvSpPr/>
          <p:nvPr/>
        </p:nvSpPr>
        <p:spPr>
          <a:xfrm>
            <a:off x="1499760" y="1774080"/>
            <a:ext cx="2923560" cy="29235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1225080" y="1134360"/>
            <a:ext cx="1186560" cy="118584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3420000" y="4242960"/>
            <a:ext cx="637560" cy="6375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5" name="" descr=""/>
          <p:cNvPicPr/>
          <p:nvPr/>
        </p:nvPicPr>
        <p:blipFill>
          <a:blip r:embed="rId14"/>
          <a:stretch/>
        </p:blipFill>
        <p:spPr>
          <a:xfrm>
            <a:off x="4349520" y="792360"/>
            <a:ext cx="5523480" cy="4142880"/>
          </a:xfrm>
          <a:prstGeom prst="rect">
            <a:avLst/>
          </a:prstGeom>
          <a:ln w="0">
            <a:noFill/>
          </a:ln>
        </p:spPr>
      </p:pic>
      <p:sp>
        <p:nvSpPr>
          <p:cNvPr id="76" name=""/>
          <p:cNvSpPr/>
          <p:nvPr/>
        </p:nvSpPr>
        <p:spPr>
          <a:xfrm>
            <a:off x="4846320" y="4846320"/>
            <a:ext cx="2130480" cy="38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Illustrations  by 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Noto Sans CJK SC"/>
                <a:hlinkClick r:id="rId15"/>
              </a:rPr>
              <a:t>Pixeltrue</a:t>
            </a:r>
            <a:r>
              <a:rPr b="0" lang="ru-RU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 on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Noto Sans CJK SC"/>
                <a:hlinkClick r:id="rId16"/>
              </a:rPr>
              <a:t>icons8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п</a:t>
            </a:r>
            <a:r>
              <a:rPr b="0" lang="ru-RU" sz="4400" spc="-1" strike="noStrike">
                <a:latin typeface="Arial"/>
              </a:rPr>
              <a:t>р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с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з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г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щ</a:t>
            </a:r>
            <a:r>
              <a:rPr b="0" lang="ru-RU" sz="4400" spc="-1" strike="noStrike">
                <a:latin typeface="Arial"/>
              </a:rPr>
              <a:t>ё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н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м</a:t>
            </a:r>
            <a:r>
              <a:rPr b="0" lang="ru-RU" sz="4400" spc="-1" strike="noStrike">
                <a:latin typeface="Arial"/>
              </a:rPr>
              <a:t>ы</a:t>
            </a:r>
            <a:r>
              <a:rPr b="0" lang="ru-RU" sz="4400" spc="-1" strike="noStrike">
                <a:latin typeface="Arial"/>
              </a:rPr>
              <a:t>ш</a:t>
            </a:r>
            <a:r>
              <a:rPr b="0" lang="ru-RU" sz="4400" spc="-1" strike="noStrike">
                <a:latin typeface="Arial"/>
              </a:rPr>
              <a:t>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"/>
          <p:cNvGrpSpPr/>
          <p:nvPr/>
        </p:nvGrpSpPr>
        <p:grpSpPr>
          <a:xfrm>
            <a:off x="7406640" y="3566160"/>
            <a:ext cx="2374920" cy="4295160"/>
            <a:chOff x="7406640" y="3566160"/>
            <a:chExt cx="2374920" cy="4295160"/>
          </a:xfrm>
        </p:grpSpPr>
        <p:sp>
          <p:nvSpPr>
            <p:cNvPr id="116" name=""/>
            <p:cNvSpPr/>
            <p:nvPr/>
          </p:nvSpPr>
          <p:spPr>
            <a:xfrm>
              <a:off x="8138160" y="4754880"/>
              <a:ext cx="454680" cy="255780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"/>
            <p:cNvSpPr/>
            <p:nvPr/>
          </p:nvSpPr>
          <p:spPr>
            <a:xfrm>
              <a:off x="8961120" y="3566160"/>
              <a:ext cx="454680" cy="2557800"/>
            </a:xfrm>
            <a:prstGeom prst="rect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"/>
            <p:cNvSpPr/>
            <p:nvPr/>
          </p:nvSpPr>
          <p:spPr>
            <a:xfrm>
              <a:off x="8503920" y="5120640"/>
              <a:ext cx="1277640" cy="889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"/>
            <p:cNvSpPr/>
            <p:nvPr/>
          </p:nvSpPr>
          <p:spPr>
            <a:xfrm>
              <a:off x="8321040" y="5303520"/>
              <a:ext cx="911880" cy="889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"/>
            <p:cNvSpPr/>
            <p:nvPr/>
          </p:nvSpPr>
          <p:spPr>
            <a:xfrm>
              <a:off x="8869680" y="5486400"/>
              <a:ext cx="911880" cy="889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>
              <a:off x="7406640" y="5303520"/>
              <a:ext cx="454680" cy="2557800"/>
            </a:xfrm>
            <a:prstGeom prst="rect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" name=""/>
          <p:cNvSpPr/>
          <p:nvPr/>
        </p:nvSpPr>
        <p:spPr>
          <a:xfrm flipH="1" flipV="1">
            <a:off x="1457280" y="-1557360"/>
            <a:ext cx="454680" cy="2557800"/>
          </a:xfrm>
          <a:prstGeom prst="rect">
            <a:avLst/>
          </a:prstGeom>
          <a:blipFill rotWithShape="0">
            <a:blip r:embed="rId5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 flipH="1" flipV="1">
            <a:off x="634320" y="-365760"/>
            <a:ext cx="454680" cy="2557800"/>
          </a:xfrm>
          <a:prstGeom prst="rect">
            <a:avLst/>
          </a:prstGeom>
          <a:blipFill rotWithShape="0">
            <a:blip r:embed="rId6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 flipH="1" flipV="1">
            <a:off x="268560" y="545760"/>
            <a:ext cx="1277640" cy="889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 flipH="1" flipV="1">
            <a:off x="820080" y="362880"/>
            <a:ext cx="911880" cy="889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 flipH="1" flipV="1">
            <a:off x="268560" y="180000"/>
            <a:ext cx="911880" cy="889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 flipH="1" flipV="1">
            <a:off x="2188800" y="-2106000"/>
            <a:ext cx="454680" cy="2557800"/>
          </a:xfrm>
          <a:prstGeom prst="rect">
            <a:avLst/>
          </a:prstGeom>
          <a:blipFill rotWithShape="0">
            <a:blip r:embed="rId7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>
            <a:off x="3474720" y="2560320"/>
            <a:ext cx="2740680" cy="2740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п</a:t>
            </a:r>
            <a:r>
              <a:rPr b="0" lang="ru-RU" sz="4400" spc="-1" strike="noStrike">
                <a:latin typeface="Arial"/>
              </a:rPr>
              <a:t>р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с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з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г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щ</a:t>
            </a:r>
            <a:r>
              <a:rPr b="0" lang="ru-RU" sz="4400" spc="-1" strike="noStrike">
                <a:latin typeface="Arial"/>
              </a:rPr>
              <a:t>ё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н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м</a:t>
            </a:r>
            <a:r>
              <a:rPr b="0" lang="ru-RU" sz="4400" spc="-1" strike="noStrike">
                <a:latin typeface="Arial"/>
              </a:rPr>
              <a:t>ы</a:t>
            </a:r>
            <a:r>
              <a:rPr b="0" lang="ru-RU" sz="4400" spc="-1" strike="noStrike">
                <a:latin typeface="Arial"/>
              </a:rPr>
              <a:t>ш</a:t>
            </a:r>
            <a:r>
              <a:rPr b="0" lang="ru-RU" sz="4400" spc="-1" strike="noStrike">
                <a:latin typeface="Arial"/>
              </a:rPr>
              <a:t>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"/>
          <p:cNvSpPr/>
          <p:nvPr/>
        </p:nvSpPr>
        <p:spPr>
          <a:xfrm>
            <a:off x="8266320" y="4115520"/>
            <a:ext cx="1917720" cy="19177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7717680" y="-548280"/>
            <a:ext cx="1917720" cy="19177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9" name=""/>
          <p:cNvGrpSpPr/>
          <p:nvPr/>
        </p:nvGrpSpPr>
        <p:grpSpPr>
          <a:xfrm>
            <a:off x="-145080" y="-295200"/>
            <a:ext cx="910800" cy="1276200"/>
            <a:chOff x="-145080" y="-295200"/>
            <a:chExt cx="910800" cy="1276200"/>
          </a:xfrm>
        </p:grpSpPr>
        <p:sp>
          <p:nvSpPr>
            <p:cNvPr id="170" name=""/>
            <p:cNvSpPr/>
            <p:nvPr/>
          </p:nvSpPr>
          <p:spPr>
            <a:xfrm flipV="1" rot="5395800">
              <a:off x="219240" y="799920"/>
              <a:ext cx="180360" cy="18036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"/>
            <p:cNvSpPr/>
            <p:nvPr/>
          </p:nvSpPr>
          <p:spPr>
            <a:xfrm flipV="1" rot="5395800">
              <a:off x="218880" y="434160"/>
              <a:ext cx="180360" cy="180360"/>
            </a:xfrm>
            <a:prstGeom prst="ellipse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"/>
            <p:cNvSpPr/>
            <p:nvPr/>
          </p:nvSpPr>
          <p:spPr>
            <a:xfrm flipV="1" rot="5395800">
              <a:off x="218520" y="68760"/>
              <a:ext cx="180360" cy="180360"/>
            </a:xfrm>
            <a:prstGeom prst="ellipse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"/>
            <p:cNvSpPr/>
            <p:nvPr/>
          </p:nvSpPr>
          <p:spPr>
            <a:xfrm flipV="1" rot="5395800">
              <a:off x="217800" y="-294480"/>
              <a:ext cx="180360" cy="180360"/>
            </a:xfrm>
            <a:prstGeom prst="ellipse">
              <a:avLst/>
            </a:prstGeom>
            <a:blipFill rotWithShape="0">
              <a:blip r:embed="rId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"/>
            <p:cNvSpPr/>
            <p:nvPr/>
          </p:nvSpPr>
          <p:spPr>
            <a:xfrm flipV="1" rot="5395800">
              <a:off x="583920" y="-294840"/>
              <a:ext cx="180360" cy="18036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"/>
            <p:cNvSpPr/>
            <p:nvPr/>
          </p:nvSpPr>
          <p:spPr>
            <a:xfrm flipV="1" rot="5395800">
              <a:off x="584280" y="68040"/>
              <a:ext cx="180360" cy="180360"/>
            </a:xfrm>
            <a:prstGeom prst="ellipse">
              <a:avLst/>
            </a:prstGeom>
            <a:blipFill rotWithShape="0">
              <a:blip r:embed="rId7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"/>
            <p:cNvSpPr/>
            <p:nvPr/>
          </p:nvSpPr>
          <p:spPr>
            <a:xfrm flipV="1" rot="5395800">
              <a:off x="584280" y="433800"/>
              <a:ext cx="180360" cy="180360"/>
            </a:xfrm>
            <a:prstGeom prst="ellipse">
              <a:avLst/>
            </a:prstGeom>
            <a:blipFill rotWithShape="0">
              <a:blip r:embed="rId8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"/>
            <p:cNvSpPr/>
            <p:nvPr/>
          </p:nvSpPr>
          <p:spPr>
            <a:xfrm flipV="1" rot="5395800">
              <a:off x="585000" y="799920"/>
              <a:ext cx="180360" cy="180360"/>
            </a:xfrm>
            <a:prstGeom prst="ellipse">
              <a:avLst/>
            </a:prstGeom>
            <a:blipFill rotWithShape="0">
              <a:blip r:embed="rId9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"/>
            <p:cNvSpPr/>
            <p:nvPr/>
          </p:nvSpPr>
          <p:spPr>
            <a:xfrm flipV="1" rot="5395800">
              <a:off x="-143640" y="800280"/>
              <a:ext cx="180360" cy="180360"/>
            </a:xfrm>
            <a:prstGeom prst="ellipse">
              <a:avLst/>
            </a:prstGeom>
            <a:blipFill rotWithShape="0">
              <a:blip r:embed="rId10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"/>
            <p:cNvSpPr/>
            <p:nvPr/>
          </p:nvSpPr>
          <p:spPr>
            <a:xfrm flipV="1" rot="5395800">
              <a:off x="-144360" y="434880"/>
              <a:ext cx="180360" cy="180360"/>
            </a:xfrm>
            <a:prstGeom prst="ellipse">
              <a:avLst/>
            </a:prstGeom>
            <a:blipFill rotWithShape="0">
              <a:blip r:embed="rId11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"/>
            <p:cNvSpPr/>
            <p:nvPr/>
          </p:nvSpPr>
          <p:spPr>
            <a:xfrm flipV="1" rot="5395800">
              <a:off x="-144360" y="68760"/>
              <a:ext cx="180360" cy="180360"/>
            </a:xfrm>
            <a:prstGeom prst="ellipse">
              <a:avLst/>
            </a:prstGeom>
            <a:blipFill rotWithShape="0">
              <a:blip r:embed="rId1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"/>
            <p:cNvSpPr/>
            <p:nvPr/>
          </p:nvSpPr>
          <p:spPr>
            <a:xfrm flipV="1" rot="5395800">
              <a:off x="-144720" y="-294120"/>
              <a:ext cx="180360" cy="180360"/>
            </a:xfrm>
            <a:prstGeom prst="ellipse">
              <a:avLst/>
            </a:prstGeom>
            <a:blipFill rotWithShape="0">
              <a:blip r:embed="rId1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2" name=""/>
          <p:cNvGrpSpPr/>
          <p:nvPr/>
        </p:nvGrpSpPr>
        <p:grpSpPr>
          <a:xfrm>
            <a:off x="9545040" y="4644360"/>
            <a:ext cx="913320" cy="1278720"/>
            <a:chOff x="9545040" y="4644360"/>
            <a:chExt cx="913320" cy="1278720"/>
          </a:xfrm>
        </p:grpSpPr>
        <p:sp>
          <p:nvSpPr>
            <p:cNvPr id="183" name=""/>
            <p:cNvSpPr/>
            <p:nvPr/>
          </p:nvSpPr>
          <p:spPr>
            <a:xfrm flipV="1" rot="5395800">
              <a:off x="9911880" y="5742000"/>
              <a:ext cx="180360" cy="1803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"/>
            <p:cNvSpPr/>
            <p:nvPr/>
          </p:nvSpPr>
          <p:spPr>
            <a:xfrm flipV="1" rot="5395800">
              <a:off x="9911520" y="5376240"/>
              <a:ext cx="180360" cy="180360"/>
            </a:xfrm>
            <a:prstGeom prst="ellipse">
              <a:avLst/>
            </a:prstGeom>
            <a:blipFill rotWithShape="0">
              <a:blip r:embed="rId1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"/>
            <p:cNvSpPr/>
            <p:nvPr/>
          </p:nvSpPr>
          <p:spPr>
            <a:xfrm flipV="1" rot="5395800">
              <a:off x="9911160" y="5010840"/>
              <a:ext cx="180360" cy="180360"/>
            </a:xfrm>
            <a:prstGeom prst="ellipse">
              <a:avLst/>
            </a:prstGeom>
            <a:blipFill rotWithShape="0">
              <a:blip r:embed="rId16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"/>
            <p:cNvSpPr/>
            <p:nvPr/>
          </p:nvSpPr>
          <p:spPr>
            <a:xfrm flipV="1" rot="5395800">
              <a:off x="9910440" y="4644720"/>
              <a:ext cx="180360" cy="180360"/>
            </a:xfrm>
            <a:prstGeom prst="ellipse">
              <a:avLst/>
            </a:prstGeom>
            <a:blipFill rotWithShape="0">
              <a:blip r:embed="rId17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"/>
            <p:cNvSpPr/>
            <p:nvPr/>
          </p:nvSpPr>
          <p:spPr>
            <a:xfrm flipV="1" rot="5395800">
              <a:off x="10276560" y="4644360"/>
              <a:ext cx="180360" cy="180360"/>
            </a:xfrm>
            <a:prstGeom prst="ellipse">
              <a:avLst/>
            </a:prstGeom>
            <a:blipFill rotWithShape="0">
              <a:blip r:embed="rId18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"/>
            <p:cNvSpPr/>
            <p:nvPr/>
          </p:nvSpPr>
          <p:spPr>
            <a:xfrm flipV="1" rot="5395800">
              <a:off x="10276920" y="5010120"/>
              <a:ext cx="180360" cy="180360"/>
            </a:xfrm>
            <a:prstGeom prst="ellipse">
              <a:avLst/>
            </a:prstGeom>
            <a:blipFill rotWithShape="0">
              <a:blip r:embed="rId19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"/>
            <p:cNvSpPr/>
            <p:nvPr/>
          </p:nvSpPr>
          <p:spPr>
            <a:xfrm flipV="1" rot="5395800">
              <a:off x="10276920" y="5375880"/>
              <a:ext cx="180360" cy="180360"/>
            </a:xfrm>
            <a:prstGeom prst="ellipse">
              <a:avLst/>
            </a:prstGeom>
            <a:blipFill rotWithShape="0">
              <a:blip r:embed="rId20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"/>
            <p:cNvSpPr/>
            <p:nvPr/>
          </p:nvSpPr>
          <p:spPr>
            <a:xfrm flipV="1" rot="5395800">
              <a:off x="10277640" y="5742000"/>
              <a:ext cx="180360" cy="180360"/>
            </a:xfrm>
            <a:prstGeom prst="ellipse">
              <a:avLst/>
            </a:prstGeom>
            <a:blipFill rotWithShape="0">
              <a:blip r:embed="rId21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"/>
            <p:cNvSpPr/>
            <p:nvPr/>
          </p:nvSpPr>
          <p:spPr>
            <a:xfrm flipV="1" rot="5395800">
              <a:off x="9546120" y="5742360"/>
              <a:ext cx="180360" cy="180360"/>
            </a:xfrm>
            <a:prstGeom prst="ellipse">
              <a:avLst/>
            </a:prstGeom>
            <a:blipFill rotWithShape="0">
              <a:blip r:embed="rId2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"/>
            <p:cNvSpPr/>
            <p:nvPr/>
          </p:nvSpPr>
          <p:spPr>
            <a:xfrm flipV="1" rot="5395800">
              <a:off x="9545400" y="5376960"/>
              <a:ext cx="180360" cy="180360"/>
            </a:xfrm>
            <a:prstGeom prst="ellipse">
              <a:avLst/>
            </a:prstGeom>
            <a:blipFill rotWithShape="0">
              <a:blip r:embed="rId2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"/>
            <p:cNvSpPr/>
            <p:nvPr/>
          </p:nvSpPr>
          <p:spPr>
            <a:xfrm flipV="1" rot="5395800">
              <a:off x="9545400" y="5010840"/>
              <a:ext cx="180360" cy="180360"/>
            </a:xfrm>
            <a:prstGeom prst="ellipse">
              <a:avLst/>
            </a:prstGeom>
            <a:blipFill rotWithShape="0">
              <a:blip r:embed="rId2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"/>
            <p:cNvSpPr/>
            <p:nvPr/>
          </p:nvSpPr>
          <p:spPr>
            <a:xfrm flipV="1" rot="5395800">
              <a:off x="9545040" y="4645080"/>
              <a:ext cx="180360" cy="180360"/>
            </a:xfrm>
            <a:prstGeom prst="ellipse">
              <a:avLst/>
            </a:prstGeom>
            <a:blipFill rotWithShape="0">
              <a:blip r:embed="rId2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5" name=""/>
          <p:cNvSpPr/>
          <p:nvPr/>
        </p:nvSpPr>
        <p:spPr>
          <a:xfrm>
            <a:off x="-146160" y="3109320"/>
            <a:ext cx="1917720" cy="19177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п</a:t>
            </a:r>
            <a:r>
              <a:rPr b="0" lang="ru-RU" sz="4400" spc="-1" strike="noStrike">
                <a:latin typeface="Arial"/>
              </a:rPr>
              <a:t>р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с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з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г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щ</a:t>
            </a:r>
            <a:r>
              <a:rPr b="0" lang="ru-RU" sz="4400" spc="-1" strike="noStrike">
                <a:latin typeface="Arial"/>
              </a:rPr>
              <a:t>ё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н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м</a:t>
            </a:r>
            <a:r>
              <a:rPr b="0" lang="ru-RU" sz="4400" spc="-1" strike="noStrike">
                <a:latin typeface="Arial"/>
              </a:rPr>
              <a:t>ы</a:t>
            </a:r>
            <a:r>
              <a:rPr b="0" lang="ru-RU" sz="4400" spc="-1" strike="noStrike">
                <a:latin typeface="Arial"/>
              </a:rPr>
              <a:t>ш</a:t>
            </a:r>
            <a:r>
              <a:rPr b="0" lang="ru-RU" sz="4400" spc="-1" strike="noStrike">
                <a:latin typeface="Arial"/>
              </a:rPr>
              <a:t>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"/>
          <p:cNvSpPr/>
          <p:nvPr/>
        </p:nvSpPr>
        <p:spPr>
          <a:xfrm>
            <a:off x="6411960" y="1300320"/>
            <a:ext cx="859320" cy="1803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"/>
          <p:cNvSpPr/>
          <p:nvPr/>
        </p:nvSpPr>
        <p:spPr>
          <a:xfrm>
            <a:off x="5813280" y="3854880"/>
            <a:ext cx="859320" cy="1803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"/>
          <p:cNvSpPr/>
          <p:nvPr/>
        </p:nvSpPr>
        <p:spPr>
          <a:xfrm>
            <a:off x="7589520" y="2560320"/>
            <a:ext cx="2192040" cy="21920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"/>
          <p:cNvSpPr/>
          <p:nvPr/>
        </p:nvSpPr>
        <p:spPr>
          <a:xfrm>
            <a:off x="3200400" y="731520"/>
            <a:ext cx="1682280" cy="16434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"/>
          <p:cNvSpPr/>
          <p:nvPr/>
        </p:nvSpPr>
        <p:spPr>
          <a:xfrm>
            <a:off x="1424160" y="3489120"/>
            <a:ext cx="1682280" cy="16434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"/>
          <p:cNvSpPr/>
          <p:nvPr/>
        </p:nvSpPr>
        <p:spPr>
          <a:xfrm>
            <a:off x="700920" y="1900080"/>
            <a:ext cx="1399680" cy="1846440"/>
          </a:xfrm>
          <a:custGeom>
            <a:avLst/>
            <a:gdLst/>
            <a:ahLst/>
            <a:rect l="l" t="t" r="r" b="b"/>
            <a:pathLst>
              <a:path w="4827" h="5589">
                <a:moveTo>
                  <a:pt x="1270" y="0"/>
                </a:moveTo>
                <a:cubicBezTo>
                  <a:pt x="0" y="2540"/>
                  <a:pt x="2540" y="5588"/>
                  <a:pt x="4826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"/>
          <p:cNvSpPr/>
          <p:nvPr/>
        </p:nvSpPr>
        <p:spPr>
          <a:xfrm>
            <a:off x="3931920" y="2011680"/>
            <a:ext cx="973440" cy="1369080"/>
          </a:xfrm>
          <a:custGeom>
            <a:avLst/>
            <a:gdLst/>
            <a:ahLst/>
            <a:rect l="l" t="t" r="r" b="b"/>
            <a:pathLst>
              <a:path w="3302" h="3811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"/>
          <p:cNvSpPr/>
          <p:nvPr/>
        </p:nvSpPr>
        <p:spPr>
          <a:xfrm>
            <a:off x="7724880" y="2103120"/>
            <a:ext cx="776520" cy="1460520"/>
          </a:xfrm>
          <a:custGeom>
            <a:avLst/>
            <a:gdLst/>
            <a:ahLst/>
            <a:rect l="l" t="t" r="r" b="b"/>
            <a:pathLst>
              <a:path w="2795" h="4065">
                <a:moveTo>
                  <a:pt x="762" y="4064"/>
                </a:moveTo>
                <a:cubicBezTo>
                  <a:pt x="0" y="3301"/>
                  <a:pt x="2794" y="3555"/>
                  <a:pt x="2794" y="2794"/>
                </a:cubicBezTo>
                <a:cubicBezTo>
                  <a:pt x="2794" y="2032"/>
                  <a:pt x="0" y="1778"/>
                  <a:pt x="762" y="2540"/>
                </a:cubicBezTo>
                <a:cubicBezTo>
                  <a:pt x="1524" y="3302"/>
                  <a:pt x="2540" y="508"/>
                  <a:pt x="152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"/>
          <p:cNvSpPr/>
          <p:nvPr/>
        </p:nvSpPr>
        <p:spPr>
          <a:xfrm>
            <a:off x="1424160" y="4754880"/>
            <a:ext cx="859320" cy="1803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"/>
          <p:cNvSpPr/>
          <p:nvPr/>
        </p:nvSpPr>
        <p:spPr>
          <a:xfrm>
            <a:off x="2887200" y="1300320"/>
            <a:ext cx="859320" cy="1803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п</a:t>
            </a:r>
            <a:r>
              <a:rPr b="0" lang="ru-RU" sz="4400" spc="-1" strike="noStrike">
                <a:latin typeface="Arial"/>
              </a:rPr>
              <a:t>р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с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з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г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щ</a:t>
            </a:r>
            <a:r>
              <a:rPr b="0" lang="ru-RU" sz="4400" spc="-1" strike="noStrike">
                <a:latin typeface="Arial"/>
              </a:rPr>
              <a:t>ё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н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м</a:t>
            </a:r>
            <a:r>
              <a:rPr b="0" lang="ru-RU" sz="4400" spc="-1" strike="noStrike">
                <a:latin typeface="Arial"/>
              </a:rPr>
              <a:t>ы</a:t>
            </a:r>
            <a:r>
              <a:rPr b="0" lang="ru-RU" sz="4400" spc="-1" strike="noStrike">
                <a:latin typeface="Arial"/>
              </a:rPr>
              <a:t>ш</a:t>
            </a:r>
            <a:r>
              <a:rPr b="0" lang="ru-RU" sz="4400" spc="-1" strike="noStrike">
                <a:latin typeface="Arial"/>
              </a:rPr>
              <a:t>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"/>
          <p:cNvSpPr/>
          <p:nvPr/>
        </p:nvSpPr>
        <p:spPr>
          <a:xfrm>
            <a:off x="822960" y="2468880"/>
            <a:ext cx="1460520" cy="146052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3" name=""/>
          <p:cNvSpPr/>
          <p:nvPr/>
        </p:nvSpPr>
        <p:spPr>
          <a:xfrm>
            <a:off x="4480560" y="1554480"/>
            <a:ext cx="1460520" cy="146052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4" name=""/>
          <p:cNvSpPr/>
          <p:nvPr/>
        </p:nvSpPr>
        <p:spPr>
          <a:xfrm>
            <a:off x="6583680" y="3108960"/>
            <a:ext cx="1460520" cy="146052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5" name=""/>
          <p:cNvSpPr/>
          <p:nvPr/>
        </p:nvSpPr>
        <p:spPr>
          <a:xfrm>
            <a:off x="1554480" y="4114800"/>
            <a:ext cx="911880" cy="654840"/>
          </a:xfrm>
          <a:custGeom>
            <a:avLst/>
            <a:gdLst/>
            <a:ahLst/>
            <a:rect l="l" t="t" r="r" b="b"/>
            <a:pathLst>
              <a:path w="2541" h="2287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"/>
          <p:cNvSpPr/>
          <p:nvPr/>
        </p:nvSpPr>
        <p:spPr>
          <a:xfrm>
            <a:off x="3657600" y="1188720"/>
            <a:ext cx="820440" cy="637560"/>
          </a:xfrm>
          <a:custGeom>
            <a:avLst/>
            <a:gdLst/>
            <a:ahLst/>
            <a:rect l="l" t="t" r="r" b="b"/>
            <a:pathLst>
              <a:path w="2287" h="1779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"/>
          <p:cNvSpPr/>
          <p:nvPr/>
        </p:nvSpPr>
        <p:spPr>
          <a:xfrm>
            <a:off x="7955280" y="2011680"/>
            <a:ext cx="1461600" cy="1186200"/>
          </a:xfrm>
          <a:custGeom>
            <a:avLst/>
            <a:gdLst/>
            <a:ahLst/>
            <a:rect l="l" t="t" r="r" b="b"/>
            <a:pathLst>
              <a:path w="4827" h="3303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"/>
          <p:cNvSpPr/>
          <p:nvPr/>
        </p:nvSpPr>
        <p:spPr>
          <a:xfrm>
            <a:off x="2468880" y="822960"/>
            <a:ext cx="1407960" cy="13690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"/>
          <p:cNvSpPr/>
          <p:nvPr/>
        </p:nvSpPr>
        <p:spPr>
          <a:xfrm>
            <a:off x="3931920" y="4663440"/>
            <a:ext cx="1682280" cy="16434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"/>
          <p:cNvSpPr/>
          <p:nvPr/>
        </p:nvSpPr>
        <p:spPr>
          <a:xfrm>
            <a:off x="8412480" y="1280160"/>
            <a:ext cx="1094760" cy="10033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п</a:t>
            </a:r>
            <a:r>
              <a:rPr b="0" lang="ru-RU" sz="4400" spc="-1" strike="noStrike">
                <a:latin typeface="Arial"/>
              </a:rPr>
              <a:t>р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с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з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г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щ</a:t>
            </a:r>
            <a:r>
              <a:rPr b="0" lang="ru-RU" sz="4400" spc="-1" strike="noStrike">
                <a:latin typeface="Arial"/>
              </a:rPr>
              <a:t>ё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н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м</a:t>
            </a:r>
            <a:r>
              <a:rPr b="0" lang="ru-RU" sz="4400" spc="-1" strike="noStrike">
                <a:latin typeface="Arial"/>
              </a:rPr>
              <a:t>ы</a:t>
            </a:r>
            <a:r>
              <a:rPr b="0" lang="ru-RU" sz="4400" spc="-1" strike="noStrike">
                <a:latin typeface="Arial"/>
              </a:rPr>
              <a:t>ш</a:t>
            </a:r>
            <a:r>
              <a:rPr b="0" lang="ru-RU" sz="4400" spc="-1" strike="noStrike">
                <a:latin typeface="Arial"/>
              </a:rPr>
              <a:t>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"/>
          <p:cNvGrpSpPr/>
          <p:nvPr/>
        </p:nvGrpSpPr>
        <p:grpSpPr>
          <a:xfrm>
            <a:off x="3570480" y="1225440"/>
            <a:ext cx="5118120" cy="2923560"/>
            <a:chOff x="3570480" y="1225440"/>
            <a:chExt cx="5118120" cy="2923560"/>
          </a:xfrm>
        </p:grpSpPr>
        <p:sp>
          <p:nvSpPr>
            <p:cNvPr id="330" name=""/>
            <p:cNvSpPr/>
            <p:nvPr/>
          </p:nvSpPr>
          <p:spPr>
            <a:xfrm>
              <a:off x="3570480" y="1528200"/>
              <a:ext cx="4924800" cy="2620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"/>
            <p:cNvSpPr/>
            <p:nvPr/>
          </p:nvSpPr>
          <p:spPr>
            <a:xfrm>
              <a:off x="3763800" y="1225440"/>
              <a:ext cx="4924800" cy="262080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2" name=""/>
          <p:cNvGrpSpPr/>
          <p:nvPr/>
        </p:nvGrpSpPr>
        <p:grpSpPr>
          <a:xfrm>
            <a:off x="-2089080" y="-402120"/>
            <a:ext cx="4939200" cy="8519040"/>
            <a:chOff x="-2089080" y="-402120"/>
            <a:chExt cx="4939200" cy="8519040"/>
          </a:xfrm>
        </p:grpSpPr>
        <p:sp>
          <p:nvSpPr>
            <p:cNvPr id="333" name=""/>
            <p:cNvSpPr/>
            <p:nvPr/>
          </p:nvSpPr>
          <p:spPr>
            <a:xfrm>
              <a:off x="-893160" y="4486680"/>
              <a:ext cx="107064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"/>
            <p:cNvSpPr/>
            <p:nvPr/>
          </p:nvSpPr>
          <p:spPr>
            <a:xfrm rot="5358000">
              <a:off x="-892440" y="5150880"/>
              <a:ext cx="106632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"/>
            <p:cNvSpPr/>
            <p:nvPr/>
          </p:nvSpPr>
          <p:spPr>
            <a:xfrm>
              <a:off x="-228960" y="5161680"/>
              <a:ext cx="107064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"/>
            <p:cNvSpPr/>
            <p:nvPr/>
          </p:nvSpPr>
          <p:spPr>
            <a:xfrm rot="5358000">
              <a:off x="-217440" y="4488840"/>
              <a:ext cx="106596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"/>
            <p:cNvSpPr/>
            <p:nvPr/>
          </p:nvSpPr>
          <p:spPr>
            <a:xfrm>
              <a:off x="-228960" y="3826080"/>
              <a:ext cx="107064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"/>
            <p:cNvSpPr/>
            <p:nvPr/>
          </p:nvSpPr>
          <p:spPr>
            <a:xfrm rot="5358000">
              <a:off x="-1581120" y="4492080"/>
              <a:ext cx="106632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"/>
            <p:cNvSpPr/>
            <p:nvPr/>
          </p:nvSpPr>
          <p:spPr>
            <a:xfrm rot="5358000">
              <a:off x="-2233440" y="5168160"/>
              <a:ext cx="106632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"/>
            <p:cNvSpPr/>
            <p:nvPr/>
          </p:nvSpPr>
          <p:spPr>
            <a:xfrm rot="5358000">
              <a:off x="-892080" y="3818880"/>
              <a:ext cx="106632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"/>
            <p:cNvSpPr/>
            <p:nvPr/>
          </p:nvSpPr>
          <p:spPr>
            <a:xfrm rot="5358000">
              <a:off x="-217080" y="3152160"/>
              <a:ext cx="106632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"/>
            <p:cNvSpPr/>
            <p:nvPr/>
          </p:nvSpPr>
          <p:spPr>
            <a:xfrm>
              <a:off x="455040" y="4477680"/>
              <a:ext cx="107064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"/>
            <p:cNvSpPr/>
            <p:nvPr/>
          </p:nvSpPr>
          <p:spPr>
            <a:xfrm rot="5358000">
              <a:off x="473040" y="3818880"/>
              <a:ext cx="106632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"/>
            <p:cNvSpPr/>
            <p:nvPr/>
          </p:nvSpPr>
          <p:spPr>
            <a:xfrm>
              <a:off x="1158840" y="5170680"/>
              <a:ext cx="107064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"/>
            <p:cNvSpPr/>
            <p:nvPr/>
          </p:nvSpPr>
          <p:spPr>
            <a:xfrm>
              <a:off x="-1561680" y="5162760"/>
              <a:ext cx="107064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"/>
            <p:cNvSpPr/>
            <p:nvPr/>
          </p:nvSpPr>
          <p:spPr>
            <a:xfrm rot="5358000">
              <a:off x="464040" y="5168160"/>
              <a:ext cx="106632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"/>
            <p:cNvSpPr/>
            <p:nvPr/>
          </p:nvSpPr>
          <p:spPr>
            <a:xfrm flipH="1" rot="16242000">
              <a:off x="-229680" y="1791360"/>
              <a:ext cx="106632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"/>
            <p:cNvSpPr/>
            <p:nvPr/>
          </p:nvSpPr>
          <p:spPr>
            <a:xfrm flipH="1" rot="16242000">
              <a:off x="419760" y="2467440"/>
              <a:ext cx="106632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"/>
            <p:cNvSpPr/>
            <p:nvPr/>
          </p:nvSpPr>
          <p:spPr>
            <a:xfrm flipH="1">
              <a:off x="-250200" y="2462040"/>
              <a:ext cx="107064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"/>
            <p:cNvSpPr/>
            <p:nvPr/>
          </p:nvSpPr>
          <p:spPr>
            <a:xfrm>
              <a:off x="1107720" y="1135080"/>
              <a:ext cx="107064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"/>
            <p:cNvSpPr/>
            <p:nvPr/>
          </p:nvSpPr>
          <p:spPr>
            <a:xfrm rot="5358000">
              <a:off x="1105560" y="1799280"/>
              <a:ext cx="106632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"/>
            <p:cNvSpPr/>
            <p:nvPr/>
          </p:nvSpPr>
          <p:spPr>
            <a:xfrm rot="5358000">
              <a:off x="416880" y="1140480"/>
              <a:ext cx="106632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"/>
            <p:cNvSpPr/>
            <p:nvPr/>
          </p:nvSpPr>
          <p:spPr>
            <a:xfrm>
              <a:off x="439200" y="1811160"/>
              <a:ext cx="107064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"/>
            <p:cNvSpPr/>
            <p:nvPr/>
          </p:nvSpPr>
          <p:spPr>
            <a:xfrm>
              <a:off x="423720" y="451080"/>
              <a:ext cx="107064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"/>
            <p:cNvSpPr/>
            <p:nvPr/>
          </p:nvSpPr>
          <p:spPr>
            <a:xfrm rot="5358000">
              <a:off x="-241560" y="436320"/>
              <a:ext cx="106632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"/>
            <p:cNvSpPr/>
            <p:nvPr/>
          </p:nvSpPr>
          <p:spPr>
            <a:xfrm rot="5358000">
              <a:off x="437400" y="-246240"/>
              <a:ext cx="106632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"/>
            <p:cNvSpPr/>
            <p:nvPr/>
          </p:nvSpPr>
          <p:spPr>
            <a:xfrm>
              <a:off x="1779480" y="1794600"/>
              <a:ext cx="107064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"/>
            <p:cNvSpPr/>
            <p:nvPr/>
          </p:nvSpPr>
          <p:spPr>
            <a:xfrm>
              <a:off x="1106280" y="-257040"/>
              <a:ext cx="107064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"/>
            <p:cNvSpPr/>
            <p:nvPr/>
          </p:nvSpPr>
          <p:spPr>
            <a:xfrm>
              <a:off x="-908280" y="1790640"/>
              <a:ext cx="107064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"/>
            <p:cNvSpPr/>
            <p:nvPr/>
          </p:nvSpPr>
          <p:spPr>
            <a:xfrm rot="5358000">
              <a:off x="-240840" y="5822640"/>
              <a:ext cx="106632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"/>
            <p:cNvSpPr/>
            <p:nvPr/>
          </p:nvSpPr>
          <p:spPr>
            <a:xfrm>
              <a:off x="427320" y="5853960"/>
              <a:ext cx="107064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"/>
            <p:cNvSpPr/>
            <p:nvPr/>
          </p:nvSpPr>
          <p:spPr>
            <a:xfrm>
              <a:off x="-236880" y="6494040"/>
              <a:ext cx="107064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"/>
            <p:cNvSpPr/>
            <p:nvPr/>
          </p:nvSpPr>
          <p:spPr>
            <a:xfrm rot="5358000">
              <a:off x="-924840" y="6499440"/>
              <a:ext cx="106632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"/>
            <p:cNvSpPr/>
            <p:nvPr/>
          </p:nvSpPr>
          <p:spPr>
            <a:xfrm rot="5358000">
              <a:off x="-244080" y="7197120"/>
              <a:ext cx="106596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"/>
            <p:cNvSpPr/>
            <p:nvPr/>
          </p:nvSpPr>
          <p:spPr>
            <a:xfrm rot="5358000">
              <a:off x="429120" y="6516000"/>
              <a:ext cx="106632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"/>
            <p:cNvSpPr/>
            <p:nvPr/>
          </p:nvSpPr>
          <p:spPr>
            <a:xfrm>
              <a:off x="1103400" y="6530040"/>
              <a:ext cx="1070640" cy="7639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7" name=""/>
          <p:cNvSpPr/>
          <p:nvPr/>
        </p:nvSpPr>
        <p:spPr>
          <a:xfrm>
            <a:off x="3844800" y="1408320"/>
            <a:ext cx="1094760" cy="122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80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368" name=""/>
          <p:cNvSpPr/>
          <p:nvPr/>
        </p:nvSpPr>
        <p:spPr>
          <a:xfrm>
            <a:off x="7868160" y="3039840"/>
            <a:ext cx="1094760" cy="110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7200" spc="-1" strike="noStrike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endParaRPr b="0" lang="ru-RU" sz="7200" spc="-1" strike="noStrike">
              <a:latin typeface="Arial"/>
            </a:endParaRPr>
          </a:p>
        </p:txBody>
      </p:sp>
      <p:sp>
        <p:nvSpPr>
          <p:cNvPr id="369" name=""/>
          <p:cNvSpPr/>
          <p:nvPr/>
        </p:nvSpPr>
        <p:spPr>
          <a:xfrm>
            <a:off x="8538120" y="3877200"/>
            <a:ext cx="973440" cy="1369080"/>
          </a:xfrm>
          <a:custGeom>
            <a:avLst/>
            <a:gdLst/>
            <a:ahLst/>
            <a:rect l="l" t="t" r="r" b="b"/>
            <a:pathLst>
              <a:path w="3302" h="3811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"/>
          <p:cNvSpPr/>
          <p:nvPr/>
        </p:nvSpPr>
        <p:spPr>
          <a:xfrm>
            <a:off x="7372080" y="4974480"/>
            <a:ext cx="1682280" cy="16434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"/>
          <p:cNvSpPr/>
          <p:nvPr/>
        </p:nvSpPr>
        <p:spPr>
          <a:xfrm>
            <a:off x="7868160" y="-329040"/>
            <a:ext cx="2009160" cy="2009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"/>
          <p:cNvSpPr/>
          <p:nvPr/>
        </p:nvSpPr>
        <p:spPr>
          <a:xfrm>
            <a:off x="2982960" y="3757320"/>
            <a:ext cx="1042200" cy="30024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</a:t>
            </a:r>
            <a:r>
              <a:rPr b="0" lang="ru-RU" sz="4400" spc="-1" strike="noStrike">
                <a:latin typeface="Arial"/>
              </a:rPr>
              <a:t>я </a:t>
            </a:r>
            <a:r>
              <a:rPr b="0" lang="ru-RU" sz="4400" spc="-1" strike="noStrike">
                <a:latin typeface="Arial"/>
              </a:rPr>
              <a:t>пр</a:t>
            </a:r>
            <a:r>
              <a:rPr b="0" lang="ru-RU" sz="4400" spc="-1" strike="noStrike">
                <a:latin typeface="Arial"/>
              </a:rPr>
              <a:t>авк</a:t>
            </a:r>
            <a:r>
              <a:rPr b="0" lang="ru-RU" sz="4400" spc="-1" strike="noStrike">
                <a:latin typeface="Arial"/>
              </a:rPr>
              <a:t>и </a:t>
            </a:r>
            <a:r>
              <a:rPr b="0" lang="ru-RU" sz="4400" spc="-1" strike="noStrike">
                <a:latin typeface="Arial"/>
              </a:rPr>
              <a:t>тек</a:t>
            </a:r>
            <a:r>
              <a:rPr b="0" lang="ru-RU" sz="4400" spc="-1" strike="noStrike">
                <a:latin typeface="Arial"/>
              </a:rPr>
              <a:t>ста </a:t>
            </a:r>
            <a:r>
              <a:rPr b="0" lang="ru-RU" sz="4400" spc="-1" strike="noStrike">
                <a:latin typeface="Arial"/>
              </a:rPr>
              <a:t>заг</a:t>
            </a:r>
            <a:r>
              <a:rPr b="0" lang="ru-RU" sz="4400" spc="-1" strike="noStrike">
                <a:latin typeface="Arial"/>
              </a:rPr>
              <a:t>ла</a:t>
            </a:r>
            <a:r>
              <a:rPr b="0" lang="ru-RU" sz="4400" spc="-1" strike="noStrike">
                <a:latin typeface="Arial"/>
              </a:rPr>
              <a:t>ви</a:t>
            </a:r>
            <a:r>
              <a:rPr b="0" lang="ru-RU" sz="4400" spc="-1" strike="noStrike">
                <a:latin typeface="Arial"/>
              </a:rPr>
              <a:t>я </a:t>
            </a:r>
            <a:r>
              <a:rPr b="0" lang="ru-RU" sz="4400" spc="-1" strike="noStrike">
                <a:latin typeface="Arial"/>
              </a:rPr>
              <a:t>щё</a:t>
            </a:r>
            <a:r>
              <a:rPr b="0" lang="ru-RU" sz="4400" spc="-1" strike="noStrike">
                <a:latin typeface="Arial"/>
              </a:rPr>
              <a:t>лкн</a:t>
            </a:r>
            <a:r>
              <a:rPr b="0" lang="ru-RU" sz="4400" spc="-1" strike="noStrike">
                <a:latin typeface="Arial"/>
              </a:rPr>
              <a:t>ите </a:t>
            </a:r>
            <a:r>
              <a:rPr b="0" lang="ru-RU" sz="4400" spc="-1" strike="noStrike">
                <a:latin typeface="Arial"/>
              </a:rPr>
              <a:t>мы</a:t>
            </a:r>
            <a:r>
              <a:rPr b="0" lang="ru-RU" sz="4400" spc="-1" strike="noStrike">
                <a:latin typeface="Arial"/>
              </a:rPr>
              <a:t>шь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"/>
          <p:cNvSpPr/>
          <p:nvPr/>
        </p:nvSpPr>
        <p:spPr>
          <a:xfrm>
            <a:off x="2103480" y="3658320"/>
            <a:ext cx="1643400" cy="16434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"/>
          <p:cNvSpPr/>
          <p:nvPr/>
        </p:nvSpPr>
        <p:spPr>
          <a:xfrm>
            <a:off x="823320" y="-273240"/>
            <a:ext cx="2192040" cy="21920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"/>
          <p:cNvSpPr/>
          <p:nvPr/>
        </p:nvSpPr>
        <p:spPr>
          <a:xfrm>
            <a:off x="7955640" y="3109680"/>
            <a:ext cx="2192040" cy="21920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"/>
          <p:cNvSpPr/>
          <p:nvPr/>
        </p:nvSpPr>
        <p:spPr>
          <a:xfrm>
            <a:off x="9601560" y="915120"/>
            <a:ext cx="1643400" cy="16434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15" name=""/>
          <p:cNvGrpSpPr/>
          <p:nvPr/>
        </p:nvGrpSpPr>
        <p:grpSpPr>
          <a:xfrm>
            <a:off x="3918240" y="772200"/>
            <a:ext cx="2431080" cy="4336560"/>
            <a:chOff x="3918240" y="772200"/>
            <a:chExt cx="2431080" cy="4336560"/>
          </a:xfrm>
        </p:grpSpPr>
        <p:sp>
          <p:nvSpPr>
            <p:cNvPr id="416" name=""/>
            <p:cNvSpPr/>
            <p:nvPr/>
          </p:nvSpPr>
          <p:spPr>
            <a:xfrm rot="5330400">
              <a:off x="4853880" y="3375000"/>
              <a:ext cx="1369080" cy="146052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4" y="4067"/>
                  </a:moveTo>
                  <a:lnTo>
                    <a:pt x="0" y="4069"/>
                  </a:lnTo>
                  <a:lnTo>
                    <a:pt x="1922" y="2"/>
                  </a:lnTo>
                  <a:lnTo>
                    <a:pt x="3806" y="0"/>
                  </a:lnTo>
                  <a:lnTo>
                    <a:pt x="1884" y="4067"/>
                  </a:lnTo>
                </a:path>
              </a:pathLst>
            </a:cu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"/>
            <p:cNvSpPr/>
            <p:nvPr/>
          </p:nvSpPr>
          <p:spPr>
            <a:xfrm rot="5330400">
              <a:off x="4023360" y="2336760"/>
              <a:ext cx="1369080" cy="146052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5" y="4067"/>
                  </a:moveTo>
                  <a:lnTo>
                    <a:pt x="0" y="4069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"/>
            <p:cNvSpPr/>
            <p:nvPr/>
          </p:nvSpPr>
          <p:spPr>
            <a:xfrm rot="5330400">
              <a:off x="4920480" y="2072520"/>
              <a:ext cx="1369080" cy="1460520"/>
            </a:xfrm>
            <a:custGeom>
              <a:avLst/>
              <a:gdLst/>
              <a:ahLst/>
              <a:rect l="l" t="t" r="r" b="b"/>
              <a:pathLst>
                <a:path w="3807" h="4069">
                  <a:moveTo>
                    <a:pt x="1885" y="4067"/>
                  </a:moveTo>
                  <a:lnTo>
                    <a:pt x="0" y="4068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"/>
            <p:cNvSpPr/>
            <p:nvPr/>
          </p:nvSpPr>
          <p:spPr>
            <a:xfrm rot="5330400">
              <a:off x="3977280" y="978840"/>
              <a:ext cx="1369080" cy="146052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5" y="4067"/>
                  </a:moveTo>
                  <a:lnTo>
                    <a:pt x="0" y="4069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"/>
            <p:cNvSpPr/>
            <p:nvPr/>
          </p:nvSpPr>
          <p:spPr>
            <a:xfrm rot="5330400">
              <a:off x="4911480" y="740880"/>
              <a:ext cx="1369080" cy="1460520"/>
            </a:xfrm>
            <a:custGeom>
              <a:avLst/>
              <a:gdLst/>
              <a:ahLst/>
              <a:rect l="l" t="t" r="r" b="b"/>
              <a:pathLst>
                <a:path w="3807" h="4069">
                  <a:moveTo>
                    <a:pt x="1885" y="4067"/>
                  </a:moveTo>
                  <a:lnTo>
                    <a:pt x="0" y="4068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"/>
            <p:cNvSpPr/>
            <p:nvPr/>
          </p:nvSpPr>
          <p:spPr>
            <a:xfrm rot="5330400">
              <a:off x="4032000" y="3679200"/>
              <a:ext cx="1369080" cy="146052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4" y="4067"/>
                  </a:moveTo>
                  <a:lnTo>
                    <a:pt x="0" y="4069"/>
                  </a:lnTo>
                  <a:lnTo>
                    <a:pt x="1922" y="2"/>
                  </a:lnTo>
                  <a:lnTo>
                    <a:pt x="3806" y="0"/>
                  </a:lnTo>
                  <a:lnTo>
                    <a:pt x="1884" y="4067"/>
                  </a:lnTo>
                </a:path>
              </a:pathLst>
            </a:cu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</a:t>
            </a:r>
            <a:r>
              <a:rPr b="0" lang="ru-RU" sz="4400" spc="-1" strike="noStrike">
                <a:latin typeface="Arial"/>
              </a:rPr>
              <a:t>я </a:t>
            </a:r>
            <a:r>
              <a:rPr b="0" lang="ru-RU" sz="4400" spc="-1" strike="noStrike">
                <a:latin typeface="Arial"/>
              </a:rPr>
              <a:t>пр</a:t>
            </a:r>
            <a:r>
              <a:rPr b="0" lang="ru-RU" sz="4400" spc="-1" strike="noStrike">
                <a:latin typeface="Arial"/>
              </a:rPr>
              <a:t>авк</a:t>
            </a:r>
            <a:r>
              <a:rPr b="0" lang="ru-RU" sz="4400" spc="-1" strike="noStrike">
                <a:latin typeface="Arial"/>
              </a:rPr>
              <a:t>и </a:t>
            </a:r>
            <a:r>
              <a:rPr b="0" lang="ru-RU" sz="4400" spc="-1" strike="noStrike">
                <a:latin typeface="Arial"/>
              </a:rPr>
              <a:t>тек</a:t>
            </a:r>
            <a:r>
              <a:rPr b="0" lang="ru-RU" sz="4400" spc="-1" strike="noStrike">
                <a:latin typeface="Arial"/>
              </a:rPr>
              <a:t>ста </a:t>
            </a:r>
            <a:r>
              <a:rPr b="0" lang="ru-RU" sz="4400" spc="-1" strike="noStrike">
                <a:latin typeface="Arial"/>
              </a:rPr>
              <a:t>заг</a:t>
            </a:r>
            <a:r>
              <a:rPr b="0" lang="ru-RU" sz="4400" spc="-1" strike="noStrike">
                <a:latin typeface="Arial"/>
              </a:rPr>
              <a:t>ла</a:t>
            </a:r>
            <a:r>
              <a:rPr b="0" lang="ru-RU" sz="4400" spc="-1" strike="noStrike">
                <a:latin typeface="Arial"/>
              </a:rPr>
              <a:t>ви</a:t>
            </a:r>
            <a:r>
              <a:rPr b="0" lang="ru-RU" sz="4400" spc="-1" strike="noStrike">
                <a:latin typeface="Arial"/>
              </a:rPr>
              <a:t>я </a:t>
            </a:r>
            <a:r>
              <a:rPr b="0" lang="ru-RU" sz="4400" spc="-1" strike="noStrike">
                <a:latin typeface="Arial"/>
              </a:rPr>
              <a:t>щё</a:t>
            </a:r>
            <a:r>
              <a:rPr b="0" lang="ru-RU" sz="4400" spc="-1" strike="noStrike">
                <a:latin typeface="Arial"/>
              </a:rPr>
              <a:t>лкн</a:t>
            </a:r>
            <a:r>
              <a:rPr b="0" lang="ru-RU" sz="4400" spc="-1" strike="noStrike">
                <a:latin typeface="Arial"/>
              </a:rPr>
              <a:t>ите </a:t>
            </a:r>
            <a:r>
              <a:rPr b="0" lang="ru-RU" sz="4400" spc="-1" strike="noStrike">
                <a:latin typeface="Arial"/>
              </a:rPr>
              <a:t>мы</a:t>
            </a:r>
            <a:r>
              <a:rPr b="0" lang="ru-RU" sz="4400" spc="-1" strike="noStrike">
                <a:latin typeface="Arial"/>
              </a:rPr>
              <a:t>шь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"/>
          <p:cNvSpPr/>
          <p:nvPr/>
        </p:nvSpPr>
        <p:spPr>
          <a:xfrm rot="18876000">
            <a:off x="8644320" y="-403200"/>
            <a:ext cx="2892960" cy="289296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"/>
          <p:cNvSpPr/>
          <p:nvPr/>
        </p:nvSpPr>
        <p:spPr>
          <a:xfrm rot="18876000">
            <a:off x="8664480" y="3983040"/>
            <a:ext cx="2892960" cy="289296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"/>
          <p:cNvSpPr/>
          <p:nvPr/>
        </p:nvSpPr>
        <p:spPr>
          <a:xfrm rot="18964800">
            <a:off x="992160" y="5915880"/>
            <a:ext cx="2586240" cy="729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"/>
          <p:cNvSpPr/>
          <p:nvPr/>
        </p:nvSpPr>
        <p:spPr>
          <a:xfrm rot="18964800">
            <a:off x="-1296360" y="5513760"/>
            <a:ext cx="2586240" cy="729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"/>
          <p:cNvSpPr/>
          <p:nvPr/>
        </p:nvSpPr>
        <p:spPr>
          <a:xfrm rot="18964800">
            <a:off x="3680280" y="339480"/>
            <a:ext cx="3455280" cy="9198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"/>
          <p:cNvSpPr/>
          <p:nvPr/>
        </p:nvSpPr>
        <p:spPr>
          <a:xfrm rot="18964800">
            <a:off x="1443960" y="-756000"/>
            <a:ext cx="2586240" cy="729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"/>
          <p:cNvSpPr/>
          <p:nvPr/>
        </p:nvSpPr>
        <p:spPr>
          <a:xfrm rot="18964800">
            <a:off x="-726480" y="3295080"/>
            <a:ext cx="2586240" cy="5104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п</a:t>
            </a:r>
            <a:r>
              <a:rPr b="0" lang="ru-RU" sz="4400" spc="-1" strike="noStrike">
                <a:latin typeface="Arial"/>
              </a:rPr>
              <a:t>р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с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з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г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щ</a:t>
            </a:r>
            <a:r>
              <a:rPr b="0" lang="ru-RU" sz="4400" spc="-1" strike="noStrike">
                <a:latin typeface="Arial"/>
              </a:rPr>
              <a:t>ё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н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м</a:t>
            </a:r>
            <a:r>
              <a:rPr b="0" lang="ru-RU" sz="4400" spc="-1" strike="noStrike">
                <a:latin typeface="Arial"/>
              </a:rPr>
              <a:t>ы</a:t>
            </a:r>
            <a:r>
              <a:rPr b="0" lang="ru-RU" sz="4400" spc="-1" strike="noStrike">
                <a:latin typeface="Arial"/>
              </a:rPr>
              <a:t>ш</a:t>
            </a:r>
            <a:r>
              <a:rPr b="0" lang="ru-RU" sz="4400" spc="-1" strike="noStrike">
                <a:latin typeface="Arial"/>
              </a:rPr>
              <a:t>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unsplash.com/@johnwestrock?utm_source=unsplash&amp;utm_medium=referral&amp;utm_content=creditCopyText" TargetMode="External"/><Relationship Id="rId2" Type="http://schemas.openxmlformats.org/officeDocument/2006/relationships/hyperlink" Target="https://unsplash.com/s/photos/landscape?utm_source=unsplash&amp;utm_medium=referral&amp;utm_content=creditCopyText" TargetMode="External"/><Relationship Id="rId3" Type="http://schemas.openxmlformats.org/officeDocument/2006/relationships/image" Target="../media/image50.jpeg"/><Relationship Id="rId4" Type="http://schemas.openxmlformats.org/officeDocument/2006/relationships/slideLayout" Target="../slideLayouts/slideLayout9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"/>
          <p:cNvSpPr/>
          <p:nvPr/>
        </p:nvSpPr>
        <p:spPr>
          <a:xfrm>
            <a:off x="-180000" y="900000"/>
            <a:ext cx="10437480" cy="35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solidFill>
                  <a:srgbClr val="000000"/>
                </a:solidFill>
                <a:highlight>
                  <a:srgbClr val="999999"/>
                </a:highlight>
                <a:latin typeface="Noto Sans"/>
                <a:ea typeface="DejaVu Sans"/>
              </a:rPr>
              <a:t>Алгоритм кэширования </a:t>
            </a: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9600" spc="-1" strike="noStrike">
                <a:solidFill>
                  <a:srgbClr val="000000"/>
                </a:solidFill>
                <a:highlight>
                  <a:srgbClr val="999999"/>
                </a:highlight>
                <a:latin typeface="Noto Sans"/>
                <a:ea typeface="DejaVu Sans"/>
              </a:rPr>
              <a:t>LRU-K</a:t>
            </a:r>
            <a:endParaRPr b="0" lang="ru-RU" sz="9600" spc="-1" strike="noStrike">
              <a:latin typeface="Arial"/>
            </a:endParaRPr>
          </a:p>
        </p:txBody>
      </p:sp>
      <p:sp>
        <p:nvSpPr>
          <p:cNvPr id="506" name=""/>
          <p:cNvSpPr/>
          <p:nvPr/>
        </p:nvSpPr>
        <p:spPr>
          <a:xfrm>
            <a:off x="7200000" y="4320000"/>
            <a:ext cx="7017480" cy="197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Над проектом работали: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Березин Олег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Строчук Андрей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Крутиков Дмитрий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Добровольская Ксения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07" name=""/>
          <p:cNvSpPr/>
          <p:nvPr/>
        </p:nvSpPr>
        <p:spPr>
          <a:xfrm>
            <a:off x="7020000" y="441216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"/>
          <p:cNvSpPr/>
          <p:nvPr/>
        </p:nvSpPr>
        <p:spPr>
          <a:xfrm>
            <a:off x="2560320" y="285840"/>
            <a:ext cx="493524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68" name=""/>
          <p:cNvGrpSpPr/>
          <p:nvPr/>
        </p:nvGrpSpPr>
        <p:grpSpPr>
          <a:xfrm>
            <a:off x="194400" y="1293840"/>
            <a:ext cx="1783080" cy="1763640"/>
            <a:chOff x="194400" y="1293840"/>
            <a:chExt cx="1783080" cy="1763640"/>
          </a:xfrm>
        </p:grpSpPr>
        <p:sp>
          <p:nvSpPr>
            <p:cNvPr id="669" name=""/>
            <p:cNvSpPr/>
            <p:nvPr/>
          </p:nvSpPr>
          <p:spPr>
            <a:xfrm>
              <a:off x="194400" y="1293840"/>
              <a:ext cx="1783080" cy="176364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70" name=""/>
          <p:cNvSpPr/>
          <p:nvPr/>
        </p:nvSpPr>
        <p:spPr>
          <a:xfrm>
            <a:off x="4445640" y="822960"/>
            <a:ext cx="271800" cy="2718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"/>
          <p:cNvSpPr/>
          <p:nvPr/>
        </p:nvSpPr>
        <p:spPr>
          <a:xfrm>
            <a:off x="2520000" y="1800000"/>
            <a:ext cx="897480" cy="8974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2" name=""/>
          <p:cNvSpPr/>
          <p:nvPr/>
        </p:nvSpPr>
        <p:spPr>
          <a:xfrm>
            <a:off x="3420000" y="1800000"/>
            <a:ext cx="897480" cy="89748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3" name=""/>
          <p:cNvSpPr/>
          <p:nvPr/>
        </p:nvSpPr>
        <p:spPr>
          <a:xfrm>
            <a:off x="4320000" y="1800000"/>
            <a:ext cx="897480" cy="8974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4" name=""/>
          <p:cNvSpPr/>
          <p:nvPr/>
        </p:nvSpPr>
        <p:spPr>
          <a:xfrm>
            <a:off x="5220000" y="1800000"/>
            <a:ext cx="897480" cy="8974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5" name=""/>
          <p:cNvSpPr/>
          <p:nvPr/>
        </p:nvSpPr>
        <p:spPr>
          <a:xfrm>
            <a:off x="6480000" y="1800000"/>
            <a:ext cx="897480" cy="8974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6" name=""/>
          <p:cNvSpPr/>
          <p:nvPr/>
        </p:nvSpPr>
        <p:spPr>
          <a:xfrm>
            <a:off x="6132240" y="1980000"/>
            <a:ext cx="52524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"/>
          <p:cNvSpPr/>
          <p:nvPr/>
        </p:nvSpPr>
        <p:spPr>
          <a:xfrm>
            <a:off x="2560320" y="285840"/>
            <a:ext cx="493524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78" name=""/>
          <p:cNvGrpSpPr/>
          <p:nvPr/>
        </p:nvGrpSpPr>
        <p:grpSpPr>
          <a:xfrm>
            <a:off x="194400" y="1293840"/>
            <a:ext cx="1783080" cy="1763640"/>
            <a:chOff x="194400" y="1293840"/>
            <a:chExt cx="1783080" cy="1763640"/>
          </a:xfrm>
        </p:grpSpPr>
        <p:sp>
          <p:nvSpPr>
            <p:cNvPr id="679" name=""/>
            <p:cNvSpPr/>
            <p:nvPr/>
          </p:nvSpPr>
          <p:spPr>
            <a:xfrm>
              <a:off x="194400" y="1293840"/>
              <a:ext cx="1783080" cy="176364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80" name=""/>
          <p:cNvSpPr/>
          <p:nvPr/>
        </p:nvSpPr>
        <p:spPr>
          <a:xfrm>
            <a:off x="4445640" y="822960"/>
            <a:ext cx="271800" cy="2718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"/>
          <p:cNvSpPr/>
          <p:nvPr/>
        </p:nvSpPr>
        <p:spPr>
          <a:xfrm>
            <a:off x="2520000" y="1800000"/>
            <a:ext cx="897480" cy="8974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2" name=""/>
          <p:cNvSpPr/>
          <p:nvPr/>
        </p:nvSpPr>
        <p:spPr>
          <a:xfrm>
            <a:off x="3420000" y="1800000"/>
            <a:ext cx="897480" cy="89748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3" name=""/>
          <p:cNvSpPr/>
          <p:nvPr/>
        </p:nvSpPr>
        <p:spPr>
          <a:xfrm>
            <a:off x="4320000" y="1800000"/>
            <a:ext cx="897480" cy="8974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4" name=""/>
          <p:cNvSpPr/>
          <p:nvPr/>
        </p:nvSpPr>
        <p:spPr>
          <a:xfrm>
            <a:off x="5220000" y="1800000"/>
            <a:ext cx="897480" cy="8974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5" name=""/>
          <p:cNvSpPr/>
          <p:nvPr/>
        </p:nvSpPr>
        <p:spPr>
          <a:xfrm>
            <a:off x="6480000" y="1800000"/>
            <a:ext cx="897480" cy="8974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6" name=""/>
          <p:cNvSpPr/>
          <p:nvPr/>
        </p:nvSpPr>
        <p:spPr>
          <a:xfrm>
            <a:off x="6132240" y="1980000"/>
            <a:ext cx="52524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7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"/>
          <p:cNvSpPr/>
          <p:nvPr/>
        </p:nvSpPr>
        <p:spPr>
          <a:xfrm>
            <a:off x="1800000" y="3060000"/>
            <a:ext cx="1437480" cy="21574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"/>
          <p:cNvSpPr/>
          <p:nvPr/>
        </p:nvSpPr>
        <p:spPr>
          <a:xfrm>
            <a:off x="2560320" y="285840"/>
            <a:ext cx="493524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90" name=""/>
          <p:cNvGrpSpPr/>
          <p:nvPr/>
        </p:nvGrpSpPr>
        <p:grpSpPr>
          <a:xfrm>
            <a:off x="194400" y="1293840"/>
            <a:ext cx="1783080" cy="1763640"/>
            <a:chOff x="194400" y="1293840"/>
            <a:chExt cx="1783080" cy="1763640"/>
          </a:xfrm>
        </p:grpSpPr>
        <p:sp>
          <p:nvSpPr>
            <p:cNvPr id="691" name=""/>
            <p:cNvSpPr/>
            <p:nvPr/>
          </p:nvSpPr>
          <p:spPr>
            <a:xfrm>
              <a:off x="194400" y="1293840"/>
              <a:ext cx="1783080" cy="176364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92" name=""/>
          <p:cNvSpPr/>
          <p:nvPr/>
        </p:nvSpPr>
        <p:spPr>
          <a:xfrm>
            <a:off x="4445640" y="822960"/>
            <a:ext cx="271800" cy="2718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"/>
          <p:cNvSpPr/>
          <p:nvPr/>
        </p:nvSpPr>
        <p:spPr>
          <a:xfrm>
            <a:off x="2520000" y="1800000"/>
            <a:ext cx="897480" cy="8974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4" name=""/>
          <p:cNvSpPr/>
          <p:nvPr/>
        </p:nvSpPr>
        <p:spPr>
          <a:xfrm>
            <a:off x="3420000" y="1800000"/>
            <a:ext cx="897480" cy="89748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5" name=""/>
          <p:cNvSpPr/>
          <p:nvPr/>
        </p:nvSpPr>
        <p:spPr>
          <a:xfrm>
            <a:off x="4320000" y="1800000"/>
            <a:ext cx="897480" cy="8974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6" name=""/>
          <p:cNvSpPr/>
          <p:nvPr/>
        </p:nvSpPr>
        <p:spPr>
          <a:xfrm>
            <a:off x="5220000" y="1800000"/>
            <a:ext cx="897480" cy="8974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7" name=""/>
          <p:cNvSpPr/>
          <p:nvPr/>
        </p:nvSpPr>
        <p:spPr>
          <a:xfrm>
            <a:off x="6480000" y="1800000"/>
            <a:ext cx="897480" cy="8974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8" name=""/>
          <p:cNvSpPr/>
          <p:nvPr/>
        </p:nvSpPr>
        <p:spPr>
          <a:xfrm>
            <a:off x="6132240" y="1980000"/>
            <a:ext cx="52524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9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"/>
          <p:cNvSpPr/>
          <p:nvPr/>
        </p:nvSpPr>
        <p:spPr>
          <a:xfrm>
            <a:off x="1800000" y="3060000"/>
            <a:ext cx="1437480" cy="21574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История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1" name=""/>
          <p:cNvSpPr/>
          <p:nvPr/>
        </p:nvSpPr>
        <p:spPr>
          <a:xfrm>
            <a:off x="3780000" y="396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2" name=""/>
          <p:cNvSpPr/>
          <p:nvPr/>
        </p:nvSpPr>
        <p:spPr>
          <a:xfrm>
            <a:off x="5400000" y="396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3" name=""/>
          <p:cNvSpPr/>
          <p:nvPr/>
        </p:nvSpPr>
        <p:spPr>
          <a:xfrm>
            <a:off x="6300000" y="396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4" name=""/>
          <p:cNvSpPr/>
          <p:nvPr/>
        </p:nvSpPr>
        <p:spPr>
          <a:xfrm>
            <a:off x="59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"/>
          <p:cNvSpPr/>
          <p:nvPr/>
        </p:nvSpPr>
        <p:spPr>
          <a:xfrm>
            <a:off x="432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"/>
          <p:cNvSpPr/>
          <p:nvPr/>
        </p:nvSpPr>
        <p:spPr>
          <a:xfrm>
            <a:off x="3240000" y="4140000"/>
            <a:ext cx="54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"/>
          <p:cNvSpPr/>
          <p:nvPr/>
        </p:nvSpPr>
        <p:spPr>
          <a:xfrm>
            <a:off x="7740000" y="1800000"/>
            <a:ext cx="1977480" cy="8974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8" name=""/>
          <p:cNvSpPr/>
          <p:nvPr/>
        </p:nvSpPr>
        <p:spPr>
          <a:xfrm>
            <a:off x="4680000" y="4084560"/>
            <a:ext cx="2490480" cy="77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09" name=""/>
          <p:cNvSpPr/>
          <p:nvPr/>
        </p:nvSpPr>
        <p:spPr>
          <a:xfrm>
            <a:off x="50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"/>
          <p:cNvSpPr/>
          <p:nvPr/>
        </p:nvSpPr>
        <p:spPr>
          <a:xfrm>
            <a:off x="2560320" y="285840"/>
            <a:ext cx="493524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11" name=""/>
          <p:cNvGrpSpPr/>
          <p:nvPr/>
        </p:nvGrpSpPr>
        <p:grpSpPr>
          <a:xfrm>
            <a:off x="194400" y="1293840"/>
            <a:ext cx="1783080" cy="1763640"/>
            <a:chOff x="194400" y="1293840"/>
            <a:chExt cx="1783080" cy="1763640"/>
          </a:xfrm>
        </p:grpSpPr>
        <p:sp>
          <p:nvSpPr>
            <p:cNvPr id="712" name=""/>
            <p:cNvSpPr/>
            <p:nvPr/>
          </p:nvSpPr>
          <p:spPr>
            <a:xfrm>
              <a:off x="194400" y="1293840"/>
              <a:ext cx="1783080" cy="176364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13" name=""/>
          <p:cNvSpPr/>
          <p:nvPr/>
        </p:nvSpPr>
        <p:spPr>
          <a:xfrm>
            <a:off x="4445640" y="822960"/>
            <a:ext cx="271800" cy="2718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"/>
          <p:cNvSpPr/>
          <p:nvPr/>
        </p:nvSpPr>
        <p:spPr>
          <a:xfrm>
            <a:off x="4902840" y="822960"/>
            <a:ext cx="271800" cy="2718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"/>
          <p:cNvSpPr/>
          <p:nvPr/>
        </p:nvSpPr>
        <p:spPr>
          <a:xfrm>
            <a:off x="2520000" y="1800000"/>
            <a:ext cx="897480" cy="8974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6" name=""/>
          <p:cNvSpPr/>
          <p:nvPr/>
        </p:nvSpPr>
        <p:spPr>
          <a:xfrm>
            <a:off x="3420000" y="1800000"/>
            <a:ext cx="897480" cy="89748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7" name=""/>
          <p:cNvSpPr/>
          <p:nvPr/>
        </p:nvSpPr>
        <p:spPr>
          <a:xfrm>
            <a:off x="4320000" y="1800000"/>
            <a:ext cx="897480" cy="8974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8" name=""/>
          <p:cNvSpPr/>
          <p:nvPr/>
        </p:nvSpPr>
        <p:spPr>
          <a:xfrm>
            <a:off x="5220000" y="1800000"/>
            <a:ext cx="897480" cy="8974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9" name=""/>
          <p:cNvSpPr/>
          <p:nvPr/>
        </p:nvSpPr>
        <p:spPr>
          <a:xfrm>
            <a:off x="6480000" y="1800000"/>
            <a:ext cx="897480" cy="8974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0" name=""/>
          <p:cNvSpPr/>
          <p:nvPr/>
        </p:nvSpPr>
        <p:spPr>
          <a:xfrm>
            <a:off x="6132240" y="1980000"/>
            <a:ext cx="52524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1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"/>
          <p:cNvSpPr/>
          <p:nvPr/>
        </p:nvSpPr>
        <p:spPr>
          <a:xfrm>
            <a:off x="1800000" y="3060000"/>
            <a:ext cx="1437480" cy="21574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История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 элемент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3" name=""/>
          <p:cNvSpPr/>
          <p:nvPr/>
        </p:nvSpPr>
        <p:spPr>
          <a:xfrm>
            <a:off x="3240000" y="4860000"/>
            <a:ext cx="46800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"/>
          <p:cNvSpPr/>
          <p:nvPr/>
        </p:nvSpPr>
        <p:spPr>
          <a:xfrm>
            <a:off x="3780000" y="396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5" name=""/>
          <p:cNvSpPr/>
          <p:nvPr/>
        </p:nvSpPr>
        <p:spPr>
          <a:xfrm>
            <a:off x="5400000" y="396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6" name=""/>
          <p:cNvSpPr/>
          <p:nvPr/>
        </p:nvSpPr>
        <p:spPr>
          <a:xfrm>
            <a:off x="6300000" y="396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7" name=""/>
          <p:cNvSpPr/>
          <p:nvPr/>
        </p:nvSpPr>
        <p:spPr>
          <a:xfrm>
            <a:off x="59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"/>
          <p:cNvSpPr/>
          <p:nvPr/>
        </p:nvSpPr>
        <p:spPr>
          <a:xfrm>
            <a:off x="432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"/>
          <p:cNvSpPr/>
          <p:nvPr/>
        </p:nvSpPr>
        <p:spPr>
          <a:xfrm>
            <a:off x="3240000" y="4140000"/>
            <a:ext cx="54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30" name=""/>
          <p:cNvGrpSpPr/>
          <p:nvPr/>
        </p:nvGrpSpPr>
        <p:grpSpPr>
          <a:xfrm>
            <a:off x="7560000" y="3060000"/>
            <a:ext cx="1797480" cy="1797480"/>
            <a:chOff x="7560000" y="3060000"/>
            <a:chExt cx="1797480" cy="1797480"/>
          </a:xfrm>
        </p:grpSpPr>
        <p:sp>
          <p:nvSpPr>
            <p:cNvPr id="731" name=""/>
            <p:cNvSpPr/>
            <p:nvPr/>
          </p:nvSpPr>
          <p:spPr>
            <a:xfrm>
              <a:off x="7560000" y="3060000"/>
              <a:ext cx="1797480" cy="17974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32" name=""/>
          <p:cNvSpPr/>
          <p:nvPr/>
        </p:nvSpPr>
        <p:spPr>
          <a:xfrm>
            <a:off x="7740000" y="1800000"/>
            <a:ext cx="1977480" cy="8974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33" name=""/>
          <p:cNvSpPr/>
          <p:nvPr/>
        </p:nvSpPr>
        <p:spPr>
          <a:xfrm>
            <a:off x="4680000" y="4084560"/>
            <a:ext cx="2490480" cy="77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34" name=""/>
          <p:cNvSpPr/>
          <p:nvPr/>
        </p:nvSpPr>
        <p:spPr>
          <a:xfrm>
            <a:off x="50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"/>
          <p:cNvSpPr/>
          <p:nvPr/>
        </p:nvSpPr>
        <p:spPr>
          <a:xfrm>
            <a:off x="220320" y="180000"/>
            <a:ext cx="967716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36" name=""/>
          <p:cNvGrpSpPr/>
          <p:nvPr/>
        </p:nvGrpSpPr>
        <p:grpSpPr>
          <a:xfrm>
            <a:off x="360000" y="1260000"/>
            <a:ext cx="1797480" cy="1797480"/>
            <a:chOff x="360000" y="1260000"/>
            <a:chExt cx="1797480" cy="1797480"/>
          </a:xfrm>
        </p:grpSpPr>
        <p:sp>
          <p:nvSpPr>
            <p:cNvPr id="737" name=""/>
            <p:cNvSpPr/>
            <p:nvPr/>
          </p:nvSpPr>
          <p:spPr>
            <a:xfrm>
              <a:off x="360000" y="1260000"/>
              <a:ext cx="1797480" cy="17974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38" name=""/>
          <p:cNvSpPr/>
          <p:nvPr/>
        </p:nvSpPr>
        <p:spPr>
          <a:xfrm>
            <a:off x="4445640" y="822960"/>
            <a:ext cx="271800" cy="2718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"/>
          <p:cNvSpPr/>
          <p:nvPr/>
        </p:nvSpPr>
        <p:spPr>
          <a:xfrm>
            <a:off x="4902840" y="822960"/>
            <a:ext cx="271800" cy="2718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"/>
          <p:cNvSpPr/>
          <p:nvPr/>
        </p:nvSpPr>
        <p:spPr>
          <a:xfrm>
            <a:off x="360000" y="3780000"/>
            <a:ext cx="1437480" cy="16174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42" name=""/>
          <p:cNvSpPr/>
          <p:nvPr/>
        </p:nvSpPr>
        <p:spPr>
          <a:xfrm>
            <a:off x="2160000" y="1382040"/>
            <a:ext cx="3057480" cy="41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3" name=""/>
          <p:cNvSpPr/>
          <p:nvPr/>
        </p:nvSpPr>
        <p:spPr>
          <a:xfrm>
            <a:off x="4860000" y="1382040"/>
            <a:ext cx="415440" cy="41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4" name=""/>
          <p:cNvSpPr/>
          <p:nvPr/>
        </p:nvSpPr>
        <p:spPr>
          <a:xfrm>
            <a:off x="2520360" y="288036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5" name=""/>
          <p:cNvSpPr/>
          <p:nvPr/>
        </p:nvSpPr>
        <p:spPr>
          <a:xfrm>
            <a:off x="3060000" y="3780360"/>
            <a:ext cx="360" cy="357120"/>
          </a:xfrm>
          <a:custGeom>
            <a:avLst/>
            <a:gdLst/>
            <a:ahLst/>
            <a:rect l="l" t="t" r="r" b="b"/>
            <a:pathLst>
              <a:path w="1" h="1000">
                <a:moveTo>
                  <a:pt x="0" y="0"/>
                </a:moveTo>
                <a:lnTo>
                  <a:pt x="0" y="999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"/>
          <p:cNvSpPr/>
          <p:nvPr/>
        </p:nvSpPr>
        <p:spPr>
          <a:xfrm flipV="1">
            <a:off x="1878480" y="3582000"/>
            <a:ext cx="579960" cy="46116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"/>
          <p:cNvSpPr/>
          <p:nvPr/>
        </p:nvSpPr>
        <p:spPr>
          <a:xfrm>
            <a:off x="270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8" name=""/>
          <p:cNvSpPr/>
          <p:nvPr/>
        </p:nvSpPr>
        <p:spPr>
          <a:xfrm>
            <a:off x="7560000" y="1096200"/>
            <a:ext cx="1977480" cy="8974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9" name=""/>
          <p:cNvSpPr/>
          <p:nvPr/>
        </p:nvSpPr>
        <p:spPr>
          <a:xfrm>
            <a:off x="7551000" y="1082160"/>
            <a:ext cx="1977480" cy="8974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"/>
          <p:cNvSpPr/>
          <p:nvPr/>
        </p:nvSpPr>
        <p:spPr>
          <a:xfrm>
            <a:off x="220320" y="180000"/>
            <a:ext cx="967716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51" name=""/>
          <p:cNvGrpSpPr/>
          <p:nvPr/>
        </p:nvGrpSpPr>
        <p:grpSpPr>
          <a:xfrm>
            <a:off x="360000" y="1260000"/>
            <a:ext cx="1797480" cy="1797480"/>
            <a:chOff x="360000" y="1260000"/>
            <a:chExt cx="1797480" cy="1797480"/>
          </a:xfrm>
        </p:grpSpPr>
        <p:sp>
          <p:nvSpPr>
            <p:cNvPr id="752" name=""/>
            <p:cNvSpPr/>
            <p:nvPr/>
          </p:nvSpPr>
          <p:spPr>
            <a:xfrm>
              <a:off x="360000" y="1260000"/>
              <a:ext cx="1797480" cy="17974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53" name=""/>
          <p:cNvSpPr/>
          <p:nvPr/>
        </p:nvSpPr>
        <p:spPr>
          <a:xfrm>
            <a:off x="4445640" y="822960"/>
            <a:ext cx="271800" cy="2718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"/>
          <p:cNvSpPr/>
          <p:nvPr/>
        </p:nvSpPr>
        <p:spPr>
          <a:xfrm>
            <a:off x="4902840" y="822960"/>
            <a:ext cx="271800" cy="2718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"/>
          <p:cNvSpPr/>
          <p:nvPr/>
        </p:nvSpPr>
        <p:spPr>
          <a:xfrm>
            <a:off x="360000" y="3780000"/>
            <a:ext cx="1437480" cy="16174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57" name=""/>
          <p:cNvSpPr/>
          <p:nvPr/>
        </p:nvSpPr>
        <p:spPr>
          <a:xfrm>
            <a:off x="2160000" y="1382040"/>
            <a:ext cx="3057480" cy="41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8" name=""/>
          <p:cNvSpPr/>
          <p:nvPr/>
        </p:nvSpPr>
        <p:spPr>
          <a:xfrm>
            <a:off x="5400000" y="1382040"/>
            <a:ext cx="415440" cy="41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9" name=""/>
          <p:cNvSpPr/>
          <p:nvPr/>
        </p:nvSpPr>
        <p:spPr>
          <a:xfrm>
            <a:off x="2520360" y="288036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0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"/>
          <p:cNvSpPr/>
          <p:nvPr/>
        </p:nvSpPr>
        <p:spPr>
          <a:xfrm flipV="1">
            <a:off x="1878480" y="3582000"/>
            <a:ext cx="579960" cy="46116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"/>
          <p:cNvSpPr/>
          <p:nvPr/>
        </p:nvSpPr>
        <p:spPr>
          <a:xfrm>
            <a:off x="270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3" name=""/>
          <p:cNvSpPr/>
          <p:nvPr/>
        </p:nvSpPr>
        <p:spPr>
          <a:xfrm>
            <a:off x="4860000" y="1382040"/>
            <a:ext cx="415440" cy="4154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4" name=""/>
          <p:cNvSpPr/>
          <p:nvPr/>
        </p:nvSpPr>
        <p:spPr>
          <a:xfrm>
            <a:off x="3960000" y="288000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5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"/>
          <p:cNvSpPr/>
          <p:nvPr/>
        </p:nvSpPr>
        <p:spPr>
          <a:xfrm>
            <a:off x="414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8" name=""/>
          <p:cNvSpPr/>
          <p:nvPr/>
        </p:nvSpPr>
        <p:spPr>
          <a:xfrm>
            <a:off x="7560000" y="1096200"/>
            <a:ext cx="1977480" cy="8974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2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"/>
          <p:cNvSpPr/>
          <p:nvPr/>
        </p:nvSpPr>
        <p:spPr>
          <a:xfrm>
            <a:off x="220320" y="180000"/>
            <a:ext cx="967716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70" name=""/>
          <p:cNvGrpSpPr/>
          <p:nvPr/>
        </p:nvGrpSpPr>
        <p:grpSpPr>
          <a:xfrm>
            <a:off x="360000" y="1260000"/>
            <a:ext cx="1797480" cy="1797480"/>
            <a:chOff x="360000" y="1260000"/>
            <a:chExt cx="1797480" cy="1797480"/>
          </a:xfrm>
        </p:grpSpPr>
        <p:sp>
          <p:nvSpPr>
            <p:cNvPr id="771" name=""/>
            <p:cNvSpPr/>
            <p:nvPr/>
          </p:nvSpPr>
          <p:spPr>
            <a:xfrm>
              <a:off x="360000" y="1260000"/>
              <a:ext cx="1797480" cy="17974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72" name=""/>
          <p:cNvSpPr/>
          <p:nvPr/>
        </p:nvSpPr>
        <p:spPr>
          <a:xfrm>
            <a:off x="4445640" y="822960"/>
            <a:ext cx="271800" cy="2718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"/>
          <p:cNvSpPr/>
          <p:nvPr/>
        </p:nvSpPr>
        <p:spPr>
          <a:xfrm>
            <a:off x="4902840" y="822960"/>
            <a:ext cx="271800" cy="2718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"/>
          <p:cNvSpPr/>
          <p:nvPr/>
        </p:nvSpPr>
        <p:spPr>
          <a:xfrm>
            <a:off x="360000" y="3780000"/>
            <a:ext cx="1437480" cy="16174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76" name=""/>
          <p:cNvSpPr/>
          <p:nvPr/>
        </p:nvSpPr>
        <p:spPr>
          <a:xfrm>
            <a:off x="2160000" y="1382040"/>
            <a:ext cx="3057480" cy="41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7" name=""/>
          <p:cNvSpPr/>
          <p:nvPr/>
        </p:nvSpPr>
        <p:spPr>
          <a:xfrm>
            <a:off x="5400000" y="1382040"/>
            <a:ext cx="415440" cy="4154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8" name=""/>
          <p:cNvSpPr/>
          <p:nvPr/>
        </p:nvSpPr>
        <p:spPr>
          <a:xfrm>
            <a:off x="2520360" y="288036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9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"/>
          <p:cNvSpPr/>
          <p:nvPr/>
        </p:nvSpPr>
        <p:spPr>
          <a:xfrm>
            <a:off x="270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1" name=""/>
          <p:cNvSpPr/>
          <p:nvPr/>
        </p:nvSpPr>
        <p:spPr>
          <a:xfrm>
            <a:off x="4860000" y="1382040"/>
            <a:ext cx="415440" cy="41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2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"/>
          <p:cNvSpPr/>
          <p:nvPr/>
        </p:nvSpPr>
        <p:spPr>
          <a:xfrm>
            <a:off x="414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5" name=""/>
          <p:cNvSpPr/>
          <p:nvPr/>
        </p:nvSpPr>
        <p:spPr>
          <a:xfrm>
            <a:off x="5940000" y="1382040"/>
            <a:ext cx="415440" cy="41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6" name=""/>
          <p:cNvSpPr/>
          <p:nvPr/>
        </p:nvSpPr>
        <p:spPr>
          <a:xfrm>
            <a:off x="3960360" y="288036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7" name=""/>
          <p:cNvSpPr/>
          <p:nvPr/>
        </p:nvSpPr>
        <p:spPr>
          <a:xfrm>
            <a:off x="7560000" y="1096200"/>
            <a:ext cx="1977480" cy="89748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8" name=""/>
          <p:cNvSpPr/>
          <p:nvPr/>
        </p:nvSpPr>
        <p:spPr>
          <a:xfrm>
            <a:off x="7560360" y="1096560"/>
            <a:ext cx="1977480" cy="8974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9" name=""/>
          <p:cNvSpPr/>
          <p:nvPr/>
        </p:nvSpPr>
        <p:spPr>
          <a:xfrm>
            <a:off x="2700000" y="486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0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"/>
          <p:cNvSpPr/>
          <p:nvPr/>
        </p:nvSpPr>
        <p:spPr>
          <a:xfrm flipH="1" flipV="1">
            <a:off x="4842000" y="3778920"/>
            <a:ext cx="12600" cy="168012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"/>
          <p:cNvSpPr/>
          <p:nvPr/>
        </p:nvSpPr>
        <p:spPr>
          <a:xfrm>
            <a:off x="3420000" y="5459040"/>
            <a:ext cx="1427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"/>
          <p:cNvSpPr/>
          <p:nvPr/>
        </p:nvSpPr>
        <p:spPr>
          <a:xfrm>
            <a:off x="1980000" y="5459040"/>
            <a:ext cx="144072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"/>
          <p:cNvSpPr/>
          <p:nvPr/>
        </p:nvSpPr>
        <p:spPr>
          <a:xfrm>
            <a:off x="220320" y="180000"/>
            <a:ext cx="967716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99" name=""/>
          <p:cNvGrpSpPr/>
          <p:nvPr/>
        </p:nvGrpSpPr>
        <p:grpSpPr>
          <a:xfrm>
            <a:off x="360000" y="1260000"/>
            <a:ext cx="1797480" cy="1797480"/>
            <a:chOff x="360000" y="1260000"/>
            <a:chExt cx="1797480" cy="1797480"/>
          </a:xfrm>
        </p:grpSpPr>
        <p:sp>
          <p:nvSpPr>
            <p:cNvPr id="800" name=""/>
            <p:cNvSpPr/>
            <p:nvPr/>
          </p:nvSpPr>
          <p:spPr>
            <a:xfrm>
              <a:off x="360000" y="1260000"/>
              <a:ext cx="1797480" cy="17974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801" name=""/>
          <p:cNvSpPr/>
          <p:nvPr/>
        </p:nvSpPr>
        <p:spPr>
          <a:xfrm>
            <a:off x="4445640" y="822960"/>
            <a:ext cx="271800" cy="2718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"/>
          <p:cNvSpPr/>
          <p:nvPr/>
        </p:nvSpPr>
        <p:spPr>
          <a:xfrm>
            <a:off x="4902840" y="822960"/>
            <a:ext cx="271800" cy="2718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"/>
          <p:cNvSpPr/>
          <p:nvPr/>
        </p:nvSpPr>
        <p:spPr>
          <a:xfrm>
            <a:off x="360000" y="3780000"/>
            <a:ext cx="1437480" cy="16174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05" name=""/>
          <p:cNvSpPr/>
          <p:nvPr/>
        </p:nvSpPr>
        <p:spPr>
          <a:xfrm>
            <a:off x="2160000" y="1382040"/>
            <a:ext cx="3057480" cy="41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6" name=""/>
          <p:cNvSpPr/>
          <p:nvPr/>
        </p:nvSpPr>
        <p:spPr>
          <a:xfrm>
            <a:off x="5968800" y="1382040"/>
            <a:ext cx="415440" cy="4154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7" name=""/>
          <p:cNvSpPr/>
          <p:nvPr/>
        </p:nvSpPr>
        <p:spPr>
          <a:xfrm>
            <a:off x="2520360" y="288036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8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"/>
          <p:cNvSpPr/>
          <p:nvPr/>
        </p:nvSpPr>
        <p:spPr>
          <a:xfrm>
            <a:off x="270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0" name=""/>
          <p:cNvSpPr/>
          <p:nvPr/>
        </p:nvSpPr>
        <p:spPr>
          <a:xfrm>
            <a:off x="5400000" y="1382040"/>
            <a:ext cx="415440" cy="41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1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"/>
          <p:cNvSpPr/>
          <p:nvPr/>
        </p:nvSpPr>
        <p:spPr>
          <a:xfrm>
            <a:off x="414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4" name=""/>
          <p:cNvSpPr/>
          <p:nvPr/>
        </p:nvSpPr>
        <p:spPr>
          <a:xfrm>
            <a:off x="6498360" y="1382040"/>
            <a:ext cx="415440" cy="41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5" name=""/>
          <p:cNvSpPr/>
          <p:nvPr/>
        </p:nvSpPr>
        <p:spPr>
          <a:xfrm>
            <a:off x="3960360" y="288036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6" name=""/>
          <p:cNvSpPr/>
          <p:nvPr/>
        </p:nvSpPr>
        <p:spPr>
          <a:xfrm>
            <a:off x="5400360" y="288036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7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"/>
          <p:cNvSpPr/>
          <p:nvPr/>
        </p:nvSpPr>
        <p:spPr>
          <a:xfrm>
            <a:off x="7560000" y="1096200"/>
            <a:ext cx="1977480" cy="8974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9" name=""/>
          <p:cNvSpPr/>
          <p:nvPr/>
        </p:nvSpPr>
        <p:spPr>
          <a:xfrm>
            <a:off x="4860000" y="1382040"/>
            <a:ext cx="415440" cy="41544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0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"/>
          <p:cNvSpPr/>
          <p:nvPr/>
        </p:nvSpPr>
        <p:spPr>
          <a:xfrm>
            <a:off x="2700000" y="486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2" name=""/>
          <p:cNvSpPr/>
          <p:nvPr/>
        </p:nvSpPr>
        <p:spPr>
          <a:xfrm>
            <a:off x="558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3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"/>
          <p:cNvSpPr/>
          <p:nvPr/>
        </p:nvSpPr>
        <p:spPr>
          <a:xfrm flipH="1" flipV="1">
            <a:off x="4842000" y="3769920"/>
            <a:ext cx="6120" cy="1689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"/>
          <p:cNvSpPr/>
          <p:nvPr/>
        </p:nvSpPr>
        <p:spPr>
          <a:xfrm flipV="1">
            <a:off x="1980000" y="5456880"/>
            <a:ext cx="2864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"/>
          <p:cNvSpPr/>
          <p:nvPr/>
        </p:nvSpPr>
        <p:spPr>
          <a:xfrm>
            <a:off x="220320" y="180000"/>
            <a:ext cx="967716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31" name=""/>
          <p:cNvGrpSpPr/>
          <p:nvPr/>
        </p:nvGrpSpPr>
        <p:grpSpPr>
          <a:xfrm>
            <a:off x="360000" y="1260000"/>
            <a:ext cx="1797480" cy="1797480"/>
            <a:chOff x="360000" y="1260000"/>
            <a:chExt cx="1797480" cy="1797480"/>
          </a:xfrm>
        </p:grpSpPr>
        <p:sp>
          <p:nvSpPr>
            <p:cNvPr id="832" name=""/>
            <p:cNvSpPr/>
            <p:nvPr/>
          </p:nvSpPr>
          <p:spPr>
            <a:xfrm>
              <a:off x="360000" y="1260000"/>
              <a:ext cx="1797480" cy="17974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833" name=""/>
          <p:cNvSpPr/>
          <p:nvPr/>
        </p:nvSpPr>
        <p:spPr>
          <a:xfrm>
            <a:off x="4445640" y="822960"/>
            <a:ext cx="271800" cy="2718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"/>
          <p:cNvSpPr/>
          <p:nvPr/>
        </p:nvSpPr>
        <p:spPr>
          <a:xfrm>
            <a:off x="4902840" y="822960"/>
            <a:ext cx="271800" cy="2718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"/>
          <p:cNvSpPr/>
          <p:nvPr/>
        </p:nvSpPr>
        <p:spPr>
          <a:xfrm>
            <a:off x="360000" y="3780000"/>
            <a:ext cx="1437480" cy="16174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37" name=""/>
          <p:cNvSpPr/>
          <p:nvPr/>
        </p:nvSpPr>
        <p:spPr>
          <a:xfrm>
            <a:off x="2160000" y="1382040"/>
            <a:ext cx="3057480" cy="41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8" name=""/>
          <p:cNvSpPr/>
          <p:nvPr/>
        </p:nvSpPr>
        <p:spPr>
          <a:xfrm>
            <a:off x="5968800" y="1382040"/>
            <a:ext cx="415440" cy="41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9" name=""/>
          <p:cNvSpPr/>
          <p:nvPr/>
        </p:nvSpPr>
        <p:spPr>
          <a:xfrm>
            <a:off x="2520360" y="288036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0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"/>
          <p:cNvSpPr/>
          <p:nvPr/>
        </p:nvSpPr>
        <p:spPr>
          <a:xfrm>
            <a:off x="270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2" name=""/>
          <p:cNvSpPr/>
          <p:nvPr/>
        </p:nvSpPr>
        <p:spPr>
          <a:xfrm>
            <a:off x="5400000" y="1382040"/>
            <a:ext cx="415440" cy="41544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3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"/>
          <p:cNvSpPr/>
          <p:nvPr/>
        </p:nvSpPr>
        <p:spPr>
          <a:xfrm>
            <a:off x="414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inf(5)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6" name=""/>
          <p:cNvSpPr/>
          <p:nvPr/>
        </p:nvSpPr>
        <p:spPr>
          <a:xfrm>
            <a:off x="6498360" y="1382040"/>
            <a:ext cx="415440" cy="4154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7" name=""/>
          <p:cNvSpPr/>
          <p:nvPr/>
        </p:nvSpPr>
        <p:spPr>
          <a:xfrm>
            <a:off x="3960360" y="288036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8" name=""/>
          <p:cNvSpPr/>
          <p:nvPr/>
        </p:nvSpPr>
        <p:spPr>
          <a:xfrm>
            <a:off x="5400360" y="288036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9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"/>
          <p:cNvSpPr/>
          <p:nvPr/>
        </p:nvSpPr>
        <p:spPr>
          <a:xfrm>
            <a:off x="7560000" y="1096200"/>
            <a:ext cx="1977480" cy="8974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1" name=""/>
          <p:cNvSpPr/>
          <p:nvPr/>
        </p:nvSpPr>
        <p:spPr>
          <a:xfrm>
            <a:off x="4860000" y="1382040"/>
            <a:ext cx="415440" cy="41544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2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"/>
          <p:cNvSpPr/>
          <p:nvPr/>
        </p:nvSpPr>
        <p:spPr>
          <a:xfrm>
            <a:off x="2700000" y="486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4" name=""/>
          <p:cNvSpPr/>
          <p:nvPr/>
        </p:nvSpPr>
        <p:spPr>
          <a:xfrm>
            <a:off x="558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5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"/>
          <p:cNvSpPr/>
          <p:nvPr/>
        </p:nvSpPr>
        <p:spPr>
          <a:xfrm>
            <a:off x="2340000" y="1980000"/>
            <a:ext cx="415440" cy="41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7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"/>
          <p:cNvSpPr/>
          <p:nvPr/>
        </p:nvSpPr>
        <p:spPr>
          <a:xfrm>
            <a:off x="6840000" y="288000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0" name=""/>
          <p:cNvSpPr/>
          <p:nvPr/>
        </p:nvSpPr>
        <p:spPr>
          <a:xfrm>
            <a:off x="6480720" y="342036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"/>
          <p:cNvSpPr/>
          <p:nvPr/>
        </p:nvSpPr>
        <p:spPr>
          <a:xfrm>
            <a:off x="702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2" name=""/>
          <p:cNvSpPr/>
          <p:nvPr/>
        </p:nvSpPr>
        <p:spPr>
          <a:xfrm>
            <a:off x="738036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"/>
          <p:cNvSpPr/>
          <p:nvPr/>
        </p:nvSpPr>
        <p:spPr>
          <a:xfrm flipH="1" flipV="1">
            <a:off x="4842000" y="3778920"/>
            <a:ext cx="6120" cy="1680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"/>
          <p:cNvSpPr/>
          <p:nvPr/>
        </p:nvSpPr>
        <p:spPr>
          <a:xfrm flipV="1">
            <a:off x="1980000" y="5456880"/>
            <a:ext cx="2864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"/>
          <p:cNvSpPr/>
          <p:nvPr/>
        </p:nvSpPr>
        <p:spPr>
          <a:xfrm>
            <a:off x="220320" y="180000"/>
            <a:ext cx="967716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68" name=""/>
          <p:cNvGrpSpPr/>
          <p:nvPr/>
        </p:nvGrpSpPr>
        <p:grpSpPr>
          <a:xfrm>
            <a:off x="360000" y="1260000"/>
            <a:ext cx="1797480" cy="1797480"/>
            <a:chOff x="360000" y="1260000"/>
            <a:chExt cx="1797480" cy="1797480"/>
          </a:xfrm>
        </p:grpSpPr>
        <p:sp>
          <p:nvSpPr>
            <p:cNvPr id="869" name=""/>
            <p:cNvSpPr/>
            <p:nvPr/>
          </p:nvSpPr>
          <p:spPr>
            <a:xfrm>
              <a:off x="360000" y="1260000"/>
              <a:ext cx="1797480" cy="17974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870" name=""/>
          <p:cNvSpPr/>
          <p:nvPr/>
        </p:nvSpPr>
        <p:spPr>
          <a:xfrm>
            <a:off x="4445640" y="822960"/>
            <a:ext cx="271800" cy="2718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"/>
          <p:cNvSpPr/>
          <p:nvPr/>
        </p:nvSpPr>
        <p:spPr>
          <a:xfrm>
            <a:off x="4902840" y="822960"/>
            <a:ext cx="271800" cy="2718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"/>
          <p:cNvSpPr/>
          <p:nvPr/>
        </p:nvSpPr>
        <p:spPr>
          <a:xfrm>
            <a:off x="360000" y="3780000"/>
            <a:ext cx="1437480" cy="16174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74" name=""/>
          <p:cNvSpPr/>
          <p:nvPr/>
        </p:nvSpPr>
        <p:spPr>
          <a:xfrm>
            <a:off x="2160000" y="1382040"/>
            <a:ext cx="3057480" cy="41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5" name=""/>
          <p:cNvSpPr/>
          <p:nvPr/>
        </p:nvSpPr>
        <p:spPr>
          <a:xfrm>
            <a:off x="5968800" y="1382040"/>
            <a:ext cx="415440" cy="41544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6" name=""/>
          <p:cNvSpPr/>
          <p:nvPr/>
        </p:nvSpPr>
        <p:spPr>
          <a:xfrm>
            <a:off x="2520360" y="288036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7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"/>
          <p:cNvSpPr/>
          <p:nvPr/>
        </p:nvSpPr>
        <p:spPr>
          <a:xfrm>
            <a:off x="270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9" name=""/>
          <p:cNvSpPr/>
          <p:nvPr/>
        </p:nvSpPr>
        <p:spPr>
          <a:xfrm>
            <a:off x="5400000" y="1382040"/>
            <a:ext cx="415440" cy="41544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0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"/>
          <p:cNvSpPr/>
          <p:nvPr/>
        </p:nvSpPr>
        <p:spPr>
          <a:xfrm>
            <a:off x="414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3" name=""/>
          <p:cNvSpPr/>
          <p:nvPr/>
        </p:nvSpPr>
        <p:spPr>
          <a:xfrm>
            <a:off x="6498360" y="1382040"/>
            <a:ext cx="415440" cy="41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4" name=""/>
          <p:cNvSpPr/>
          <p:nvPr/>
        </p:nvSpPr>
        <p:spPr>
          <a:xfrm>
            <a:off x="3960360" y="288036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dde8cb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5" name=""/>
          <p:cNvSpPr/>
          <p:nvPr/>
        </p:nvSpPr>
        <p:spPr>
          <a:xfrm>
            <a:off x="5400360" y="288036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6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7" name=""/>
          <p:cNvSpPr/>
          <p:nvPr/>
        </p:nvSpPr>
        <p:spPr>
          <a:xfrm>
            <a:off x="7560000" y="1096200"/>
            <a:ext cx="1977480" cy="8974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8" name=""/>
          <p:cNvSpPr/>
          <p:nvPr/>
        </p:nvSpPr>
        <p:spPr>
          <a:xfrm>
            <a:off x="4860000" y="1382040"/>
            <a:ext cx="415440" cy="415440"/>
          </a:xfrm>
          <a:prstGeom prst="ellipse">
            <a:avLst/>
          </a:prstGeom>
          <a:solidFill>
            <a:srgbClr val="dde8cb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9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"/>
          <p:cNvSpPr/>
          <p:nvPr/>
        </p:nvSpPr>
        <p:spPr>
          <a:xfrm>
            <a:off x="2700000" y="486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1" name=""/>
          <p:cNvSpPr/>
          <p:nvPr/>
        </p:nvSpPr>
        <p:spPr>
          <a:xfrm>
            <a:off x="558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2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"/>
          <p:cNvSpPr/>
          <p:nvPr/>
        </p:nvSpPr>
        <p:spPr>
          <a:xfrm>
            <a:off x="2340000" y="1980000"/>
            <a:ext cx="415440" cy="4154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4" name=""/>
          <p:cNvSpPr/>
          <p:nvPr/>
        </p:nvSpPr>
        <p:spPr>
          <a:xfrm>
            <a:off x="2880000" y="1980000"/>
            <a:ext cx="415440" cy="41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5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"/>
          <p:cNvSpPr/>
          <p:nvPr/>
        </p:nvSpPr>
        <p:spPr>
          <a:xfrm>
            <a:off x="6840000" y="288000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7" name=""/>
          <p:cNvSpPr/>
          <p:nvPr/>
        </p:nvSpPr>
        <p:spPr>
          <a:xfrm>
            <a:off x="702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8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"/>
          <p:cNvSpPr/>
          <p:nvPr/>
        </p:nvSpPr>
        <p:spPr>
          <a:xfrm flipH="1" flipV="1">
            <a:off x="4847400" y="3778560"/>
            <a:ext cx="12600" cy="1680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3" name=""/>
          <p:cNvSpPr/>
          <p:nvPr/>
        </p:nvSpPr>
        <p:spPr>
          <a:xfrm flipV="1">
            <a:off x="1980000" y="5456880"/>
            <a:ext cx="2873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/>
          <p:nvPr/>
        </p:nvSpPr>
        <p:spPr>
          <a:xfrm>
            <a:off x="540000" y="900000"/>
            <a:ext cx="6023160" cy="3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План презентации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проекта</a:t>
            </a:r>
            <a:endParaRPr b="0" lang="ru-RU" sz="2400" spc="-1" strike="noStrike">
              <a:latin typeface="Arial"/>
            </a:endParaRPr>
          </a:p>
        </p:txBody>
      </p:sp>
      <p:grpSp>
        <p:nvGrpSpPr>
          <p:cNvPr id="509" name="task-none 1"/>
          <p:cNvGrpSpPr/>
          <p:nvPr/>
        </p:nvGrpSpPr>
        <p:grpSpPr>
          <a:xfrm>
            <a:off x="7065000" y="432360"/>
            <a:ext cx="1077480" cy="717480"/>
            <a:chOff x="7065000" y="432360"/>
            <a:chExt cx="1077480" cy="717480"/>
          </a:xfrm>
        </p:grpSpPr>
        <p:grpSp>
          <p:nvGrpSpPr>
            <p:cNvPr id="510" name=""/>
            <p:cNvGrpSpPr/>
            <p:nvPr/>
          </p:nvGrpSpPr>
          <p:grpSpPr>
            <a:xfrm>
              <a:off x="7514640" y="995040"/>
              <a:ext cx="178200" cy="154800"/>
              <a:chOff x="7514640" y="995040"/>
              <a:chExt cx="178200" cy="154800"/>
            </a:xfrm>
          </p:grpSpPr>
          <p:sp>
            <p:nvSpPr>
              <p:cNvPr id="511" name=""/>
              <p:cNvSpPr/>
              <p:nvPr/>
            </p:nvSpPr>
            <p:spPr>
              <a:xfrm>
                <a:off x="7514640" y="995040"/>
                <a:ext cx="178200" cy="154800"/>
              </a:xfrm>
              <a:custGeom>
                <a:avLst/>
                <a:gdLst/>
                <a:ahLst/>
                <a:rect l="l" t="t" r="r" b="b"/>
                <a:pathLst>
                  <a:path w="503" h="438">
                    <a:moveTo>
                      <a:pt x="0" y="437"/>
                    </a:moveTo>
                    <a:lnTo>
                      <a:pt x="502" y="437"/>
                    </a:lnTo>
                    <a:lnTo>
                      <a:pt x="502" y="0"/>
                    </a:lnTo>
                    <a:lnTo>
                      <a:pt x="0" y="0"/>
                    </a:lnTo>
                    <a:lnTo>
                      <a:pt x="0" y="437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2" name=""/>
              <p:cNvSpPr/>
              <p:nvPr/>
            </p:nvSpPr>
            <p:spPr>
              <a:xfrm>
                <a:off x="7604280" y="1033920"/>
                <a:ext cx="360" cy="7848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3" name=""/>
              <p:cNvSpPr/>
              <p:nvPr/>
            </p:nvSpPr>
            <p:spPr>
              <a:xfrm>
                <a:off x="7559640" y="1073520"/>
                <a:ext cx="9000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14" name=""/>
            <p:cNvSpPr/>
            <p:nvPr/>
          </p:nvSpPr>
          <p:spPr>
            <a:xfrm>
              <a:off x="7065000" y="432360"/>
              <a:ext cx="1077480" cy="717480"/>
            </a:xfrm>
            <a:custGeom>
              <a:avLst/>
              <a:gdLst/>
              <a:ahLst/>
              <a:rect l="l" t="t" r="r" b="b"/>
              <a:pathLst>
                <a:path w="3001" h="2001">
                  <a:moveTo>
                    <a:pt x="218" y="2000"/>
                  </a:moveTo>
                  <a:lnTo>
                    <a:pt x="2781" y="2000"/>
                  </a:lnTo>
                  <a:cubicBezTo>
                    <a:pt x="2902" y="2000"/>
                    <a:pt x="3000" y="1902"/>
                    <a:pt x="3000" y="1782"/>
                  </a:cubicBezTo>
                  <a:lnTo>
                    <a:pt x="3000" y="218"/>
                  </a:lnTo>
                  <a:cubicBezTo>
                    <a:pt x="3000" y="98"/>
                    <a:pt x="2902" y="0"/>
                    <a:pt x="2781" y="0"/>
                  </a:cubicBezTo>
                  <a:lnTo>
                    <a:pt x="218" y="0"/>
                  </a:lnTo>
                  <a:cubicBezTo>
                    <a:pt x="97" y="0"/>
                    <a:pt x="0" y="98"/>
                    <a:pt x="0" y="218"/>
                  </a:cubicBezTo>
                  <a:lnTo>
                    <a:pt x="0" y="1782"/>
                  </a:lnTo>
                  <a:cubicBezTo>
                    <a:pt x="0" y="1902"/>
                    <a:pt x="97" y="2000"/>
                    <a:pt x="218" y="2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1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Task</a:t>
              </a:r>
              <a:endParaRPr b="0" lang="ru-RU" sz="1100" spc="-1" strike="noStrike">
                <a:latin typeface="Arial"/>
              </a:endParaRPr>
            </a:p>
          </p:txBody>
        </p:sp>
      </p:grpSp>
      <p:sp>
        <p:nvSpPr>
          <p:cNvPr id="515" name=""/>
          <p:cNvSpPr/>
          <p:nvPr/>
        </p:nvSpPr>
        <p:spPr>
          <a:xfrm>
            <a:off x="6840000" y="180000"/>
            <a:ext cx="1437480" cy="10774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"/>
          <p:cNvSpPr/>
          <p:nvPr/>
        </p:nvSpPr>
        <p:spPr>
          <a:xfrm>
            <a:off x="4861440" y="4681440"/>
            <a:ext cx="1977480" cy="10774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"/>
          <p:cNvSpPr/>
          <p:nvPr/>
        </p:nvSpPr>
        <p:spPr>
          <a:xfrm>
            <a:off x="540000" y="4680000"/>
            <a:ext cx="357480" cy="3574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TextShape 2"/>
          <p:cNvSpPr/>
          <p:nvPr/>
        </p:nvSpPr>
        <p:spPr>
          <a:xfrm>
            <a:off x="635400" y="1796040"/>
            <a:ext cx="5663520" cy="199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LRU и его недостаток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LRU-K и решение проблемы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Реализация алгоритма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Плюсы данной реализации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Эффективность по времени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Эффективность по вероятности попадания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Сравнение с другими алгоритмами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Выводы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9" name=""/>
          <p:cNvSpPr/>
          <p:nvPr/>
        </p:nvSpPr>
        <p:spPr>
          <a:xfrm>
            <a:off x="181440" y="5041440"/>
            <a:ext cx="1977480" cy="10774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comb dir="horz"/>
      </p:transition>
    </mc:Choice>
    <mc:Fallback>
      <p:transition spd="slow">
        <p:comb dir="horz"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"/>
          <p:cNvSpPr/>
          <p:nvPr/>
        </p:nvSpPr>
        <p:spPr>
          <a:xfrm>
            <a:off x="220320" y="180000"/>
            <a:ext cx="967716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906" name=""/>
          <p:cNvGrpSpPr/>
          <p:nvPr/>
        </p:nvGrpSpPr>
        <p:grpSpPr>
          <a:xfrm>
            <a:off x="360000" y="1260000"/>
            <a:ext cx="1797480" cy="1797480"/>
            <a:chOff x="360000" y="1260000"/>
            <a:chExt cx="1797480" cy="1797480"/>
          </a:xfrm>
        </p:grpSpPr>
        <p:sp>
          <p:nvSpPr>
            <p:cNvPr id="907" name=""/>
            <p:cNvSpPr/>
            <p:nvPr/>
          </p:nvSpPr>
          <p:spPr>
            <a:xfrm>
              <a:off x="360000" y="1260000"/>
              <a:ext cx="1797480" cy="17974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908" name=""/>
          <p:cNvSpPr/>
          <p:nvPr/>
        </p:nvSpPr>
        <p:spPr>
          <a:xfrm>
            <a:off x="4445640" y="822960"/>
            <a:ext cx="271800" cy="2718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"/>
          <p:cNvSpPr/>
          <p:nvPr/>
        </p:nvSpPr>
        <p:spPr>
          <a:xfrm>
            <a:off x="4902840" y="822960"/>
            <a:ext cx="271800" cy="2718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"/>
          <p:cNvSpPr/>
          <p:nvPr/>
        </p:nvSpPr>
        <p:spPr>
          <a:xfrm>
            <a:off x="360000" y="3780000"/>
            <a:ext cx="1437480" cy="16174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12" name=""/>
          <p:cNvSpPr/>
          <p:nvPr/>
        </p:nvSpPr>
        <p:spPr>
          <a:xfrm>
            <a:off x="2160000" y="1382040"/>
            <a:ext cx="3057480" cy="41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3" name=""/>
          <p:cNvSpPr/>
          <p:nvPr/>
        </p:nvSpPr>
        <p:spPr>
          <a:xfrm>
            <a:off x="5968800" y="1382040"/>
            <a:ext cx="415440" cy="41544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4" name=""/>
          <p:cNvSpPr/>
          <p:nvPr/>
        </p:nvSpPr>
        <p:spPr>
          <a:xfrm>
            <a:off x="2520360" y="288036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5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"/>
          <p:cNvSpPr/>
          <p:nvPr/>
        </p:nvSpPr>
        <p:spPr>
          <a:xfrm>
            <a:off x="270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7" name=""/>
          <p:cNvSpPr/>
          <p:nvPr/>
        </p:nvSpPr>
        <p:spPr>
          <a:xfrm>
            <a:off x="5400000" y="1382040"/>
            <a:ext cx="415440" cy="415440"/>
          </a:xfrm>
          <a:prstGeom prst="ellipse">
            <a:avLst/>
          </a:prstGeom>
          <a:solidFill>
            <a:srgbClr val="dde8cb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8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0" name=""/>
          <p:cNvSpPr/>
          <p:nvPr/>
        </p:nvSpPr>
        <p:spPr>
          <a:xfrm>
            <a:off x="414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1" name=""/>
          <p:cNvSpPr/>
          <p:nvPr/>
        </p:nvSpPr>
        <p:spPr>
          <a:xfrm>
            <a:off x="6498360" y="1382040"/>
            <a:ext cx="415440" cy="41544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2" name=""/>
          <p:cNvSpPr/>
          <p:nvPr/>
        </p:nvSpPr>
        <p:spPr>
          <a:xfrm>
            <a:off x="3960360" y="288036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3" name=""/>
          <p:cNvSpPr/>
          <p:nvPr/>
        </p:nvSpPr>
        <p:spPr>
          <a:xfrm>
            <a:off x="5400360" y="288036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dde8cb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4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5" name=""/>
          <p:cNvSpPr/>
          <p:nvPr/>
        </p:nvSpPr>
        <p:spPr>
          <a:xfrm>
            <a:off x="7560000" y="1096200"/>
            <a:ext cx="1977480" cy="8974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6" name=""/>
          <p:cNvSpPr/>
          <p:nvPr/>
        </p:nvSpPr>
        <p:spPr>
          <a:xfrm>
            <a:off x="4860000" y="1382040"/>
            <a:ext cx="415440" cy="4154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7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"/>
          <p:cNvSpPr/>
          <p:nvPr/>
        </p:nvSpPr>
        <p:spPr>
          <a:xfrm>
            <a:off x="2700000" y="486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9" name=""/>
          <p:cNvSpPr/>
          <p:nvPr/>
        </p:nvSpPr>
        <p:spPr>
          <a:xfrm>
            <a:off x="558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0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1" name=""/>
          <p:cNvSpPr/>
          <p:nvPr/>
        </p:nvSpPr>
        <p:spPr>
          <a:xfrm>
            <a:off x="2340000" y="1980000"/>
            <a:ext cx="415440" cy="41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2" name=""/>
          <p:cNvSpPr/>
          <p:nvPr/>
        </p:nvSpPr>
        <p:spPr>
          <a:xfrm>
            <a:off x="2880000" y="1980000"/>
            <a:ext cx="415440" cy="4154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3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"/>
          <p:cNvSpPr/>
          <p:nvPr/>
        </p:nvSpPr>
        <p:spPr>
          <a:xfrm>
            <a:off x="6840000" y="288000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5" name=""/>
          <p:cNvSpPr/>
          <p:nvPr/>
        </p:nvSpPr>
        <p:spPr>
          <a:xfrm>
            <a:off x="702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6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"/>
          <p:cNvSpPr/>
          <p:nvPr/>
        </p:nvSpPr>
        <p:spPr>
          <a:xfrm>
            <a:off x="3420000" y="1980000"/>
            <a:ext cx="415440" cy="41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8" name=""/>
          <p:cNvSpPr/>
          <p:nvPr/>
        </p:nvSpPr>
        <p:spPr>
          <a:xfrm>
            <a:off x="4140000" y="486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9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"/>
          <p:cNvSpPr/>
          <p:nvPr/>
        </p:nvSpPr>
        <p:spPr>
          <a:xfrm flipH="1" flipV="1">
            <a:off x="6282000" y="3778920"/>
            <a:ext cx="12600" cy="1680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"/>
          <p:cNvSpPr/>
          <p:nvPr/>
        </p:nvSpPr>
        <p:spPr>
          <a:xfrm flipV="1">
            <a:off x="1980720" y="5457960"/>
            <a:ext cx="430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"/>
          <p:cNvSpPr/>
          <p:nvPr/>
        </p:nvSpPr>
        <p:spPr>
          <a:xfrm>
            <a:off x="220320" y="180000"/>
            <a:ext cx="967716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947" name=""/>
          <p:cNvGrpSpPr/>
          <p:nvPr/>
        </p:nvGrpSpPr>
        <p:grpSpPr>
          <a:xfrm>
            <a:off x="360000" y="1260000"/>
            <a:ext cx="1797480" cy="1797480"/>
            <a:chOff x="360000" y="1260000"/>
            <a:chExt cx="1797480" cy="1797480"/>
          </a:xfrm>
        </p:grpSpPr>
        <p:sp>
          <p:nvSpPr>
            <p:cNvPr id="948" name=""/>
            <p:cNvSpPr/>
            <p:nvPr/>
          </p:nvSpPr>
          <p:spPr>
            <a:xfrm>
              <a:off x="360000" y="1260000"/>
              <a:ext cx="1797480" cy="17974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949" name=""/>
          <p:cNvSpPr/>
          <p:nvPr/>
        </p:nvSpPr>
        <p:spPr>
          <a:xfrm>
            <a:off x="4445640" y="822960"/>
            <a:ext cx="271800" cy="2718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"/>
          <p:cNvSpPr/>
          <p:nvPr/>
        </p:nvSpPr>
        <p:spPr>
          <a:xfrm>
            <a:off x="4902840" y="822960"/>
            <a:ext cx="271800" cy="2718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"/>
          <p:cNvSpPr/>
          <p:nvPr/>
        </p:nvSpPr>
        <p:spPr>
          <a:xfrm>
            <a:off x="360000" y="3780000"/>
            <a:ext cx="1437480" cy="16174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53" name=""/>
          <p:cNvSpPr/>
          <p:nvPr/>
        </p:nvSpPr>
        <p:spPr>
          <a:xfrm>
            <a:off x="2160000" y="1382040"/>
            <a:ext cx="3057480" cy="41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4" name=""/>
          <p:cNvSpPr/>
          <p:nvPr/>
        </p:nvSpPr>
        <p:spPr>
          <a:xfrm>
            <a:off x="5968800" y="1382040"/>
            <a:ext cx="415440" cy="415440"/>
          </a:xfrm>
          <a:prstGeom prst="ellipse">
            <a:avLst/>
          </a:prstGeom>
          <a:solidFill>
            <a:srgbClr val="dde8cb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5" name=""/>
          <p:cNvSpPr/>
          <p:nvPr/>
        </p:nvSpPr>
        <p:spPr>
          <a:xfrm>
            <a:off x="2520360" y="288036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6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7" name=""/>
          <p:cNvSpPr/>
          <p:nvPr/>
        </p:nvSpPr>
        <p:spPr>
          <a:xfrm>
            <a:off x="270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8" name=""/>
          <p:cNvSpPr/>
          <p:nvPr/>
        </p:nvSpPr>
        <p:spPr>
          <a:xfrm>
            <a:off x="5400000" y="1382040"/>
            <a:ext cx="415440" cy="4154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9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1" name=""/>
          <p:cNvSpPr/>
          <p:nvPr/>
        </p:nvSpPr>
        <p:spPr>
          <a:xfrm>
            <a:off x="414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2" name=""/>
          <p:cNvSpPr/>
          <p:nvPr/>
        </p:nvSpPr>
        <p:spPr>
          <a:xfrm>
            <a:off x="6498360" y="1382040"/>
            <a:ext cx="415440" cy="41544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3" name=""/>
          <p:cNvSpPr/>
          <p:nvPr/>
        </p:nvSpPr>
        <p:spPr>
          <a:xfrm>
            <a:off x="3960360" y="288036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4" name=""/>
          <p:cNvSpPr/>
          <p:nvPr/>
        </p:nvSpPr>
        <p:spPr>
          <a:xfrm>
            <a:off x="5400360" y="288036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dedce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5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"/>
          <p:cNvSpPr/>
          <p:nvPr/>
        </p:nvSpPr>
        <p:spPr>
          <a:xfrm>
            <a:off x="7560000" y="1096200"/>
            <a:ext cx="1977480" cy="8974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7" name=""/>
          <p:cNvSpPr/>
          <p:nvPr/>
        </p:nvSpPr>
        <p:spPr>
          <a:xfrm>
            <a:off x="4860000" y="1382040"/>
            <a:ext cx="415440" cy="415440"/>
          </a:xfrm>
          <a:prstGeom prst="ellipse">
            <a:avLst/>
          </a:prstGeom>
          <a:solidFill>
            <a:srgbClr val="dedce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8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"/>
          <p:cNvSpPr/>
          <p:nvPr/>
        </p:nvSpPr>
        <p:spPr>
          <a:xfrm>
            <a:off x="2700000" y="486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0" name=""/>
          <p:cNvSpPr/>
          <p:nvPr/>
        </p:nvSpPr>
        <p:spPr>
          <a:xfrm>
            <a:off x="558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inf(8)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1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"/>
          <p:cNvSpPr/>
          <p:nvPr/>
        </p:nvSpPr>
        <p:spPr>
          <a:xfrm>
            <a:off x="2340000" y="1980000"/>
            <a:ext cx="415440" cy="41544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3" name=""/>
          <p:cNvSpPr/>
          <p:nvPr/>
        </p:nvSpPr>
        <p:spPr>
          <a:xfrm>
            <a:off x="2880000" y="1980000"/>
            <a:ext cx="415440" cy="41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4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"/>
          <p:cNvSpPr/>
          <p:nvPr/>
        </p:nvSpPr>
        <p:spPr>
          <a:xfrm>
            <a:off x="6840000" y="288000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dde8cb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6" name=""/>
          <p:cNvSpPr/>
          <p:nvPr/>
        </p:nvSpPr>
        <p:spPr>
          <a:xfrm>
            <a:off x="702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7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"/>
          <p:cNvSpPr/>
          <p:nvPr/>
        </p:nvSpPr>
        <p:spPr>
          <a:xfrm>
            <a:off x="3420000" y="1980000"/>
            <a:ext cx="415440" cy="4154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9" name=""/>
          <p:cNvSpPr/>
          <p:nvPr/>
        </p:nvSpPr>
        <p:spPr>
          <a:xfrm>
            <a:off x="4140000" y="486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0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"/>
          <p:cNvSpPr/>
          <p:nvPr/>
        </p:nvSpPr>
        <p:spPr>
          <a:xfrm>
            <a:off x="3960000" y="1980000"/>
            <a:ext cx="415440" cy="41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4" name=""/>
          <p:cNvSpPr/>
          <p:nvPr/>
        </p:nvSpPr>
        <p:spPr>
          <a:xfrm flipH="1" flipV="1">
            <a:off x="6282000" y="3778920"/>
            <a:ext cx="12600" cy="1680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"/>
          <p:cNvSpPr/>
          <p:nvPr/>
        </p:nvSpPr>
        <p:spPr>
          <a:xfrm flipV="1">
            <a:off x="1980720" y="5457960"/>
            <a:ext cx="430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"/>
          <p:cNvSpPr/>
          <p:nvPr/>
        </p:nvSpPr>
        <p:spPr>
          <a:xfrm>
            <a:off x="220320" y="180000"/>
            <a:ext cx="967716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989" name=""/>
          <p:cNvGrpSpPr/>
          <p:nvPr/>
        </p:nvGrpSpPr>
        <p:grpSpPr>
          <a:xfrm>
            <a:off x="360000" y="1260000"/>
            <a:ext cx="1797480" cy="1797480"/>
            <a:chOff x="360000" y="1260000"/>
            <a:chExt cx="1797480" cy="1797480"/>
          </a:xfrm>
        </p:grpSpPr>
        <p:sp>
          <p:nvSpPr>
            <p:cNvPr id="990" name=""/>
            <p:cNvSpPr/>
            <p:nvPr/>
          </p:nvSpPr>
          <p:spPr>
            <a:xfrm>
              <a:off x="360000" y="1260000"/>
              <a:ext cx="1797480" cy="17974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991" name=""/>
          <p:cNvSpPr/>
          <p:nvPr/>
        </p:nvSpPr>
        <p:spPr>
          <a:xfrm>
            <a:off x="4445640" y="822960"/>
            <a:ext cx="271800" cy="2718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"/>
          <p:cNvSpPr/>
          <p:nvPr/>
        </p:nvSpPr>
        <p:spPr>
          <a:xfrm>
            <a:off x="4902840" y="822960"/>
            <a:ext cx="271800" cy="2718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"/>
          <p:cNvSpPr/>
          <p:nvPr/>
        </p:nvSpPr>
        <p:spPr>
          <a:xfrm>
            <a:off x="360000" y="3780000"/>
            <a:ext cx="1437480" cy="16174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95" name=""/>
          <p:cNvSpPr/>
          <p:nvPr/>
        </p:nvSpPr>
        <p:spPr>
          <a:xfrm>
            <a:off x="2160000" y="1382040"/>
            <a:ext cx="3057480" cy="41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96" name=""/>
          <p:cNvSpPr/>
          <p:nvPr/>
        </p:nvSpPr>
        <p:spPr>
          <a:xfrm>
            <a:off x="5968800" y="1382040"/>
            <a:ext cx="415440" cy="4154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97" name=""/>
          <p:cNvSpPr/>
          <p:nvPr/>
        </p:nvSpPr>
        <p:spPr>
          <a:xfrm>
            <a:off x="2520360" y="288036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98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"/>
          <p:cNvSpPr/>
          <p:nvPr/>
        </p:nvSpPr>
        <p:spPr>
          <a:xfrm>
            <a:off x="270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0" name=""/>
          <p:cNvSpPr/>
          <p:nvPr/>
        </p:nvSpPr>
        <p:spPr>
          <a:xfrm>
            <a:off x="5400000" y="1382040"/>
            <a:ext cx="415440" cy="415440"/>
          </a:xfrm>
          <a:prstGeom prst="ellipse">
            <a:avLst/>
          </a:prstGeom>
          <a:solidFill>
            <a:srgbClr val="dedce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1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"/>
          <p:cNvSpPr/>
          <p:nvPr/>
        </p:nvSpPr>
        <p:spPr>
          <a:xfrm>
            <a:off x="414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4" name=""/>
          <p:cNvSpPr/>
          <p:nvPr/>
        </p:nvSpPr>
        <p:spPr>
          <a:xfrm>
            <a:off x="6498360" y="1382040"/>
            <a:ext cx="415440" cy="415440"/>
          </a:xfrm>
          <a:prstGeom prst="ellipse">
            <a:avLst/>
          </a:prstGeom>
          <a:solidFill>
            <a:srgbClr val="dde8cb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5" name=""/>
          <p:cNvSpPr/>
          <p:nvPr/>
        </p:nvSpPr>
        <p:spPr>
          <a:xfrm>
            <a:off x="3960360" y="288036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6" name=""/>
          <p:cNvSpPr/>
          <p:nvPr/>
        </p:nvSpPr>
        <p:spPr>
          <a:xfrm>
            <a:off x="5400360" y="288036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7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8" name=""/>
          <p:cNvSpPr/>
          <p:nvPr/>
        </p:nvSpPr>
        <p:spPr>
          <a:xfrm>
            <a:off x="7560000" y="1096200"/>
            <a:ext cx="1977480" cy="8974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9" name=""/>
          <p:cNvSpPr/>
          <p:nvPr/>
        </p:nvSpPr>
        <p:spPr>
          <a:xfrm>
            <a:off x="4860000" y="1382040"/>
            <a:ext cx="415440" cy="415440"/>
          </a:xfrm>
          <a:prstGeom prst="ellipse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0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1" name=""/>
          <p:cNvSpPr/>
          <p:nvPr/>
        </p:nvSpPr>
        <p:spPr>
          <a:xfrm>
            <a:off x="2700000" y="486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2" name=""/>
          <p:cNvSpPr/>
          <p:nvPr/>
        </p:nvSpPr>
        <p:spPr>
          <a:xfrm>
            <a:off x="558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inf(9)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3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4" name=""/>
          <p:cNvSpPr/>
          <p:nvPr/>
        </p:nvSpPr>
        <p:spPr>
          <a:xfrm>
            <a:off x="2340000" y="1980000"/>
            <a:ext cx="415440" cy="41544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5" name=""/>
          <p:cNvSpPr/>
          <p:nvPr/>
        </p:nvSpPr>
        <p:spPr>
          <a:xfrm>
            <a:off x="2880000" y="1980000"/>
            <a:ext cx="415440" cy="41544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6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7" name=""/>
          <p:cNvSpPr/>
          <p:nvPr/>
        </p:nvSpPr>
        <p:spPr>
          <a:xfrm>
            <a:off x="6840000" y="288000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dedce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8" name=""/>
          <p:cNvSpPr/>
          <p:nvPr/>
        </p:nvSpPr>
        <p:spPr>
          <a:xfrm>
            <a:off x="702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inf(8)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9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"/>
          <p:cNvSpPr/>
          <p:nvPr/>
        </p:nvSpPr>
        <p:spPr>
          <a:xfrm>
            <a:off x="3420000" y="1980000"/>
            <a:ext cx="415440" cy="41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1" name=""/>
          <p:cNvSpPr/>
          <p:nvPr/>
        </p:nvSpPr>
        <p:spPr>
          <a:xfrm>
            <a:off x="4140000" y="486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2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"/>
          <p:cNvSpPr/>
          <p:nvPr/>
        </p:nvSpPr>
        <p:spPr>
          <a:xfrm>
            <a:off x="3960000" y="1980000"/>
            <a:ext cx="415440" cy="4154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4" name=""/>
          <p:cNvSpPr/>
          <p:nvPr/>
        </p:nvSpPr>
        <p:spPr>
          <a:xfrm>
            <a:off x="4500000" y="1980000"/>
            <a:ext cx="415440" cy="41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5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"/>
          <p:cNvSpPr/>
          <p:nvPr/>
        </p:nvSpPr>
        <p:spPr>
          <a:xfrm flipH="1" flipV="1">
            <a:off x="6287400" y="3778560"/>
            <a:ext cx="12600" cy="1680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8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"/>
          <p:cNvSpPr/>
          <p:nvPr/>
        </p:nvSpPr>
        <p:spPr>
          <a:xfrm flipV="1">
            <a:off x="1980720" y="5457960"/>
            <a:ext cx="4312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"/>
          <p:cNvSpPr/>
          <p:nvPr/>
        </p:nvSpPr>
        <p:spPr>
          <a:xfrm>
            <a:off x="220320" y="180000"/>
            <a:ext cx="967716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1032" name=""/>
          <p:cNvGrpSpPr/>
          <p:nvPr/>
        </p:nvGrpSpPr>
        <p:grpSpPr>
          <a:xfrm>
            <a:off x="360000" y="1260000"/>
            <a:ext cx="1797480" cy="1797480"/>
            <a:chOff x="360000" y="1260000"/>
            <a:chExt cx="1797480" cy="1797480"/>
          </a:xfrm>
        </p:grpSpPr>
        <p:sp>
          <p:nvSpPr>
            <p:cNvPr id="1033" name=""/>
            <p:cNvSpPr/>
            <p:nvPr/>
          </p:nvSpPr>
          <p:spPr>
            <a:xfrm>
              <a:off x="360000" y="1260000"/>
              <a:ext cx="1797480" cy="17974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034" name=""/>
          <p:cNvSpPr/>
          <p:nvPr/>
        </p:nvSpPr>
        <p:spPr>
          <a:xfrm>
            <a:off x="4445640" y="822960"/>
            <a:ext cx="271800" cy="2718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"/>
          <p:cNvSpPr/>
          <p:nvPr/>
        </p:nvSpPr>
        <p:spPr>
          <a:xfrm>
            <a:off x="4902840" y="822960"/>
            <a:ext cx="271800" cy="2718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"/>
          <p:cNvSpPr/>
          <p:nvPr/>
        </p:nvSpPr>
        <p:spPr>
          <a:xfrm>
            <a:off x="360000" y="3780000"/>
            <a:ext cx="1437480" cy="16174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38" name=""/>
          <p:cNvSpPr/>
          <p:nvPr/>
        </p:nvSpPr>
        <p:spPr>
          <a:xfrm>
            <a:off x="2160000" y="1382040"/>
            <a:ext cx="3057480" cy="41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39" name=""/>
          <p:cNvSpPr/>
          <p:nvPr/>
        </p:nvSpPr>
        <p:spPr>
          <a:xfrm>
            <a:off x="5968800" y="1382040"/>
            <a:ext cx="415440" cy="415440"/>
          </a:xfrm>
          <a:prstGeom prst="ellipse">
            <a:avLst/>
          </a:prstGeom>
          <a:solidFill>
            <a:srgbClr val="dedce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0" name=""/>
          <p:cNvSpPr/>
          <p:nvPr/>
        </p:nvSpPr>
        <p:spPr>
          <a:xfrm>
            <a:off x="2520360" y="288036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dedce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1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2" name=""/>
          <p:cNvSpPr/>
          <p:nvPr/>
        </p:nvSpPr>
        <p:spPr>
          <a:xfrm>
            <a:off x="270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3" name=""/>
          <p:cNvSpPr/>
          <p:nvPr/>
        </p:nvSpPr>
        <p:spPr>
          <a:xfrm>
            <a:off x="5400000" y="1382040"/>
            <a:ext cx="415440" cy="415440"/>
          </a:xfrm>
          <a:prstGeom prst="ellipse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4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5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"/>
          <p:cNvSpPr/>
          <p:nvPr/>
        </p:nvSpPr>
        <p:spPr>
          <a:xfrm>
            <a:off x="414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7" name=""/>
          <p:cNvSpPr/>
          <p:nvPr/>
        </p:nvSpPr>
        <p:spPr>
          <a:xfrm>
            <a:off x="6498360" y="1382040"/>
            <a:ext cx="415440" cy="4154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8" name=""/>
          <p:cNvSpPr/>
          <p:nvPr/>
        </p:nvSpPr>
        <p:spPr>
          <a:xfrm>
            <a:off x="3960000" y="288000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9" name=""/>
          <p:cNvSpPr/>
          <p:nvPr/>
        </p:nvSpPr>
        <p:spPr>
          <a:xfrm>
            <a:off x="5400360" y="288036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0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"/>
          <p:cNvSpPr/>
          <p:nvPr/>
        </p:nvSpPr>
        <p:spPr>
          <a:xfrm>
            <a:off x="7560000" y="1096200"/>
            <a:ext cx="1977480" cy="8974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2" name=""/>
          <p:cNvSpPr/>
          <p:nvPr/>
        </p:nvSpPr>
        <p:spPr>
          <a:xfrm>
            <a:off x="4860000" y="1382040"/>
            <a:ext cx="415440" cy="415440"/>
          </a:xfrm>
          <a:prstGeom prst="ellipse">
            <a:avLst/>
          </a:prstGeom>
          <a:solidFill>
            <a:srgbClr val="dedce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3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4" name=""/>
          <p:cNvSpPr/>
          <p:nvPr/>
        </p:nvSpPr>
        <p:spPr>
          <a:xfrm>
            <a:off x="2700000" y="486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5" name=""/>
          <p:cNvSpPr/>
          <p:nvPr/>
        </p:nvSpPr>
        <p:spPr>
          <a:xfrm>
            <a:off x="558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6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"/>
          <p:cNvSpPr/>
          <p:nvPr/>
        </p:nvSpPr>
        <p:spPr>
          <a:xfrm>
            <a:off x="2340000" y="1980000"/>
            <a:ext cx="415440" cy="415440"/>
          </a:xfrm>
          <a:prstGeom prst="ellipse">
            <a:avLst/>
          </a:prstGeom>
          <a:solidFill>
            <a:srgbClr val="dde8cb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8" name=""/>
          <p:cNvSpPr/>
          <p:nvPr/>
        </p:nvSpPr>
        <p:spPr>
          <a:xfrm>
            <a:off x="2880000" y="1980000"/>
            <a:ext cx="415440" cy="41544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9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"/>
          <p:cNvSpPr/>
          <p:nvPr/>
        </p:nvSpPr>
        <p:spPr>
          <a:xfrm>
            <a:off x="6840000" y="288000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1" name=""/>
          <p:cNvSpPr/>
          <p:nvPr/>
        </p:nvSpPr>
        <p:spPr>
          <a:xfrm>
            <a:off x="702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inf(9)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2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3" name=""/>
          <p:cNvSpPr/>
          <p:nvPr/>
        </p:nvSpPr>
        <p:spPr>
          <a:xfrm>
            <a:off x="3420000" y="1980000"/>
            <a:ext cx="415440" cy="41544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4" name=""/>
          <p:cNvSpPr/>
          <p:nvPr/>
        </p:nvSpPr>
        <p:spPr>
          <a:xfrm>
            <a:off x="4140000" y="486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5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6" name=""/>
          <p:cNvSpPr/>
          <p:nvPr/>
        </p:nvSpPr>
        <p:spPr>
          <a:xfrm>
            <a:off x="3960000" y="1980000"/>
            <a:ext cx="415440" cy="41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7" name=""/>
          <p:cNvSpPr/>
          <p:nvPr/>
        </p:nvSpPr>
        <p:spPr>
          <a:xfrm>
            <a:off x="4500000" y="1980000"/>
            <a:ext cx="415440" cy="4154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8" name=""/>
          <p:cNvSpPr/>
          <p:nvPr/>
        </p:nvSpPr>
        <p:spPr>
          <a:xfrm>
            <a:off x="5040000" y="1980000"/>
            <a:ext cx="415440" cy="41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9" name=""/>
          <p:cNvSpPr/>
          <p:nvPr/>
        </p:nvSpPr>
        <p:spPr>
          <a:xfrm>
            <a:off x="594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0" name=""/>
          <p:cNvSpPr/>
          <p:nvPr/>
        </p:nvSpPr>
        <p:spPr>
          <a:xfrm>
            <a:off x="5580000" y="486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7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3" name=""/>
          <p:cNvSpPr/>
          <p:nvPr/>
        </p:nvSpPr>
        <p:spPr>
          <a:xfrm flipH="1" flipV="1">
            <a:off x="7734600" y="3780360"/>
            <a:ext cx="12600" cy="167832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4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5" name=""/>
          <p:cNvSpPr/>
          <p:nvPr/>
        </p:nvSpPr>
        <p:spPr>
          <a:xfrm flipV="1">
            <a:off x="1980720" y="5457960"/>
            <a:ext cx="57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6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"/>
          <p:cNvSpPr/>
          <p:nvPr/>
        </p:nvSpPr>
        <p:spPr>
          <a:xfrm>
            <a:off x="220320" y="180000"/>
            <a:ext cx="967716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1078" name=""/>
          <p:cNvGrpSpPr/>
          <p:nvPr/>
        </p:nvGrpSpPr>
        <p:grpSpPr>
          <a:xfrm>
            <a:off x="360000" y="1260000"/>
            <a:ext cx="1797480" cy="1797480"/>
            <a:chOff x="360000" y="1260000"/>
            <a:chExt cx="1797480" cy="1797480"/>
          </a:xfrm>
        </p:grpSpPr>
        <p:sp>
          <p:nvSpPr>
            <p:cNvPr id="1079" name=""/>
            <p:cNvSpPr/>
            <p:nvPr/>
          </p:nvSpPr>
          <p:spPr>
            <a:xfrm>
              <a:off x="360000" y="1260000"/>
              <a:ext cx="1797480" cy="17974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080" name=""/>
          <p:cNvSpPr/>
          <p:nvPr/>
        </p:nvSpPr>
        <p:spPr>
          <a:xfrm>
            <a:off x="4445640" y="822960"/>
            <a:ext cx="271800" cy="2718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1" name=""/>
          <p:cNvSpPr/>
          <p:nvPr/>
        </p:nvSpPr>
        <p:spPr>
          <a:xfrm>
            <a:off x="4902840" y="822960"/>
            <a:ext cx="271800" cy="2718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2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3" name=""/>
          <p:cNvSpPr/>
          <p:nvPr/>
        </p:nvSpPr>
        <p:spPr>
          <a:xfrm>
            <a:off x="360000" y="3780000"/>
            <a:ext cx="1437480" cy="16174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84" name=""/>
          <p:cNvSpPr/>
          <p:nvPr/>
        </p:nvSpPr>
        <p:spPr>
          <a:xfrm>
            <a:off x="2160000" y="1382040"/>
            <a:ext cx="3057480" cy="41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85" name=""/>
          <p:cNvSpPr/>
          <p:nvPr/>
        </p:nvSpPr>
        <p:spPr>
          <a:xfrm>
            <a:off x="5968800" y="1382040"/>
            <a:ext cx="415440" cy="415440"/>
          </a:xfrm>
          <a:prstGeom prst="ellipse">
            <a:avLst/>
          </a:prstGeom>
          <a:solidFill>
            <a:srgbClr val="dedce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86" name=""/>
          <p:cNvSpPr/>
          <p:nvPr/>
        </p:nvSpPr>
        <p:spPr>
          <a:xfrm>
            <a:off x="2520360" y="288036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87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8" name=""/>
          <p:cNvSpPr/>
          <p:nvPr/>
        </p:nvSpPr>
        <p:spPr>
          <a:xfrm>
            <a:off x="270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89" name=""/>
          <p:cNvSpPr/>
          <p:nvPr/>
        </p:nvSpPr>
        <p:spPr>
          <a:xfrm>
            <a:off x="5400000" y="1382040"/>
            <a:ext cx="415440" cy="415440"/>
          </a:xfrm>
          <a:prstGeom prst="ellipse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90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1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2" name=""/>
          <p:cNvSpPr/>
          <p:nvPr/>
        </p:nvSpPr>
        <p:spPr>
          <a:xfrm>
            <a:off x="414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93" name=""/>
          <p:cNvSpPr/>
          <p:nvPr/>
        </p:nvSpPr>
        <p:spPr>
          <a:xfrm>
            <a:off x="6498360" y="1382040"/>
            <a:ext cx="415440" cy="4154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94" name=""/>
          <p:cNvSpPr/>
          <p:nvPr/>
        </p:nvSpPr>
        <p:spPr>
          <a:xfrm>
            <a:off x="3960000" y="288000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dedce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95" name=""/>
          <p:cNvSpPr/>
          <p:nvPr/>
        </p:nvSpPr>
        <p:spPr>
          <a:xfrm>
            <a:off x="5400360" y="288036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96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7" name=""/>
          <p:cNvSpPr/>
          <p:nvPr/>
        </p:nvSpPr>
        <p:spPr>
          <a:xfrm>
            <a:off x="7560000" y="1096200"/>
            <a:ext cx="1977480" cy="8974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98" name=""/>
          <p:cNvSpPr/>
          <p:nvPr/>
        </p:nvSpPr>
        <p:spPr>
          <a:xfrm>
            <a:off x="4860000" y="1382040"/>
            <a:ext cx="415440" cy="415440"/>
          </a:xfrm>
          <a:prstGeom prst="ellipse">
            <a:avLst/>
          </a:prstGeom>
          <a:solidFill>
            <a:srgbClr val="dedce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99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0" name=""/>
          <p:cNvSpPr/>
          <p:nvPr/>
        </p:nvSpPr>
        <p:spPr>
          <a:xfrm>
            <a:off x="2700000" y="486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01" name=""/>
          <p:cNvSpPr/>
          <p:nvPr/>
        </p:nvSpPr>
        <p:spPr>
          <a:xfrm>
            <a:off x="558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02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3" name=""/>
          <p:cNvSpPr/>
          <p:nvPr/>
        </p:nvSpPr>
        <p:spPr>
          <a:xfrm>
            <a:off x="2340000" y="1980000"/>
            <a:ext cx="415440" cy="415440"/>
          </a:xfrm>
          <a:prstGeom prst="ellipse">
            <a:avLst/>
          </a:prstGeom>
          <a:solidFill>
            <a:srgbClr val="dde8cb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04" name=""/>
          <p:cNvSpPr/>
          <p:nvPr/>
        </p:nvSpPr>
        <p:spPr>
          <a:xfrm>
            <a:off x="2880000" y="1980000"/>
            <a:ext cx="415440" cy="41544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05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6" name=""/>
          <p:cNvSpPr/>
          <p:nvPr/>
        </p:nvSpPr>
        <p:spPr>
          <a:xfrm>
            <a:off x="6840000" y="2880000"/>
            <a:ext cx="1077480" cy="8974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07" name=""/>
          <p:cNvSpPr/>
          <p:nvPr/>
        </p:nvSpPr>
        <p:spPr>
          <a:xfrm>
            <a:off x="7020000" y="414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08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9" name=""/>
          <p:cNvSpPr/>
          <p:nvPr/>
        </p:nvSpPr>
        <p:spPr>
          <a:xfrm>
            <a:off x="3420000" y="1980000"/>
            <a:ext cx="415440" cy="41544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10" name=""/>
          <p:cNvSpPr/>
          <p:nvPr/>
        </p:nvSpPr>
        <p:spPr>
          <a:xfrm>
            <a:off x="4140000" y="486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11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2" name=""/>
          <p:cNvSpPr/>
          <p:nvPr/>
        </p:nvSpPr>
        <p:spPr>
          <a:xfrm>
            <a:off x="3960000" y="1980000"/>
            <a:ext cx="415440" cy="41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13" name=""/>
          <p:cNvSpPr/>
          <p:nvPr/>
        </p:nvSpPr>
        <p:spPr>
          <a:xfrm>
            <a:off x="4500000" y="1980000"/>
            <a:ext cx="415440" cy="4154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14" name=""/>
          <p:cNvSpPr/>
          <p:nvPr/>
        </p:nvSpPr>
        <p:spPr>
          <a:xfrm>
            <a:off x="5040000" y="1980000"/>
            <a:ext cx="415440" cy="415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15" name=""/>
          <p:cNvSpPr/>
          <p:nvPr/>
        </p:nvSpPr>
        <p:spPr>
          <a:xfrm>
            <a:off x="594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6" name=""/>
          <p:cNvSpPr/>
          <p:nvPr/>
        </p:nvSpPr>
        <p:spPr>
          <a:xfrm>
            <a:off x="5580000" y="486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17" name=""/>
          <p:cNvSpPr/>
          <p:nvPr/>
        </p:nvSpPr>
        <p:spPr>
          <a:xfrm>
            <a:off x="7020000" y="4860000"/>
            <a:ext cx="537480" cy="3574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18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9" name=""/>
          <p:cNvSpPr/>
          <p:nvPr/>
        </p:nvSpPr>
        <p:spPr>
          <a:xfrm>
            <a:off x="738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0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2" name=""/>
          <p:cNvSpPr/>
          <p:nvPr/>
        </p:nvSpPr>
        <p:spPr>
          <a:xfrm flipV="1">
            <a:off x="7740000" y="3780000"/>
            <a:ext cx="0" cy="16797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3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4" name=""/>
          <p:cNvSpPr/>
          <p:nvPr/>
        </p:nvSpPr>
        <p:spPr>
          <a:xfrm>
            <a:off x="1980000" y="5459400"/>
            <a:ext cx="577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5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"/>
          <p:cNvSpPr/>
          <p:nvPr/>
        </p:nvSpPr>
        <p:spPr>
          <a:xfrm>
            <a:off x="1121040" y="1524240"/>
            <a:ext cx="3197880" cy="14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За счет поля status сразу получаем информацию о наличии элемента в очереди, в случае попадания обращение происходит за О(1)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27" name=""/>
          <p:cNvSpPr/>
          <p:nvPr/>
        </p:nvSpPr>
        <p:spPr>
          <a:xfrm>
            <a:off x="1103040" y="651240"/>
            <a:ext cx="2796480" cy="78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Обращение по хэшу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128" name=""/>
          <p:cNvSpPr/>
          <p:nvPr/>
        </p:nvSpPr>
        <p:spPr>
          <a:xfrm>
            <a:off x="2199600" y="3844440"/>
            <a:ext cx="3197880" cy="119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Используя для представления времени последних К обращений тот же двусвязный список, обновляем историю за О(1)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29" name=""/>
          <p:cNvSpPr/>
          <p:nvPr/>
        </p:nvSpPr>
        <p:spPr>
          <a:xfrm>
            <a:off x="5220000" y="4523400"/>
            <a:ext cx="5051880" cy="14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Пока кэш заполнен не до конца, добавляем туда все приходящие элементы, но помечаем их «бесконечностями», что означает недостаточное количество обращений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30" name=""/>
          <p:cNvSpPr/>
          <p:nvPr/>
        </p:nvSpPr>
        <p:spPr>
          <a:xfrm>
            <a:off x="6560280" y="3420000"/>
            <a:ext cx="4597200" cy="171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Использование «бесконечного»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времени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131" name=""/>
          <p:cNvSpPr/>
          <p:nvPr/>
        </p:nvSpPr>
        <p:spPr>
          <a:xfrm>
            <a:off x="3060000" y="3420000"/>
            <a:ext cx="155196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История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132" name=""/>
          <p:cNvSpPr/>
          <p:nvPr/>
        </p:nvSpPr>
        <p:spPr>
          <a:xfrm>
            <a:off x="496080" y="518400"/>
            <a:ext cx="1094760" cy="11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1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33" name=""/>
          <p:cNvSpPr/>
          <p:nvPr/>
        </p:nvSpPr>
        <p:spPr>
          <a:xfrm>
            <a:off x="2416320" y="3078720"/>
            <a:ext cx="1094760" cy="11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2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34" name=""/>
          <p:cNvSpPr/>
          <p:nvPr/>
        </p:nvSpPr>
        <p:spPr>
          <a:xfrm>
            <a:off x="4610880" y="577440"/>
            <a:ext cx="1094760" cy="11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3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35" name=""/>
          <p:cNvSpPr/>
          <p:nvPr/>
        </p:nvSpPr>
        <p:spPr>
          <a:xfrm>
            <a:off x="5220000" y="3190320"/>
            <a:ext cx="1094760" cy="11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4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36" name=""/>
          <p:cNvSpPr/>
          <p:nvPr/>
        </p:nvSpPr>
        <p:spPr>
          <a:xfrm>
            <a:off x="4610880" y="288360"/>
            <a:ext cx="3237480" cy="114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Указатель на время первого из К обращений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37" name=""/>
          <p:cNvSpPr/>
          <p:nvPr/>
        </p:nvSpPr>
        <p:spPr>
          <a:xfrm>
            <a:off x="4610880" y="1440000"/>
            <a:ext cx="3475080" cy="98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  <a:ea typeface="DejaVu Sans"/>
              </a:rPr>
              <a:t>Вставка элемента в очередь происходит в соответствии со временем первого из К обращений, что позволяет всегда держать следующий для удаления элемент в конце 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"/>
          <p:cNvSpPr/>
          <p:nvPr/>
        </p:nvSpPr>
        <p:spPr>
          <a:xfrm>
            <a:off x="2651760" y="3971880"/>
            <a:ext cx="3825720" cy="35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Начальный размер hash-таблицы определяется процентом (relative_hash_table_size = 0.1) от числа запросов, а в течении выполнения программы способна по необходимости расширяться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39" name=""/>
          <p:cNvSpPr/>
          <p:nvPr/>
        </p:nvSpPr>
        <p:spPr>
          <a:xfrm>
            <a:off x="2700000" y="3060000"/>
            <a:ext cx="2009160" cy="61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Расширяемая hash-таблица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40" name=""/>
          <p:cNvSpPr/>
          <p:nvPr/>
        </p:nvSpPr>
        <p:spPr>
          <a:xfrm>
            <a:off x="2189520" y="180000"/>
            <a:ext cx="1407960" cy="13690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1" name=""/>
          <p:cNvSpPr/>
          <p:nvPr/>
        </p:nvSpPr>
        <p:spPr>
          <a:xfrm>
            <a:off x="1260000" y="1440000"/>
            <a:ext cx="274068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Храня указатель на «бесконечность», при наличии нескольких «бесконечностей» удаляем ту, что была добавлена раньше</a:t>
            </a:r>
            <a:r>
              <a:rPr b="0" lang="ru-RU" sz="1200" spc="-1" strike="noStrike">
                <a:solidFill>
                  <a:srgbClr val="666666"/>
                </a:solidFill>
                <a:latin typeface="Noto Sans"/>
                <a:ea typeface="DejaVu Sans"/>
              </a:rPr>
              <a:t> 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142" name=""/>
          <p:cNvSpPr/>
          <p:nvPr/>
        </p:nvSpPr>
        <p:spPr>
          <a:xfrm>
            <a:off x="1080000" y="720000"/>
            <a:ext cx="2570040" cy="88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Указатель на «бесконечность»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43" name=""/>
          <p:cNvSpPr/>
          <p:nvPr/>
        </p:nvSpPr>
        <p:spPr>
          <a:xfrm>
            <a:off x="1260000" y="2700000"/>
            <a:ext cx="1094760" cy="11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7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44" name=""/>
          <p:cNvSpPr/>
          <p:nvPr/>
        </p:nvSpPr>
        <p:spPr>
          <a:xfrm>
            <a:off x="4860000" y="1800000"/>
            <a:ext cx="1094760" cy="11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5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45" name=""/>
          <p:cNvSpPr/>
          <p:nvPr/>
        </p:nvSpPr>
        <p:spPr>
          <a:xfrm>
            <a:off x="7020000" y="3370320"/>
            <a:ext cx="1094760" cy="11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6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46" name=""/>
          <p:cNvSpPr/>
          <p:nvPr/>
        </p:nvSpPr>
        <p:spPr>
          <a:xfrm>
            <a:off x="6120000" y="1260000"/>
            <a:ext cx="395748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Указатель на конец списка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147" name=""/>
          <p:cNvSpPr/>
          <p:nvPr/>
        </p:nvSpPr>
        <p:spPr>
          <a:xfrm>
            <a:off x="6159600" y="2160000"/>
            <a:ext cx="3197880" cy="113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Удаляем элементы из кэша за О(1)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"/>
          <p:cNvSpPr/>
          <p:nvPr/>
        </p:nvSpPr>
        <p:spPr>
          <a:xfrm>
            <a:off x="7920000" y="3240000"/>
            <a:ext cx="537480" cy="53748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9" name=""/>
          <p:cNvSpPr/>
          <p:nvPr/>
        </p:nvSpPr>
        <p:spPr>
          <a:xfrm>
            <a:off x="3780000" y="1620000"/>
            <a:ext cx="537480" cy="51336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0" name=""/>
          <p:cNvSpPr/>
          <p:nvPr/>
        </p:nvSpPr>
        <p:spPr>
          <a:xfrm>
            <a:off x="3757680" y="1800000"/>
            <a:ext cx="4699800" cy="18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Для проверки эффективности алгоритма по времени, вероятности попаданий в кэш, а также для сравнения разных К были использованы автоматизированные тесты, написанные на Python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mb dir="horz"/>
      </p:transition>
    </mc:Choice>
    <mc:Fallback>
      <p:transition spd="slow">
        <p:comb dir="horz"/>
      </p:transition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"/>
          <p:cNvSpPr/>
          <p:nvPr/>
        </p:nvSpPr>
        <p:spPr>
          <a:xfrm>
            <a:off x="91440" y="1158840"/>
            <a:ext cx="3380760" cy="97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Для оценки эффективности по времени  был использован тест с 1000 запросов и размером кэша 5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52" name=""/>
          <p:cNvSpPr/>
          <p:nvPr/>
        </p:nvSpPr>
        <p:spPr>
          <a:xfrm>
            <a:off x="617760" y="540000"/>
            <a:ext cx="285444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Кто быстрее?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53" name=""/>
          <p:cNvSpPr/>
          <p:nvPr/>
        </p:nvSpPr>
        <p:spPr>
          <a:xfrm>
            <a:off x="6480000" y="4799520"/>
            <a:ext cx="1870560" cy="59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54" name=""/>
          <p:cNvSpPr/>
          <p:nvPr/>
        </p:nvSpPr>
        <p:spPr>
          <a:xfrm>
            <a:off x="1481400" y="2238120"/>
            <a:ext cx="2009160" cy="61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LRU-1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55" name=""/>
          <p:cNvSpPr/>
          <p:nvPr/>
        </p:nvSpPr>
        <p:spPr>
          <a:xfrm>
            <a:off x="6480000" y="3960000"/>
            <a:ext cx="2009160" cy="61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LRU-5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56" name=""/>
          <p:cNvSpPr/>
          <p:nvPr/>
        </p:nvSpPr>
        <p:spPr>
          <a:xfrm>
            <a:off x="1440000" y="3877560"/>
            <a:ext cx="2009160" cy="61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LRU-2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57" name=""/>
          <p:cNvSpPr/>
          <p:nvPr/>
        </p:nvSpPr>
        <p:spPr>
          <a:xfrm>
            <a:off x="6500160" y="2370960"/>
            <a:ext cx="2009160" cy="61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LRU-4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58" name=""/>
          <p:cNvSpPr/>
          <p:nvPr/>
        </p:nvSpPr>
        <p:spPr>
          <a:xfrm>
            <a:off x="6448320" y="817560"/>
            <a:ext cx="2009160" cy="61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LRU-3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59" name=""/>
          <p:cNvSpPr/>
          <p:nvPr/>
        </p:nvSpPr>
        <p:spPr>
          <a:xfrm>
            <a:off x="6480000" y="3240000"/>
            <a:ext cx="1870560" cy="59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60" name=""/>
          <p:cNvSpPr/>
          <p:nvPr/>
        </p:nvSpPr>
        <p:spPr>
          <a:xfrm>
            <a:off x="6480000" y="1559520"/>
            <a:ext cx="1870560" cy="59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61" name=""/>
          <p:cNvSpPr/>
          <p:nvPr/>
        </p:nvSpPr>
        <p:spPr>
          <a:xfrm>
            <a:off x="1546920" y="4680000"/>
            <a:ext cx="1870560" cy="59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62" name=""/>
          <p:cNvSpPr/>
          <p:nvPr/>
        </p:nvSpPr>
        <p:spPr>
          <a:xfrm>
            <a:off x="1440000" y="2880000"/>
            <a:ext cx="1870560" cy="59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"/>
          <p:cNvSpPr/>
          <p:nvPr/>
        </p:nvSpPr>
        <p:spPr>
          <a:xfrm>
            <a:off x="330480" y="203400"/>
            <a:ext cx="9567000" cy="14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Для оценки эффективности алгоритмов была введена «Эталонная вероятность попадания в кэш», равная 0.7. Для достижения такой вероятности для разных К потребовалось разное количество запросов. Исходя из полученных данных, можно сделать вывод о применении того или иного К для заданного количества запросов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64" name=""/>
          <p:cNvSpPr/>
          <p:nvPr/>
        </p:nvSpPr>
        <p:spPr>
          <a:xfrm>
            <a:off x="1260000" y="2700360"/>
            <a:ext cx="1217880" cy="8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600" spc="-1" strike="noStrike">
                <a:solidFill>
                  <a:srgbClr val="333333"/>
                </a:solidFill>
                <a:latin typeface="Noto Sans"/>
                <a:ea typeface="DejaVu Sans"/>
              </a:rPr>
              <a:t>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65" name=""/>
          <p:cNvSpPr/>
          <p:nvPr/>
        </p:nvSpPr>
        <p:spPr>
          <a:xfrm>
            <a:off x="900000" y="1620000"/>
            <a:ext cx="2517480" cy="12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LRU-1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66" name=""/>
          <p:cNvSpPr/>
          <p:nvPr/>
        </p:nvSpPr>
        <p:spPr>
          <a:xfrm>
            <a:off x="360000" y="3780000"/>
            <a:ext cx="2801160" cy="107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LRU-2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67" name=""/>
          <p:cNvSpPr/>
          <p:nvPr/>
        </p:nvSpPr>
        <p:spPr>
          <a:xfrm>
            <a:off x="5220000" y="1542600"/>
            <a:ext cx="2946600" cy="97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LRU-3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68" name=""/>
          <p:cNvSpPr/>
          <p:nvPr/>
        </p:nvSpPr>
        <p:spPr>
          <a:xfrm>
            <a:off x="3420000" y="3381480"/>
            <a:ext cx="2517480" cy="111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LRU-4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69" name=""/>
          <p:cNvSpPr/>
          <p:nvPr/>
        </p:nvSpPr>
        <p:spPr>
          <a:xfrm>
            <a:off x="88560" y="0"/>
            <a:ext cx="88920" cy="12834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0" name=""/>
          <p:cNvSpPr/>
          <p:nvPr/>
        </p:nvSpPr>
        <p:spPr>
          <a:xfrm>
            <a:off x="7020000" y="3780000"/>
            <a:ext cx="2517480" cy="111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LRU-5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71" name=""/>
          <p:cNvSpPr/>
          <p:nvPr/>
        </p:nvSpPr>
        <p:spPr>
          <a:xfrm>
            <a:off x="7200000" y="4770000"/>
            <a:ext cx="1617480" cy="8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600" spc="-1" strike="noStrike">
                <a:solidFill>
                  <a:srgbClr val="333333"/>
                </a:solidFill>
                <a:latin typeface="Noto Sans"/>
                <a:ea typeface="DejaVu Sans"/>
              </a:rPr>
              <a:t>10000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72" name=""/>
          <p:cNvSpPr/>
          <p:nvPr/>
        </p:nvSpPr>
        <p:spPr>
          <a:xfrm>
            <a:off x="3780000" y="4500000"/>
            <a:ext cx="1217880" cy="8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600" spc="-1" strike="noStrike">
                <a:solidFill>
                  <a:srgbClr val="333333"/>
                </a:solidFill>
                <a:latin typeface="Noto Sans"/>
                <a:ea typeface="DejaVu Sans"/>
              </a:rPr>
              <a:t>5000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73" name=""/>
          <p:cNvSpPr/>
          <p:nvPr/>
        </p:nvSpPr>
        <p:spPr>
          <a:xfrm>
            <a:off x="5580000" y="2520000"/>
            <a:ext cx="1217880" cy="8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600" spc="-1" strike="noStrike">
                <a:solidFill>
                  <a:srgbClr val="333333"/>
                </a:solidFill>
                <a:latin typeface="Noto Sans"/>
                <a:ea typeface="DejaVu Sans"/>
              </a:rPr>
              <a:t>1000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74" name=""/>
          <p:cNvSpPr/>
          <p:nvPr/>
        </p:nvSpPr>
        <p:spPr>
          <a:xfrm>
            <a:off x="540000" y="4860000"/>
            <a:ext cx="1217880" cy="8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600" spc="-1" strike="noStrike">
                <a:solidFill>
                  <a:srgbClr val="333333"/>
                </a:solidFill>
                <a:latin typeface="Noto Sans"/>
                <a:ea typeface="DejaVu Sans"/>
              </a:rPr>
              <a:t>500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"/>
          <p:cNvSpPr/>
          <p:nvPr/>
        </p:nvSpPr>
        <p:spPr>
          <a:xfrm>
            <a:off x="1110960" y="900000"/>
            <a:ext cx="3746520" cy="77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521" name=""/>
          <p:cNvSpPr/>
          <p:nvPr/>
        </p:nvSpPr>
        <p:spPr>
          <a:xfrm>
            <a:off x="1080000" y="1553400"/>
            <a:ext cx="3494520" cy="4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2" name=""/>
          <p:cNvSpPr/>
          <p:nvPr/>
        </p:nvSpPr>
        <p:spPr>
          <a:xfrm>
            <a:off x="1167840" y="2160000"/>
            <a:ext cx="8729640" cy="184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LRU (least recently used) — это алгоритм кэширования, при котором каждый запрошенный элемент попадает в кэш, а при полном заполнении кэша, вытесняется наиболее давно используемый элемент. 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НО! У такого алгоритма есть один существенный недостаток.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23" name=""/>
          <p:cNvSpPr/>
          <p:nvPr/>
        </p:nvSpPr>
        <p:spPr>
          <a:xfrm>
            <a:off x="1080000" y="2314080"/>
            <a:ext cx="88920" cy="12834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"/>
          <p:cNvSpPr/>
          <p:nvPr/>
        </p:nvSpPr>
        <p:spPr>
          <a:xfrm>
            <a:off x="180000" y="4500000"/>
            <a:ext cx="177480" cy="10774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"/>
          <p:cNvSpPr/>
          <p:nvPr/>
        </p:nvSpPr>
        <p:spPr>
          <a:xfrm>
            <a:off x="720000" y="3960000"/>
            <a:ext cx="200916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Проблема: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6" name=""/>
          <p:cNvSpPr/>
          <p:nvPr/>
        </p:nvSpPr>
        <p:spPr>
          <a:xfrm>
            <a:off x="720000" y="4320000"/>
            <a:ext cx="3380760" cy="77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  <a:ea typeface="DejaVu Sans"/>
              </a:rPr>
              <a:t>Попадание в кэш всех запросов </a:t>
            </a:r>
            <a:endParaRPr b="0" lang="ru-RU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  <a:ea typeface="DejaVu Sans"/>
              </a:rPr>
              <a:t>(они могут больше никогда не встретиться, но пробудут там достаточно долго) 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5" name=""/>
          <p:cNvGrpSpPr/>
          <p:nvPr/>
        </p:nvGrpSpPr>
        <p:grpSpPr>
          <a:xfrm>
            <a:off x="734760" y="1800000"/>
            <a:ext cx="1782720" cy="1763640"/>
            <a:chOff x="734760" y="1800000"/>
            <a:chExt cx="1782720" cy="1763640"/>
          </a:xfrm>
        </p:grpSpPr>
        <p:sp>
          <p:nvSpPr>
            <p:cNvPr id="1176" name=""/>
            <p:cNvSpPr/>
            <p:nvPr/>
          </p:nvSpPr>
          <p:spPr>
            <a:xfrm>
              <a:off x="734760" y="1800000"/>
              <a:ext cx="1782720" cy="176364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177" name=""/>
          <p:cNvSpPr/>
          <p:nvPr/>
        </p:nvSpPr>
        <p:spPr>
          <a:xfrm>
            <a:off x="540000" y="3600000"/>
            <a:ext cx="2231640" cy="61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78" name=""/>
          <p:cNvSpPr/>
          <p:nvPr/>
        </p:nvSpPr>
        <p:spPr>
          <a:xfrm>
            <a:off x="292680" y="3971160"/>
            <a:ext cx="2871720" cy="165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79" name=""/>
          <p:cNvSpPr/>
          <p:nvPr/>
        </p:nvSpPr>
        <p:spPr>
          <a:xfrm>
            <a:off x="4445640" y="822960"/>
            <a:ext cx="271800" cy="2718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0" name=""/>
          <p:cNvSpPr/>
          <p:nvPr/>
        </p:nvSpPr>
        <p:spPr>
          <a:xfrm>
            <a:off x="3706920" y="221400"/>
            <a:ext cx="259056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81" name=""/>
          <p:cNvSpPr/>
          <p:nvPr/>
        </p:nvSpPr>
        <p:spPr>
          <a:xfrm>
            <a:off x="112680" y="3971160"/>
            <a:ext cx="3306240" cy="165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быстро удалены 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"/>
          <p:cNvGrpSpPr/>
          <p:nvPr/>
        </p:nvGrpSpPr>
        <p:grpSpPr>
          <a:xfrm>
            <a:off x="734760" y="1800000"/>
            <a:ext cx="1782720" cy="1763640"/>
            <a:chOff x="734760" y="1800000"/>
            <a:chExt cx="1782720" cy="1763640"/>
          </a:xfrm>
        </p:grpSpPr>
        <p:sp>
          <p:nvSpPr>
            <p:cNvPr id="1183" name=""/>
            <p:cNvSpPr/>
            <p:nvPr/>
          </p:nvSpPr>
          <p:spPr>
            <a:xfrm>
              <a:off x="734760" y="1800000"/>
              <a:ext cx="1782720" cy="176364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184" name=""/>
          <p:cNvGrpSpPr/>
          <p:nvPr/>
        </p:nvGrpSpPr>
        <p:grpSpPr>
          <a:xfrm>
            <a:off x="4117320" y="1653840"/>
            <a:ext cx="1820160" cy="1763640"/>
            <a:chOff x="4117320" y="1653840"/>
            <a:chExt cx="1820160" cy="1763640"/>
          </a:xfrm>
        </p:grpSpPr>
        <p:sp>
          <p:nvSpPr>
            <p:cNvPr id="1185" name=""/>
            <p:cNvSpPr/>
            <p:nvPr/>
          </p:nvSpPr>
          <p:spPr>
            <a:xfrm>
              <a:off x="4117320" y="1653840"/>
              <a:ext cx="1820160" cy="17636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Учёт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изменений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актуальности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186" name=""/>
          <p:cNvSpPr/>
          <p:nvPr/>
        </p:nvSpPr>
        <p:spPr>
          <a:xfrm>
            <a:off x="540000" y="3600000"/>
            <a:ext cx="2231640" cy="61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87" name=""/>
          <p:cNvSpPr/>
          <p:nvPr/>
        </p:nvSpPr>
        <p:spPr>
          <a:xfrm>
            <a:off x="3960000" y="3600000"/>
            <a:ext cx="226836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88" name=""/>
          <p:cNvSpPr/>
          <p:nvPr/>
        </p:nvSpPr>
        <p:spPr>
          <a:xfrm>
            <a:off x="3600000" y="3960000"/>
            <a:ext cx="3057480" cy="165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Этот алгоритм хорошо справляется с изменяющимися актуальностями доступа, такими как перемещение горячих точек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89" name=""/>
          <p:cNvSpPr/>
          <p:nvPr/>
        </p:nvSpPr>
        <p:spPr>
          <a:xfrm>
            <a:off x="4445640" y="822960"/>
            <a:ext cx="271800" cy="2718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0" name=""/>
          <p:cNvSpPr/>
          <p:nvPr/>
        </p:nvSpPr>
        <p:spPr>
          <a:xfrm>
            <a:off x="4902840" y="822960"/>
            <a:ext cx="271800" cy="2718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1" name=""/>
          <p:cNvSpPr/>
          <p:nvPr/>
        </p:nvSpPr>
        <p:spPr>
          <a:xfrm>
            <a:off x="3706920" y="221400"/>
            <a:ext cx="2590560" cy="5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92" name=""/>
          <p:cNvSpPr/>
          <p:nvPr/>
        </p:nvSpPr>
        <p:spPr>
          <a:xfrm>
            <a:off x="112680" y="3971160"/>
            <a:ext cx="3306240" cy="165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быстро удалены 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3" name=""/>
          <p:cNvGrpSpPr/>
          <p:nvPr/>
        </p:nvGrpSpPr>
        <p:grpSpPr>
          <a:xfrm>
            <a:off x="734760" y="1800000"/>
            <a:ext cx="1782720" cy="1763640"/>
            <a:chOff x="734760" y="1800000"/>
            <a:chExt cx="1782720" cy="1763640"/>
          </a:xfrm>
        </p:grpSpPr>
        <p:sp>
          <p:nvSpPr>
            <p:cNvPr id="1194" name=""/>
            <p:cNvSpPr/>
            <p:nvPr/>
          </p:nvSpPr>
          <p:spPr>
            <a:xfrm>
              <a:off x="734760" y="1800000"/>
              <a:ext cx="1782720" cy="176364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195" name=""/>
          <p:cNvGrpSpPr/>
          <p:nvPr/>
        </p:nvGrpSpPr>
        <p:grpSpPr>
          <a:xfrm>
            <a:off x="4117320" y="1653840"/>
            <a:ext cx="1820160" cy="1763640"/>
            <a:chOff x="4117320" y="1653840"/>
            <a:chExt cx="1820160" cy="1763640"/>
          </a:xfrm>
        </p:grpSpPr>
        <p:sp>
          <p:nvSpPr>
            <p:cNvPr id="1196" name=""/>
            <p:cNvSpPr/>
            <p:nvPr/>
          </p:nvSpPr>
          <p:spPr>
            <a:xfrm>
              <a:off x="4117320" y="1653840"/>
              <a:ext cx="1820160" cy="17636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Учёт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изменений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актуальности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197" name=""/>
          <p:cNvGrpSpPr/>
          <p:nvPr/>
        </p:nvGrpSpPr>
        <p:grpSpPr>
          <a:xfrm>
            <a:off x="7380000" y="1800000"/>
            <a:ext cx="1787400" cy="1763640"/>
            <a:chOff x="7380000" y="1800000"/>
            <a:chExt cx="1787400" cy="1763640"/>
          </a:xfrm>
        </p:grpSpPr>
        <p:sp>
          <p:nvSpPr>
            <p:cNvPr id="1198" name=""/>
            <p:cNvSpPr/>
            <p:nvPr/>
          </p:nvSpPr>
          <p:spPr>
            <a:xfrm>
              <a:off x="7380000" y="1800000"/>
              <a:ext cx="1787400" cy="176364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Использование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большого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количества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памяти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199" name=""/>
          <p:cNvSpPr/>
          <p:nvPr/>
        </p:nvSpPr>
        <p:spPr>
          <a:xfrm>
            <a:off x="540000" y="3600000"/>
            <a:ext cx="2231640" cy="61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00" name=""/>
          <p:cNvSpPr/>
          <p:nvPr/>
        </p:nvSpPr>
        <p:spPr>
          <a:xfrm>
            <a:off x="3960000" y="3600000"/>
            <a:ext cx="226836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01" name=""/>
          <p:cNvSpPr/>
          <p:nvPr/>
        </p:nvSpPr>
        <p:spPr>
          <a:xfrm>
            <a:off x="7301520" y="3566160"/>
            <a:ext cx="1875960" cy="61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Недостаток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02" name=""/>
          <p:cNvSpPr/>
          <p:nvPr/>
        </p:nvSpPr>
        <p:spPr>
          <a:xfrm>
            <a:off x="112680" y="3971160"/>
            <a:ext cx="3306240" cy="165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быстро удалены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203" name=""/>
          <p:cNvSpPr/>
          <p:nvPr/>
        </p:nvSpPr>
        <p:spPr>
          <a:xfrm>
            <a:off x="3600000" y="3960000"/>
            <a:ext cx="3057480" cy="165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Этот алгоритм хорошо справляется с изменяющимися актуальностями доступа, такими как перемещение горячих точек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204" name=""/>
          <p:cNvSpPr/>
          <p:nvPr/>
        </p:nvSpPr>
        <p:spPr>
          <a:xfrm>
            <a:off x="6613920" y="3926520"/>
            <a:ext cx="3238920" cy="185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К сожалению, единственный способ гарантировать, что попадающая в кэш страница, действительно используема</a:t>
            </a:r>
            <a:endParaRPr b="0" lang="ru-RU" sz="15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- это хранение информации о всех страницах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205" name=""/>
          <p:cNvSpPr/>
          <p:nvPr/>
        </p:nvSpPr>
        <p:spPr>
          <a:xfrm>
            <a:off x="4445640" y="822960"/>
            <a:ext cx="271800" cy="2718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6" name=""/>
          <p:cNvSpPr/>
          <p:nvPr/>
        </p:nvSpPr>
        <p:spPr>
          <a:xfrm>
            <a:off x="4902840" y="822960"/>
            <a:ext cx="271800" cy="2718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7" name=""/>
          <p:cNvSpPr/>
          <p:nvPr/>
        </p:nvSpPr>
        <p:spPr>
          <a:xfrm>
            <a:off x="5360040" y="822960"/>
            <a:ext cx="271800" cy="271800"/>
          </a:xfrm>
          <a:prstGeom prst="ellipse">
            <a:avLst/>
          </a:prstGeom>
          <a:solidFill>
            <a:srgbClr val="2f45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8" name=""/>
          <p:cNvSpPr/>
          <p:nvPr/>
        </p:nvSpPr>
        <p:spPr>
          <a:xfrm>
            <a:off x="3706920" y="221400"/>
            <a:ext cx="259056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"/>
          <p:cNvSpPr/>
          <p:nvPr/>
        </p:nvSpPr>
        <p:spPr>
          <a:xfrm>
            <a:off x="457200" y="1546920"/>
            <a:ext cx="5118120" cy="185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этом проекте мы представили одну из реализаций алгоритма кэширования LRU-K.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Преимущество такого алгоритма состоит в том, что он может лучше различать страницы, на которые часто ссылаются, и страницы, на которые редко ссылаются, в нём устранена проблема «загрязнения» кэша «лишними» страницами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210" name=""/>
          <p:cNvSpPr/>
          <p:nvPr/>
        </p:nvSpPr>
        <p:spPr>
          <a:xfrm>
            <a:off x="279360" y="3727080"/>
            <a:ext cx="5118120" cy="119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Мы считаем, что самонастраивающийся и адаптивный алгоритм кэширования LRU-K является хорошим кандидатом для решения задач управления памятью следующего поколения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211" name=""/>
          <p:cNvSpPr/>
          <p:nvPr/>
        </p:nvSpPr>
        <p:spPr>
          <a:xfrm>
            <a:off x="274320" y="365760"/>
            <a:ext cx="356364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Выводы: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212" name=""/>
          <p:cNvSpPr/>
          <p:nvPr/>
        </p:nvSpPr>
        <p:spPr>
          <a:xfrm>
            <a:off x="5308560" y="5163120"/>
            <a:ext cx="2187000" cy="38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000" spc="-1" strike="noStrike">
                <a:solidFill>
                  <a:srgbClr val="000000"/>
                </a:solidFill>
                <a:latin typeface="Lato"/>
                <a:ea typeface="DejaVu Sans"/>
              </a:rPr>
              <a:t>Photo by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DejaVu Sans"/>
                <a:hlinkClick r:id="rId1"/>
              </a:rPr>
              <a:t>Dave Hoefler</a:t>
            </a:r>
            <a:r>
              <a:rPr b="0" lang="ru-RU" sz="1000" spc="-1" strike="noStrike">
                <a:solidFill>
                  <a:srgbClr val="000000"/>
                </a:solidFill>
                <a:latin typeface="Lato"/>
                <a:ea typeface="DejaVu Sans"/>
              </a:rPr>
              <a:t> on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DejaVu Sans"/>
                <a:hlinkClick r:id="rId2"/>
              </a:rPr>
              <a:t>Unsplash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213" name=""/>
          <p:cNvSpPr/>
          <p:nvPr/>
        </p:nvSpPr>
        <p:spPr>
          <a:xfrm>
            <a:off x="5873400" y="1190520"/>
            <a:ext cx="4091760" cy="4091760"/>
          </a:xfrm>
          <a:custGeom>
            <a:avLst/>
            <a:gdLst/>
            <a:ahLst/>
            <a:rect l="l" t="t" r="r" b="b"/>
            <a:pathLst>
              <a:path w="11374" h="11374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4" name=""/>
          <p:cNvSpPr/>
          <p:nvPr/>
        </p:nvSpPr>
        <p:spPr>
          <a:xfrm>
            <a:off x="5220000" y="5220000"/>
            <a:ext cx="2157480" cy="326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"/>
          <p:cNvSpPr/>
          <p:nvPr/>
        </p:nvSpPr>
        <p:spPr>
          <a:xfrm>
            <a:off x="1110960" y="900000"/>
            <a:ext cx="3746520" cy="77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528" name=""/>
          <p:cNvSpPr/>
          <p:nvPr/>
        </p:nvSpPr>
        <p:spPr>
          <a:xfrm>
            <a:off x="1080000" y="1553400"/>
            <a:ext cx="3494520" cy="4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9" name=""/>
          <p:cNvSpPr/>
          <p:nvPr/>
        </p:nvSpPr>
        <p:spPr>
          <a:xfrm>
            <a:off x="1167840" y="1800000"/>
            <a:ext cx="8729640" cy="184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30" name=""/>
          <p:cNvSpPr/>
          <p:nvPr/>
        </p:nvSpPr>
        <p:spPr>
          <a:xfrm>
            <a:off x="1167840" y="1954080"/>
            <a:ext cx="88920" cy="7434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"/>
          <p:cNvSpPr/>
          <p:nvPr/>
        </p:nvSpPr>
        <p:spPr>
          <a:xfrm>
            <a:off x="180000" y="4500000"/>
            <a:ext cx="177480" cy="10774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32" name="task-none 12"/>
          <p:cNvGrpSpPr/>
          <p:nvPr/>
        </p:nvGrpSpPr>
        <p:grpSpPr>
          <a:xfrm>
            <a:off x="1260000" y="3420000"/>
            <a:ext cx="1437480" cy="1077840"/>
            <a:chOff x="1260000" y="3420000"/>
            <a:chExt cx="1437480" cy="1077840"/>
          </a:xfrm>
        </p:grpSpPr>
        <p:grpSp>
          <p:nvGrpSpPr>
            <p:cNvPr id="533" name=""/>
            <p:cNvGrpSpPr/>
            <p:nvPr/>
          </p:nvGrpSpPr>
          <p:grpSpPr>
            <a:xfrm>
              <a:off x="1859400" y="4264200"/>
              <a:ext cx="238320" cy="233640"/>
              <a:chOff x="1859400" y="4264200"/>
              <a:chExt cx="238320" cy="233640"/>
            </a:xfrm>
          </p:grpSpPr>
          <p:sp>
            <p:nvSpPr>
              <p:cNvPr id="534" name=""/>
              <p:cNvSpPr/>
              <p:nvPr/>
            </p:nvSpPr>
            <p:spPr>
              <a:xfrm>
                <a:off x="1859400" y="4264200"/>
                <a:ext cx="238320" cy="2336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5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6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37" name=""/>
            <p:cNvSpPr/>
            <p:nvPr/>
          </p:nvSpPr>
          <p:spPr>
            <a:xfrm>
              <a:off x="1260000" y="3420000"/>
              <a:ext cx="1437480" cy="10774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38" name="task-none 4"/>
          <p:cNvGrpSpPr/>
          <p:nvPr/>
        </p:nvGrpSpPr>
        <p:grpSpPr>
          <a:xfrm>
            <a:off x="3600000" y="3420000"/>
            <a:ext cx="1437480" cy="1077840"/>
            <a:chOff x="3600000" y="3420000"/>
            <a:chExt cx="1437480" cy="1077840"/>
          </a:xfrm>
        </p:grpSpPr>
        <p:grpSp>
          <p:nvGrpSpPr>
            <p:cNvPr id="539" name=""/>
            <p:cNvGrpSpPr/>
            <p:nvPr/>
          </p:nvGrpSpPr>
          <p:grpSpPr>
            <a:xfrm>
              <a:off x="4199400" y="4264200"/>
              <a:ext cx="238320" cy="233640"/>
              <a:chOff x="4199400" y="4264200"/>
              <a:chExt cx="238320" cy="233640"/>
            </a:xfrm>
          </p:grpSpPr>
          <p:sp>
            <p:nvSpPr>
              <p:cNvPr id="540" name=""/>
              <p:cNvSpPr/>
              <p:nvPr/>
            </p:nvSpPr>
            <p:spPr>
              <a:xfrm>
                <a:off x="4199400" y="4264200"/>
                <a:ext cx="238320" cy="2336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1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2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43" name=""/>
            <p:cNvSpPr/>
            <p:nvPr/>
          </p:nvSpPr>
          <p:spPr>
            <a:xfrm>
              <a:off x="3600000" y="3420000"/>
              <a:ext cx="1437480" cy="10774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44" name="task-none 3"/>
          <p:cNvGrpSpPr/>
          <p:nvPr/>
        </p:nvGrpSpPr>
        <p:grpSpPr>
          <a:xfrm>
            <a:off x="5940000" y="3420000"/>
            <a:ext cx="1437480" cy="1077840"/>
            <a:chOff x="5940000" y="3420000"/>
            <a:chExt cx="1437480" cy="1077840"/>
          </a:xfrm>
        </p:grpSpPr>
        <p:grpSp>
          <p:nvGrpSpPr>
            <p:cNvPr id="545" name=""/>
            <p:cNvGrpSpPr/>
            <p:nvPr/>
          </p:nvGrpSpPr>
          <p:grpSpPr>
            <a:xfrm>
              <a:off x="6539400" y="4264200"/>
              <a:ext cx="238320" cy="233640"/>
              <a:chOff x="6539400" y="4264200"/>
              <a:chExt cx="238320" cy="233640"/>
            </a:xfrm>
          </p:grpSpPr>
          <p:sp>
            <p:nvSpPr>
              <p:cNvPr id="546" name=""/>
              <p:cNvSpPr/>
              <p:nvPr/>
            </p:nvSpPr>
            <p:spPr>
              <a:xfrm>
                <a:off x="6539400" y="4264200"/>
                <a:ext cx="238320" cy="2336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7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8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49" name=""/>
            <p:cNvSpPr/>
            <p:nvPr/>
          </p:nvSpPr>
          <p:spPr>
            <a:xfrm>
              <a:off x="5940000" y="3420000"/>
              <a:ext cx="1437480" cy="10774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550" name="Connector 18"/>
          <p:cNvSpPr/>
          <p:nvPr/>
        </p:nvSpPr>
        <p:spPr>
          <a:xfrm>
            <a:off x="2700000" y="3960000"/>
            <a:ext cx="89784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onnector 19"/>
          <p:cNvSpPr/>
          <p:nvPr/>
        </p:nvSpPr>
        <p:spPr>
          <a:xfrm>
            <a:off x="5040000" y="3960000"/>
            <a:ext cx="89784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"/>
          <p:cNvSpPr/>
          <p:nvPr/>
        </p:nvSpPr>
        <p:spPr>
          <a:xfrm>
            <a:off x="1110960" y="900000"/>
            <a:ext cx="3746520" cy="77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553" name=""/>
          <p:cNvSpPr/>
          <p:nvPr/>
        </p:nvSpPr>
        <p:spPr>
          <a:xfrm>
            <a:off x="1080000" y="1553400"/>
            <a:ext cx="3494520" cy="4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4" name=""/>
          <p:cNvSpPr/>
          <p:nvPr/>
        </p:nvSpPr>
        <p:spPr>
          <a:xfrm>
            <a:off x="1167840" y="1800000"/>
            <a:ext cx="8729640" cy="184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55" name=""/>
          <p:cNvSpPr/>
          <p:nvPr/>
        </p:nvSpPr>
        <p:spPr>
          <a:xfrm>
            <a:off x="1167840" y="1954080"/>
            <a:ext cx="88920" cy="12834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"/>
          <p:cNvSpPr/>
          <p:nvPr/>
        </p:nvSpPr>
        <p:spPr>
          <a:xfrm>
            <a:off x="180000" y="4500000"/>
            <a:ext cx="177480" cy="10774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57" name="task-none 2"/>
          <p:cNvGrpSpPr/>
          <p:nvPr/>
        </p:nvGrpSpPr>
        <p:grpSpPr>
          <a:xfrm>
            <a:off x="1260000" y="3420000"/>
            <a:ext cx="1437480" cy="1077840"/>
            <a:chOff x="1260000" y="3420000"/>
            <a:chExt cx="1437480" cy="1077840"/>
          </a:xfrm>
        </p:grpSpPr>
        <p:grpSp>
          <p:nvGrpSpPr>
            <p:cNvPr id="558" name=""/>
            <p:cNvGrpSpPr/>
            <p:nvPr/>
          </p:nvGrpSpPr>
          <p:grpSpPr>
            <a:xfrm>
              <a:off x="1859400" y="4264200"/>
              <a:ext cx="238320" cy="233640"/>
              <a:chOff x="1859400" y="4264200"/>
              <a:chExt cx="238320" cy="233640"/>
            </a:xfrm>
          </p:grpSpPr>
          <p:sp>
            <p:nvSpPr>
              <p:cNvPr id="559" name=""/>
              <p:cNvSpPr/>
              <p:nvPr/>
            </p:nvSpPr>
            <p:spPr>
              <a:xfrm>
                <a:off x="1859400" y="4264200"/>
                <a:ext cx="238320" cy="2336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4c7dc"/>
              </a:solidFill>
              <a:ln cap="rnd"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0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1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62" name=""/>
            <p:cNvSpPr/>
            <p:nvPr/>
          </p:nvSpPr>
          <p:spPr>
            <a:xfrm>
              <a:off x="1260000" y="3420000"/>
              <a:ext cx="1437480" cy="10774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4c7dc"/>
            </a:solidFill>
            <a:ln cap="rnd"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4600" rIns="84600" tIns="39600" bIns="396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63" name="task-none 5"/>
          <p:cNvGrpSpPr/>
          <p:nvPr/>
        </p:nvGrpSpPr>
        <p:grpSpPr>
          <a:xfrm>
            <a:off x="3600000" y="3420000"/>
            <a:ext cx="1437480" cy="1077840"/>
            <a:chOff x="3600000" y="3420000"/>
            <a:chExt cx="1437480" cy="1077840"/>
          </a:xfrm>
        </p:grpSpPr>
        <p:grpSp>
          <p:nvGrpSpPr>
            <p:cNvPr id="564" name=""/>
            <p:cNvGrpSpPr/>
            <p:nvPr/>
          </p:nvGrpSpPr>
          <p:grpSpPr>
            <a:xfrm>
              <a:off x="4199400" y="4264200"/>
              <a:ext cx="238320" cy="233640"/>
              <a:chOff x="4199400" y="4264200"/>
              <a:chExt cx="238320" cy="233640"/>
            </a:xfrm>
          </p:grpSpPr>
          <p:sp>
            <p:nvSpPr>
              <p:cNvPr id="565" name=""/>
              <p:cNvSpPr/>
              <p:nvPr/>
            </p:nvSpPr>
            <p:spPr>
              <a:xfrm>
                <a:off x="4199400" y="4264200"/>
                <a:ext cx="238320" cy="2336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6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7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68" name=""/>
            <p:cNvSpPr/>
            <p:nvPr/>
          </p:nvSpPr>
          <p:spPr>
            <a:xfrm>
              <a:off x="3600000" y="3420000"/>
              <a:ext cx="1437480" cy="10774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69" name="task-none 6"/>
          <p:cNvGrpSpPr/>
          <p:nvPr/>
        </p:nvGrpSpPr>
        <p:grpSpPr>
          <a:xfrm>
            <a:off x="5940000" y="3420000"/>
            <a:ext cx="1437480" cy="1077840"/>
            <a:chOff x="5940000" y="3420000"/>
            <a:chExt cx="1437480" cy="1077840"/>
          </a:xfrm>
        </p:grpSpPr>
        <p:grpSp>
          <p:nvGrpSpPr>
            <p:cNvPr id="570" name=""/>
            <p:cNvGrpSpPr/>
            <p:nvPr/>
          </p:nvGrpSpPr>
          <p:grpSpPr>
            <a:xfrm>
              <a:off x="6539400" y="4264200"/>
              <a:ext cx="238320" cy="233640"/>
              <a:chOff x="6539400" y="4264200"/>
              <a:chExt cx="238320" cy="233640"/>
            </a:xfrm>
          </p:grpSpPr>
          <p:sp>
            <p:nvSpPr>
              <p:cNvPr id="571" name=""/>
              <p:cNvSpPr/>
              <p:nvPr/>
            </p:nvSpPr>
            <p:spPr>
              <a:xfrm>
                <a:off x="6539400" y="4264200"/>
                <a:ext cx="238320" cy="2336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2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3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4" name=""/>
            <p:cNvSpPr/>
            <p:nvPr/>
          </p:nvSpPr>
          <p:spPr>
            <a:xfrm>
              <a:off x="5940000" y="3420000"/>
              <a:ext cx="1437480" cy="10774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575" name="Connector 1"/>
          <p:cNvSpPr/>
          <p:nvPr/>
        </p:nvSpPr>
        <p:spPr>
          <a:xfrm>
            <a:off x="2700000" y="3960000"/>
            <a:ext cx="89784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onnector 2"/>
          <p:cNvSpPr/>
          <p:nvPr/>
        </p:nvSpPr>
        <p:spPr>
          <a:xfrm>
            <a:off x="5040000" y="3960000"/>
            <a:ext cx="89784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"/>
          <p:cNvSpPr/>
          <p:nvPr/>
        </p:nvSpPr>
        <p:spPr>
          <a:xfrm>
            <a:off x="2880000" y="2340000"/>
            <a:ext cx="537480" cy="53748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"/>
          <p:cNvSpPr/>
          <p:nvPr/>
        </p:nvSpPr>
        <p:spPr>
          <a:xfrm>
            <a:off x="1110960" y="900000"/>
            <a:ext cx="3746520" cy="77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579" name=""/>
          <p:cNvSpPr/>
          <p:nvPr/>
        </p:nvSpPr>
        <p:spPr>
          <a:xfrm>
            <a:off x="1080000" y="1553400"/>
            <a:ext cx="3494520" cy="4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80" name=""/>
          <p:cNvSpPr/>
          <p:nvPr/>
        </p:nvSpPr>
        <p:spPr>
          <a:xfrm>
            <a:off x="1167840" y="1800000"/>
            <a:ext cx="8729640" cy="184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81" name=""/>
          <p:cNvSpPr/>
          <p:nvPr/>
        </p:nvSpPr>
        <p:spPr>
          <a:xfrm>
            <a:off x="1167840" y="1954080"/>
            <a:ext cx="88920" cy="12834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"/>
          <p:cNvSpPr/>
          <p:nvPr/>
        </p:nvSpPr>
        <p:spPr>
          <a:xfrm>
            <a:off x="180000" y="4500000"/>
            <a:ext cx="177480" cy="10774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83" name="task-none 7"/>
          <p:cNvGrpSpPr/>
          <p:nvPr/>
        </p:nvGrpSpPr>
        <p:grpSpPr>
          <a:xfrm>
            <a:off x="1260000" y="3420000"/>
            <a:ext cx="1437480" cy="1077840"/>
            <a:chOff x="1260000" y="3420000"/>
            <a:chExt cx="1437480" cy="1077840"/>
          </a:xfrm>
        </p:grpSpPr>
        <p:grpSp>
          <p:nvGrpSpPr>
            <p:cNvPr id="584" name=""/>
            <p:cNvGrpSpPr/>
            <p:nvPr/>
          </p:nvGrpSpPr>
          <p:grpSpPr>
            <a:xfrm>
              <a:off x="1859400" y="4264200"/>
              <a:ext cx="238320" cy="233640"/>
              <a:chOff x="1859400" y="4264200"/>
              <a:chExt cx="238320" cy="233640"/>
            </a:xfrm>
          </p:grpSpPr>
          <p:sp>
            <p:nvSpPr>
              <p:cNvPr id="585" name=""/>
              <p:cNvSpPr/>
              <p:nvPr/>
            </p:nvSpPr>
            <p:spPr>
              <a:xfrm>
                <a:off x="1859400" y="4264200"/>
                <a:ext cx="238320" cy="2336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3cac7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6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7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88" name=""/>
            <p:cNvSpPr/>
            <p:nvPr/>
          </p:nvSpPr>
          <p:spPr>
            <a:xfrm>
              <a:off x="1260000" y="3420000"/>
              <a:ext cx="1437480" cy="10774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3cac7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89" name="task-none 8"/>
          <p:cNvGrpSpPr/>
          <p:nvPr/>
        </p:nvGrpSpPr>
        <p:grpSpPr>
          <a:xfrm>
            <a:off x="3600000" y="3420000"/>
            <a:ext cx="1437480" cy="1077840"/>
            <a:chOff x="3600000" y="3420000"/>
            <a:chExt cx="1437480" cy="1077840"/>
          </a:xfrm>
        </p:grpSpPr>
        <p:grpSp>
          <p:nvGrpSpPr>
            <p:cNvPr id="590" name=""/>
            <p:cNvGrpSpPr/>
            <p:nvPr/>
          </p:nvGrpSpPr>
          <p:grpSpPr>
            <a:xfrm>
              <a:off x="4199400" y="4264200"/>
              <a:ext cx="238320" cy="233640"/>
              <a:chOff x="4199400" y="4264200"/>
              <a:chExt cx="238320" cy="233640"/>
            </a:xfrm>
          </p:grpSpPr>
          <p:sp>
            <p:nvSpPr>
              <p:cNvPr id="591" name=""/>
              <p:cNvSpPr/>
              <p:nvPr/>
            </p:nvSpPr>
            <p:spPr>
              <a:xfrm>
                <a:off x="4199400" y="4264200"/>
                <a:ext cx="238320" cy="2336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4c7dc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2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3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94" name=""/>
            <p:cNvSpPr/>
            <p:nvPr/>
          </p:nvSpPr>
          <p:spPr>
            <a:xfrm>
              <a:off x="3600000" y="3420000"/>
              <a:ext cx="1437480" cy="10774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4c7dc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95" name="task-none 9"/>
          <p:cNvGrpSpPr/>
          <p:nvPr/>
        </p:nvGrpSpPr>
        <p:grpSpPr>
          <a:xfrm>
            <a:off x="5940000" y="3420000"/>
            <a:ext cx="1437480" cy="1077840"/>
            <a:chOff x="5940000" y="3420000"/>
            <a:chExt cx="1437480" cy="1077840"/>
          </a:xfrm>
        </p:grpSpPr>
        <p:grpSp>
          <p:nvGrpSpPr>
            <p:cNvPr id="596" name=""/>
            <p:cNvGrpSpPr/>
            <p:nvPr/>
          </p:nvGrpSpPr>
          <p:grpSpPr>
            <a:xfrm>
              <a:off x="6539400" y="4264200"/>
              <a:ext cx="238320" cy="233640"/>
              <a:chOff x="6539400" y="4264200"/>
              <a:chExt cx="238320" cy="233640"/>
            </a:xfrm>
          </p:grpSpPr>
          <p:sp>
            <p:nvSpPr>
              <p:cNvPr id="597" name=""/>
              <p:cNvSpPr/>
              <p:nvPr/>
            </p:nvSpPr>
            <p:spPr>
              <a:xfrm>
                <a:off x="6539400" y="4264200"/>
                <a:ext cx="238320" cy="2336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8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9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00" name=""/>
            <p:cNvSpPr/>
            <p:nvPr/>
          </p:nvSpPr>
          <p:spPr>
            <a:xfrm>
              <a:off x="5940000" y="3420000"/>
              <a:ext cx="1437480" cy="10774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601" name="Connector 3"/>
          <p:cNvSpPr/>
          <p:nvPr/>
        </p:nvSpPr>
        <p:spPr>
          <a:xfrm>
            <a:off x="2700000" y="3960000"/>
            <a:ext cx="89784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onnector 4"/>
          <p:cNvSpPr/>
          <p:nvPr/>
        </p:nvSpPr>
        <p:spPr>
          <a:xfrm>
            <a:off x="5040000" y="3960000"/>
            <a:ext cx="89784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"/>
          <p:cNvSpPr/>
          <p:nvPr/>
        </p:nvSpPr>
        <p:spPr>
          <a:xfrm>
            <a:off x="2880000" y="2340000"/>
            <a:ext cx="537480" cy="53748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4" name=""/>
          <p:cNvSpPr/>
          <p:nvPr/>
        </p:nvSpPr>
        <p:spPr>
          <a:xfrm>
            <a:off x="3600000" y="2340000"/>
            <a:ext cx="537480" cy="53748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"/>
          <p:cNvSpPr/>
          <p:nvPr/>
        </p:nvSpPr>
        <p:spPr>
          <a:xfrm>
            <a:off x="1110960" y="900000"/>
            <a:ext cx="3746520" cy="77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606" name=""/>
          <p:cNvSpPr/>
          <p:nvPr/>
        </p:nvSpPr>
        <p:spPr>
          <a:xfrm>
            <a:off x="1080000" y="1553400"/>
            <a:ext cx="3494520" cy="4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7" name=""/>
          <p:cNvSpPr/>
          <p:nvPr/>
        </p:nvSpPr>
        <p:spPr>
          <a:xfrm>
            <a:off x="1167840" y="1800000"/>
            <a:ext cx="8729640" cy="184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608" name=""/>
          <p:cNvSpPr/>
          <p:nvPr/>
        </p:nvSpPr>
        <p:spPr>
          <a:xfrm>
            <a:off x="1167840" y="1954080"/>
            <a:ext cx="88920" cy="12834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"/>
          <p:cNvSpPr/>
          <p:nvPr/>
        </p:nvSpPr>
        <p:spPr>
          <a:xfrm>
            <a:off x="180000" y="4500000"/>
            <a:ext cx="177480" cy="10774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10" name="task-none 10"/>
          <p:cNvGrpSpPr/>
          <p:nvPr/>
        </p:nvGrpSpPr>
        <p:grpSpPr>
          <a:xfrm>
            <a:off x="1260000" y="3420000"/>
            <a:ext cx="1437480" cy="1077840"/>
            <a:chOff x="1260000" y="3420000"/>
            <a:chExt cx="1437480" cy="1077840"/>
          </a:xfrm>
        </p:grpSpPr>
        <p:grpSp>
          <p:nvGrpSpPr>
            <p:cNvPr id="611" name=""/>
            <p:cNvGrpSpPr/>
            <p:nvPr/>
          </p:nvGrpSpPr>
          <p:grpSpPr>
            <a:xfrm>
              <a:off x="1859400" y="4264200"/>
              <a:ext cx="238320" cy="233640"/>
              <a:chOff x="1859400" y="4264200"/>
              <a:chExt cx="238320" cy="233640"/>
            </a:xfrm>
          </p:grpSpPr>
          <p:sp>
            <p:nvSpPr>
              <p:cNvPr id="612" name=""/>
              <p:cNvSpPr/>
              <p:nvPr/>
            </p:nvSpPr>
            <p:spPr>
              <a:xfrm>
                <a:off x="1859400" y="4264200"/>
                <a:ext cx="238320" cy="2336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dee6e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3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4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15" name=""/>
            <p:cNvSpPr/>
            <p:nvPr/>
          </p:nvSpPr>
          <p:spPr>
            <a:xfrm>
              <a:off x="1260000" y="3420000"/>
              <a:ext cx="1437480" cy="10774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dee6e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616" name="task-none 11"/>
          <p:cNvGrpSpPr/>
          <p:nvPr/>
        </p:nvGrpSpPr>
        <p:grpSpPr>
          <a:xfrm>
            <a:off x="3600000" y="3420000"/>
            <a:ext cx="1437480" cy="1077840"/>
            <a:chOff x="3600000" y="3420000"/>
            <a:chExt cx="1437480" cy="1077840"/>
          </a:xfrm>
        </p:grpSpPr>
        <p:grpSp>
          <p:nvGrpSpPr>
            <p:cNvPr id="617" name=""/>
            <p:cNvGrpSpPr/>
            <p:nvPr/>
          </p:nvGrpSpPr>
          <p:grpSpPr>
            <a:xfrm>
              <a:off x="4199400" y="4264200"/>
              <a:ext cx="238320" cy="233640"/>
              <a:chOff x="4199400" y="4264200"/>
              <a:chExt cx="238320" cy="233640"/>
            </a:xfrm>
          </p:grpSpPr>
          <p:sp>
            <p:nvSpPr>
              <p:cNvPr id="618" name=""/>
              <p:cNvSpPr/>
              <p:nvPr/>
            </p:nvSpPr>
            <p:spPr>
              <a:xfrm>
                <a:off x="4199400" y="4264200"/>
                <a:ext cx="238320" cy="2336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3cac7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9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0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21" name=""/>
            <p:cNvSpPr/>
            <p:nvPr/>
          </p:nvSpPr>
          <p:spPr>
            <a:xfrm>
              <a:off x="3600000" y="3420000"/>
              <a:ext cx="1437480" cy="10774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3cac7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622" name="task-none 13"/>
          <p:cNvGrpSpPr/>
          <p:nvPr/>
        </p:nvGrpSpPr>
        <p:grpSpPr>
          <a:xfrm>
            <a:off x="5940000" y="3420000"/>
            <a:ext cx="1437480" cy="1077840"/>
            <a:chOff x="5940000" y="3420000"/>
            <a:chExt cx="1437480" cy="1077840"/>
          </a:xfrm>
        </p:grpSpPr>
        <p:grpSp>
          <p:nvGrpSpPr>
            <p:cNvPr id="623" name=""/>
            <p:cNvGrpSpPr/>
            <p:nvPr/>
          </p:nvGrpSpPr>
          <p:grpSpPr>
            <a:xfrm>
              <a:off x="6539400" y="4264200"/>
              <a:ext cx="238320" cy="233640"/>
              <a:chOff x="6539400" y="4264200"/>
              <a:chExt cx="238320" cy="233640"/>
            </a:xfrm>
          </p:grpSpPr>
          <p:sp>
            <p:nvSpPr>
              <p:cNvPr id="624" name=""/>
              <p:cNvSpPr/>
              <p:nvPr/>
            </p:nvSpPr>
            <p:spPr>
              <a:xfrm>
                <a:off x="6539400" y="4264200"/>
                <a:ext cx="238320" cy="2336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4c7dc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5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6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27" name=""/>
            <p:cNvSpPr/>
            <p:nvPr/>
          </p:nvSpPr>
          <p:spPr>
            <a:xfrm>
              <a:off x="5940000" y="3420000"/>
              <a:ext cx="1437480" cy="10774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4c7dc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628" name="Connector 5"/>
          <p:cNvSpPr/>
          <p:nvPr/>
        </p:nvSpPr>
        <p:spPr>
          <a:xfrm>
            <a:off x="2700000" y="3960000"/>
            <a:ext cx="89784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onnector 6"/>
          <p:cNvSpPr/>
          <p:nvPr/>
        </p:nvSpPr>
        <p:spPr>
          <a:xfrm>
            <a:off x="5040000" y="3960000"/>
            <a:ext cx="89784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"/>
          <p:cNvSpPr/>
          <p:nvPr/>
        </p:nvSpPr>
        <p:spPr>
          <a:xfrm>
            <a:off x="2880000" y="2340000"/>
            <a:ext cx="537480" cy="5374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1" name=""/>
          <p:cNvSpPr/>
          <p:nvPr/>
        </p:nvSpPr>
        <p:spPr>
          <a:xfrm>
            <a:off x="3600000" y="2340000"/>
            <a:ext cx="537480" cy="53748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2" name=""/>
          <p:cNvSpPr/>
          <p:nvPr/>
        </p:nvSpPr>
        <p:spPr>
          <a:xfrm>
            <a:off x="4320000" y="2340000"/>
            <a:ext cx="537480" cy="53748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"/>
          <p:cNvSpPr/>
          <p:nvPr/>
        </p:nvSpPr>
        <p:spPr>
          <a:xfrm>
            <a:off x="1110960" y="900000"/>
            <a:ext cx="3746520" cy="77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634" name=""/>
          <p:cNvSpPr/>
          <p:nvPr/>
        </p:nvSpPr>
        <p:spPr>
          <a:xfrm>
            <a:off x="1080000" y="1553400"/>
            <a:ext cx="3494520" cy="4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5" name=""/>
          <p:cNvSpPr/>
          <p:nvPr/>
        </p:nvSpPr>
        <p:spPr>
          <a:xfrm>
            <a:off x="1167840" y="1800000"/>
            <a:ext cx="8729640" cy="184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636" name=""/>
          <p:cNvSpPr/>
          <p:nvPr/>
        </p:nvSpPr>
        <p:spPr>
          <a:xfrm>
            <a:off x="1167840" y="1954080"/>
            <a:ext cx="88920" cy="12834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"/>
          <p:cNvSpPr/>
          <p:nvPr/>
        </p:nvSpPr>
        <p:spPr>
          <a:xfrm>
            <a:off x="180000" y="4500000"/>
            <a:ext cx="177480" cy="10774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38" name="task-none 14"/>
          <p:cNvGrpSpPr/>
          <p:nvPr/>
        </p:nvGrpSpPr>
        <p:grpSpPr>
          <a:xfrm>
            <a:off x="1260000" y="3420000"/>
            <a:ext cx="1437480" cy="1077840"/>
            <a:chOff x="1260000" y="3420000"/>
            <a:chExt cx="1437480" cy="1077840"/>
          </a:xfrm>
        </p:grpSpPr>
        <p:grpSp>
          <p:nvGrpSpPr>
            <p:cNvPr id="639" name=""/>
            <p:cNvGrpSpPr/>
            <p:nvPr/>
          </p:nvGrpSpPr>
          <p:grpSpPr>
            <a:xfrm>
              <a:off x="1859400" y="4264200"/>
              <a:ext cx="238320" cy="233640"/>
              <a:chOff x="1859400" y="4264200"/>
              <a:chExt cx="238320" cy="233640"/>
            </a:xfrm>
          </p:grpSpPr>
          <p:sp>
            <p:nvSpPr>
              <p:cNvPr id="640" name=""/>
              <p:cNvSpPr/>
              <p:nvPr/>
            </p:nvSpPr>
            <p:spPr>
              <a:xfrm>
                <a:off x="1859400" y="4264200"/>
                <a:ext cx="238320" cy="2336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dde8cb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1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2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43" name=""/>
            <p:cNvSpPr/>
            <p:nvPr/>
          </p:nvSpPr>
          <p:spPr>
            <a:xfrm>
              <a:off x="1260000" y="3420000"/>
              <a:ext cx="1437480" cy="10774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dde8cb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644" name="task-none 15"/>
          <p:cNvGrpSpPr/>
          <p:nvPr/>
        </p:nvGrpSpPr>
        <p:grpSpPr>
          <a:xfrm>
            <a:off x="3600000" y="3420000"/>
            <a:ext cx="1437480" cy="1077840"/>
            <a:chOff x="3600000" y="3420000"/>
            <a:chExt cx="1437480" cy="1077840"/>
          </a:xfrm>
        </p:grpSpPr>
        <p:grpSp>
          <p:nvGrpSpPr>
            <p:cNvPr id="645" name=""/>
            <p:cNvGrpSpPr/>
            <p:nvPr/>
          </p:nvGrpSpPr>
          <p:grpSpPr>
            <a:xfrm>
              <a:off x="4199400" y="4264200"/>
              <a:ext cx="238320" cy="233640"/>
              <a:chOff x="4199400" y="4264200"/>
              <a:chExt cx="238320" cy="233640"/>
            </a:xfrm>
          </p:grpSpPr>
          <p:sp>
            <p:nvSpPr>
              <p:cNvPr id="646" name=""/>
              <p:cNvSpPr/>
              <p:nvPr/>
            </p:nvSpPr>
            <p:spPr>
              <a:xfrm>
                <a:off x="4199400" y="4264200"/>
                <a:ext cx="238320" cy="2336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dee6e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7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8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49" name=""/>
            <p:cNvSpPr/>
            <p:nvPr/>
          </p:nvSpPr>
          <p:spPr>
            <a:xfrm>
              <a:off x="3600000" y="3420000"/>
              <a:ext cx="1437480" cy="10774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dee6e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650" name="task-none 16"/>
          <p:cNvGrpSpPr/>
          <p:nvPr/>
        </p:nvGrpSpPr>
        <p:grpSpPr>
          <a:xfrm>
            <a:off x="5940000" y="3420000"/>
            <a:ext cx="1437480" cy="1077840"/>
            <a:chOff x="5940000" y="3420000"/>
            <a:chExt cx="1437480" cy="1077840"/>
          </a:xfrm>
        </p:grpSpPr>
        <p:grpSp>
          <p:nvGrpSpPr>
            <p:cNvPr id="651" name=""/>
            <p:cNvGrpSpPr/>
            <p:nvPr/>
          </p:nvGrpSpPr>
          <p:grpSpPr>
            <a:xfrm>
              <a:off x="6539400" y="4264200"/>
              <a:ext cx="238320" cy="233640"/>
              <a:chOff x="6539400" y="4264200"/>
              <a:chExt cx="238320" cy="233640"/>
            </a:xfrm>
          </p:grpSpPr>
          <p:sp>
            <p:nvSpPr>
              <p:cNvPr id="652" name=""/>
              <p:cNvSpPr/>
              <p:nvPr/>
            </p:nvSpPr>
            <p:spPr>
              <a:xfrm>
                <a:off x="6539400" y="4264200"/>
                <a:ext cx="238320" cy="2336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3cac7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3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4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55" name=""/>
            <p:cNvSpPr/>
            <p:nvPr/>
          </p:nvSpPr>
          <p:spPr>
            <a:xfrm>
              <a:off x="5940000" y="3420000"/>
              <a:ext cx="1437480" cy="10774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3cac7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656" name="Connector 7"/>
          <p:cNvSpPr/>
          <p:nvPr/>
        </p:nvSpPr>
        <p:spPr>
          <a:xfrm>
            <a:off x="2700000" y="3960000"/>
            <a:ext cx="89784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onnector 8"/>
          <p:cNvSpPr/>
          <p:nvPr/>
        </p:nvSpPr>
        <p:spPr>
          <a:xfrm>
            <a:off x="5040000" y="3960000"/>
            <a:ext cx="89784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"/>
          <p:cNvSpPr/>
          <p:nvPr/>
        </p:nvSpPr>
        <p:spPr>
          <a:xfrm>
            <a:off x="2880000" y="2340000"/>
            <a:ext cx="537480" cy="537480"/>
          </a:xfrm>
          <a:prstGeom prst="ellipse">
            <a:avLst/>
          </a:prstGeom>
          <a:solidFill>
            <a:srgbClr val="dde8cb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59" name=""/>
          <p:cNvSpPr/>
          <p:nvPr/>
        </p:nvSpPr>
        <p:spPr>
          <a:xfrm>
            <a:off x="3600000" y="2340000"/>
            <a:ext cx="537480" cy="5374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0" name=""/>
          <p:cNvSpPr/>
          <p:nvPr/>
        </p:nvSpPr>
        <p:spPr>
          <a:xfrm>
            <a:off x="4320000" y="2340000"/>
            <a:ext cx="537480" cy="53748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1" name=""/>
          <p:cNvSpPr/>
          <p:nvPr/>
        </p:nvSpPr>
        <p:spPr>
          <a:xfrm>
            <a:off x="5040000" y="2340000"/>
            <a:ext cx="537480" cy="53748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"/>
          <p:cNvSpPr/>
          <p:nvPr/>
        </p:nvSpPr>
        <p:spPr>
          <a:xfrm>
            <a:off x="6300000" y="462600"/>
            <a:ext cx="3746520" cy="97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6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LRU-K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663" name=""/>
          <p:cNvSpPr/>
          <p:nvPr/>
        </p:nvSpPr>
        <p:spPr>
          <a:xfrm>
            <a:off x="1080000" y="1620000"/>
            <a:ext cx="8894520" cy="61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Параметр К отвечает за количество последних отслеживаемых обращений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4" name=""/>
          <p:cNvSpPr/>
          <p:nvPr/>
        </p:nvSpPr>
        <p:spPr>
          <a:xfrm>
            <a:off x="1167840" y="2160000"/>
            <a:ext cx="5849640" cy="31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Видно, что в предыдущем подходе количество попаданий в кэш равно нулю, но алгоритм LRU-K помогает решить эту проблему и уменьшить количество промахов до одного!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Основная цель LRU-K - решить проблему задержки в кэше «лишних» элементов. Так, для полноценного попадания в кэш к элементу нужно обратиться хотя бы К раз, иначе он является первым претендентом на удаление.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665" name=""/>
          <p:cNvSpPr/>
          <p:nvPr/>
        </p:nvSpPr>
        <p:spPr>
          <a:xfrm>
            <a:off x="914400" y="2340000"/>
            <a:ext cx="88920" cy="28774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"/>
          <p:cNvSpPr/>
          <p:nvPr/>
        </p:nvSpPr>
        <p:spPr>
          <a:xfrm>
            <a:off x="5728320" y="138600"/>
            <a:ext cx="200916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Решение: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ver dir="ld"/>
      </p:transition>
    </mc:Choice>
    <mc:Fallback>
      <p:transition spd="slow">
        <p:cover dir="ld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Application>LibreOffice/7.2.5.2$Linux_X86_64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2022-05-13T18:43:13Z</dcterms:created>
  <dc:creator/>
  <dc:description/>
  <dc:language>ru-RU</dc:language>
  <cp:lastModifiedBy/>
  <dcterms:modified xsi:type="dcterms:W3CDTF">2022-05-14T15:07:54Z</dcterms:modified>
  <cp:revision>36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