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jpeg" ContentType="image/jpeg"/>
  <Override PartName="/ppt/media/image42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23.jpeg" ContentType="image/jpeg"/>
  <Override PartName="/ppt/media/image2.jpeg" ContentType="image/jpeg"/>
  <Override PartName="/ppt/media/image36.jpeg" ContentType="image/jpeg"/>
  <Override PartName="/ppt/media/image24.jpeg" ContentType="image/jpeg"/>
  <Override PartName="/ppt/media/image3.jpeg" ContentType="image/jpeg"/>
  <Override PartName="/ppt/media/image37.jpeg" ContentType="image/jpeg"/>
  <Override PartName="/ppt/media/image25.jpeg" ContentType="image/jpeg"/>
  <Override PartName="/ppt/media/image4.jpeg" ContentType="image/jpeg"/>
  <Override PartName="/ppt/media/image33.jpeg" ContentType="image/jpeg"/>
  <Override PartName="/ppt/media/image6.jpeg" ContentType="image/jpeg"/>
  <Override PartName="/ppt/media/image34.jpeg" ContentType="image/jpeg"/>
  <Override PartName="/ppt/media/image28.jpeg" ContentType="image/jpeg"/>
  <Override PartName="/ppt/media/image40.jpeg" ContentType="image/jpeg"/>
  <Override PartName="/ppt/media/image44.jpeg" ContentType="image/jpeg"/>
  <Override PartName="/ppt/media/image7.jpeg" ContentType="image/jpeg"/>
  <Override PartName="/ppt/media/image38.jpeg" ContentType="image/jpeg"/>
  <Override PartName="/ppt/media/image43.jpeg" ContentType="image/jpeg"/>
  <Override PartName="/ppt/media/image45.jpeg" ContentType="image/jpeg"/>
  <Override PartName="/ppt/media/image46.jpeg" ContentType="image/jpeg"/>
  <Override PartName="/ppt/media/image30.jpeg" ContentType="image/jpeg"/>
  <Override PartName="/ppt/media/image47.jpeg" ContentType="image/jpeg"/>
  <Override PartName="/ppt/media/image31.jpeg" ContentType="image/jpeg"/>
  <Override PartName="/ppt/media/image48.jpeg" ContentType="image/jpeg"/>
  <Override PartName="/ppt/media/image32.jpeg" ContentType="image/jpeg"/>
  <Override PartName="/ppt/media/image5.jpeg" ContentType="image/jpeg"/>
  <Override PartName="/ppt/media/image26.jpeg" ContentType="image/jpeg"/>
  <Override PartName="/ppt/media/image49.jpeg" ContentType="image/jpeg"/>
  <Override PartName="/ppt/media/image9.jpeg" ContentType="image/jpeg"/>
  <Override PartName="/ppt/media/image11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media/image12.jpeg" ContentType="image/jpeg"/>
  <Override PartName="/ppt/media/image13.png" ContentType="image/png"/>
  <Override PartName="/ppt/media/image27.jpeg" ContentType="image/jpeg"/>
  <Override PartName="/ppt/media/image50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0" Type="http://schemas.openxmlformats.org/officeDocument/2006/relationships/image" Target="../media/image28.jpeg"/><Relationship Id="rId11" Type="http://schemas.openxmlformats.org/officeDocument/2006/relationships/image" Target="../media/image29.jpeg"/><Relationship Id="rId12" Type="http://schemas.openxmlformats.org/officeDocument/2006/relationships/image" Target="../media/image30.jpeg"/><Relationship Id="rId13" Type="http://schemas.openxmlformats.org/officeDocument/2006/relationships/image" Target="../media/image31.jpeg"/><Relationship Id="rId14" Type="http://schemas.openxmlformats.org/officeDocument/2006/relationships/image" Target="../media/image32.jpeg"/><Relationship Id="rId15" Type="http://schemas.openxmlformats.org/officeDocument/2006/relationships/image" Target="../media/image33.jpeg"/><Relationship Id="rId16" Type="http://schemas.openxmlformats.org/officeDocument/2006/relationships/image" Target="../media/image34.jpeg"/><Relationship Id="rId17" Type="http://schemas.openxmlformats.org/officeDocument/2006/relationships/image" Target="../media/image35.jpeg"/><Relationship Id="rId18" Type="http://schemas.openxmlformats.org/officeDocument/2006/relationships/image" Target="../media/image36.jpeg"/><Relationship Id="rId19" Type="http://schemas.openxmlformats.org/officeDocument/2006/relationships/image" Target="../media/image37.jpeg"/><Relationship Id="rId20" Type="http://schemas.openxmlformats.org/officeDocument/2006/relationships/image" Target="../media/image38.jpeg"/><Relationship Id="rId21" Type="http://schemas.openxmlformats.org/officeDocument/2006/relationships/image" Target="../media/image39.jpeg"/><Relationship Id="rId22" Type="http://schemas.openxmlformats.org/officeDocument/2006/relationships/image" Target="../media/image40.jpeg"/><Relationship Id="rId23" Type="http://schemas.openxmlformats.org/officeDocument/2006/relationships/image" Target="../media/image41.jpeg"/><Relationship Id="rId24" Type="http://schemas.openxmlformats.org/officeDocument/2006/relationships/image" Target="../media/image42.jpeg"/><Relationship Id="rId25" Type="http://schemas.openxmlformats.org/officeDocument/2006/relationships/image" Target="../media/image43.jpeg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4.jpeg"/><Relationship Id="rId3" Type="http://schemas.openxmlformats.org/officeDocument/2006/relationships/image" Target="../media/image45.jpeg"/><Relationship Id="rId4" Type="http://schemas.openxmlformats.org/officeDocument/2006/relationships/image" Target="../media/image46.jpeg"/><Relationship Id="rId5" Type="http://schemas.openxmlformats.org/officeDocument/2006/relationships/image" Target="../media/image47.jpeg"/><Relationship Id="rId6" Type="http://schemas.openxmlformats.org/officeDocument/2006/relationships/image" Target="../media/image48.jpeg"/><Relationship Id="rId7" Type="http://schemas.openxmlformats.org/officeDocument/2006/relationships/image" Target="../media/image49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8920" cy="1554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79640" cy="4113720"/>
            <a:chOff x="0" y="0"/>
            <a:chExt cx="10079640" cy="411372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9640" cy="41137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3400" cy="63900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9080" cy="18277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9080" cy="182772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4680" cy="3646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1960" cy="91332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4760" cy="45612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7880" cy="100476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1960" cy="1004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3400" cy="45612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1960" cy="164484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7560" cy="8218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4280" cy="146196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3240" cy="100476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1800" cy="91332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4680" cy="10962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4680" cy="155340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4680" cy="3646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"/>
          <p:cNvGrpSpPr/>
          <p:nvPr/>
        </p:nvGrpSpPr>
        <p:grpSpPr>
          <a:xfrm>
            <a:off x="8540280" y="5064840"/>
            <a:ext cx="1279440" cy="913680"/>
            <a:chOff x="8540280" y="5064840"/>
            <a:chExt cx="1279440" cy="913680"/>
          </a:xfrm>
        </p:grpSpPr>
        <p:grpSp>
          <p:nvGrpSpPr>
            <p:cNvPr id="59" name=""/>
            <p:cNvGrpSpPr/>
            <p:nvPr/>
          </p:nvGrpSpPr>
          <p:grpSpPr>
            <a:xfrm>
              <a:off x="8540280" y="5064840"/>
              <a:ext cx="1279440" cy="913680"/>
              <a:chOff x="8540280" y="5064840"/>
              <a:chExt cx="1279440" cy="913680"/>
            </a:xfrm>
          </p:grpSpPr>
          <p:sp>
            <p:nvSpPr>
              <p:cNvPr id="60" name=""/>
              <p:cNvSpPr/>
              <p:nvPr/>
            </p:nvSpPr>
            <p:spPr>
              <a:xfrm flipV="1" rot="21598800">
                <a:off x="9637560" y="5430240"/>
                <a:ext cx="181800" cy="18180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"/>
              <p:cNvSpPr/>
              <p:nvPr/>
            </p:nvSpPr>
            <p:spPr>
              <a:xfrm flipV="1" rot="21598800">
                <a:off x="9271800" y="5430240"/>
                <a:ext cx="181800" cy="18180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"/>
              <p:cNvSpPr/>
              <p:nvPr/>
            </p:nvSpPr>
            <p:spPr>
              <a:xfrm flipV="1" rot="21598800">
                <a:off x="8906400" y="5430240"/>
                <a:ext cx="181800" cy="18180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8540280" y="5430600"/>
                <a:ext cx="181800" cy="18180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540280" y="5064480"/>
                <a:ext cx="181800" cy="18180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906040" y="5064480"/>
                <a:ext cx="181800" cy="18180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9271800" y="5064840"/>
                <a:ext cx="181800" cy="18180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9637920" y="5064480"/>
                <a:ext cx="181800" cy="18180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637560" y="5796000"/>
                <a:ext cx="181800" cy="18180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272160" y="5796360"/>
                <a:ext cx="181800" cy="18180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8906040" y="5796000"/>
                <a:ext cx="181800" cy="18180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8540280" y="5796000"/>
                <a:ext cx="181800" cy="18180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2" name=""/>
          <p:cNvSpPr/>
          <p:nvPr/>
        </p:nvSpPr>
        <p:spPr>
          <a:xfrm>
            <a:off x="1499760" y="1774080"/>
            <a:ext cx="2925000" cy="2925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1225080" y="1134360"/>
            <a:ext cx="1188000" cy="11872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420000" y="4242960"/>
            <a:ext cx="639000" cy="639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4920" cy="414432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4846320" y="4846320"/>
            <a:ext cx="213192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"/>
          <p:cNvGrpSpPr/>
          <p:nvPr/>
        </p:nvGrpSpPr>
        <p:grpSpPr>
          <a:xfrm>
            <a:off x="7406640" y="3566160"/>
            <a:ext cx="2376360" cy="4296600"/>
            <a:chOff x="7406640" y="3566160"/>
            <a:chExt cx="2376360" cy="4296600"/>
          </a:xfrm>
        </p:grpSpPr>
        <p:sp>
          <p:nvSpPr>
            <p:cNvPr id="116" name=""/>
            <p:cNvSpPr/>
            <p:nvPr/>
          </p:nvSpPr>
          <p:spPr>
            <a:xfrm>
              <a:off x="8138160" y="4754880"/>
              <a:ext cx="456120" cy="255924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>
              <a:off x="8961120" y="3566160"/>
              <a:ext cx="456120" cy="255924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>
              <a:off x="8503920" y="5120640"/>
              <a:ext cx="127908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321040" y="5303520"/>
              <a:ext cx="91332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869680" y="5486400"/>
              <a:ext cx="913320" cy="9036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7406640" y="5303520"/>
              <a:ext cx="456120" cy="255924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"/>
          <p:cNvSpPr/>
          <p:nvPr/>
        </p:nvSpPr>
        <p:spPr>
          <a:xfrm flipH="1" flipV="1">
            <a:off x="1460160" y="-1555920"/>
            <a:ext cx="456120" cy="255924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 flipH="1" flipV="1">
            <a:off x="637200" y="-365760"/>
            <a:ext cx="456120" cy="255924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 flipH="1" flipV="1">
            <a:off x="271440" y="547200"/>
            <a:ext cx="127908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821520" y="36432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71440" y="181440"/>
            <a:ext cx="913320" cy="903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2191680" y="-2104560"/>
            <a:ext cx="456120" cy="255924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3474720" y="256032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8266320" y="4115520"/>
            <a:ext cx="191916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717680" y="-548280"/>
            <a:ext cx="191916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9" name=""/>
          <p:cNvGrpSpPr/>
          <p:nvPr/>
        </p:nvGrpSpPr>
        <p:grpSpPr>
          <a:xfrm>
            <a:off x="-146520" y="-296640"/>
            <a:ext cx="913680" cy="1279080"/>
            <a:chOff x="-146520" y="-296640"/>
            <a:chExt cx="913680" cy="1279080"/>
          </a:xfrm>
        </p:grpSpPr>
        <p:sp>
          <p:nvSpPr>
            <p:cNvPr id="170" name=""/>
            <p:cNvSpPr/>
            <p:nvPr/>
          </p:nvSpPr>
          <p:spPr>
            <a:xfrm flipV="1" rot="5395800">
              <a:off x="219240" y="799920"/>
              <a:ext cx="181800" cy="18180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"/>
            <p:cNvSpPr/>
            <p:nvPr/>
          </p:nvSpPr>
          <p:spPr>
            <a:xfrm flipV="1" rot="5395800">
              <a:off x="218880" y="434160"/>
              <a:ext cx="181800" cy="18180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"/>
            <p:cNvSpPr/>
            <p:nvPr/>
          </p:nvSpPr>
          <p:spPr>
            <a:xfrm flipV="1" rot="5395800">
              <a:off x="218520" y="68760"/>
              <a:ext cx="181800" cy="18180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"/>
            <p:cNvSpPr/>
            <p:nvPr/>
          </p:nvSpPr>
          <p:spPr>
            <a:xfrm flipV="1" rot="5395800">
              <a:off x="217800" y="-295920"/>
              <a:ext cx="181800" cy="18180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"/>
            <p:cNvSpPr/>
            <p:nvPr/>
          </p:nvSpPr>
          <p:spPr>
            <a:xfrm flipV="1" rot="5395800">
              <a:off x="583920" y="-296280"/>
              <a:ext cx="181800" cy="18180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"/>
            <p:cNvSpPr/>
            <p:nvPr/>
          </p:nvSpPr>
          <p:spPr>
            <a:xfrm flipV="1" rot="5395800">
              <a:off x="584280" y="68040"/>
              <a:ext cx="181800" cy="18180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"/>
            <p:cNvSpPr/>
            <p:nvPr/>
          </p:nvSpPr>
          <p:spPr>
            <a:xfrm flipV="1" rot="5395800">
              <a:off x="584280" y="433800"/>
              <a:ext cx="181800" cy="18180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"/>
            <p:cNvSpPr/>
            <p:nvPr/>
          </p:nvSpPr>
          <p:spPr>
            <a:xfrm flipV="1" rot="5395800">
              <a:off x="585000" y="799920"/>
              <a:ext cx="181800" cy="18180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"/>
            <p:cNvSpPr/>
            <p:nvPr/>
          </p:nvSpPr>
          <p:spPr>
            <a:xfrm flipV="1" rot="5395800">
              <a:off x="-145080" y="800280"/>
              <a:ext cx="181800" cy="18180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"/>
            <p:cNvSpPr/>
            <p:nvPr/>
          </p:nvSpPr>
          <p:spPr>
            <a:xfrm flipV="1" rot="5395800">
              <a:off x="-145800" y="434880"/>
              <a:ext cx="181800" cy="18180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"/>
            <p:cNvSpPr/>
            <p:nvPr/>
          </p:nvSpPr>
          <p:spPr>
            <a:xfrm flipV="1" rot="5395800">
              <a:off x="-145800" y="68760"/>
              <a:ext cx="181800" cy="18180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"/>
            <p:cNvSpPr/>
            <p:nvPr/>
          </p:nvSpPr>
          <p:spPr>
            <a:xfrm flipV="1" rot="5395800">
              <a:off x="-146160" y="-295560"/>
              <a:ext cx="181800" cy="18180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2" name=""/>
          <p:cNvGrpSpPr/>
          <p:nvPr/>
        </p:nvGrpSpPr>
        <p:grpSpPr>
          <a:xfrm>
            <a:off x="9545040" y="4644360"/>
            <a:ext cx="914760" cy="1280160"/>
            <a:chOff x="9545040" y="4644360"/>
            <a:chExt cx="914760" cy="1280160"/>
          </a:xfrm>
        </p:grpSpPr>
        <p:sp>
          <p:nvSpPr>
            <p:cNvPr id="183" name=""/>
            <p:cNvSpPr/>
            <p:nvPr/>
          </p:nvSpPr>
          <p:spPr>
            <a:xfrm flipV="1" rot="5395800">
              <a:off x="9911880" y="5742000"/>
              <a:ext cx="181800" cy="18180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"/>
            <p:cNvSpPr/>
            <p:nvPr/>
          </p:nvSpPr>
          <p:spPr>
            <a:xfrm flipV="1" rot="5395800">
              <a:off x="9911520" y="5376240"/>
              <a:ext cx="181800" cy="18180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"/>
            <p:cNvSpPr/>
            <p:nvPr/>
          </p:nvSpPr>
          <p:spPr>
            <a:xfrm flipV="1" rot="5395800">
              <a:off x="9911160" y="5010840"/>
              <a:ext cx="181800" cy="18180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"/>
            <p:cNvSpPr/>
            <p:nvPr/>
          </p:nvSpPr>
          <p:spPr>
            <a:xfrm flipV="1" rot="5395800">
              <a:off x="9910440" y="4644720"/>
              <a:ext cx="181800" cy="18180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"/>
            <p:cNvSpPr/>
            <p:nvPr/>
          </p:nvSpPr>
          <p:spPr>
            <a:xfrm flipV="1" rot="5395800">
              <a:off x="10276560" y="4644360"/>
              <a:ext cx="181800" cy="18180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"/>
            <p:cNvSpPr/>
            <p:nvPr/>
          </p:nvSpPr>
          <p:spPr>
            <a:xfrm flipV="1" rot="5395800">
              <a:off x="10276920" y="5010120"/>
              <a:ext cx="181800" cy="18180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"/>
            <p:cNvSpPr/>
            <p:nvPr/>
          </p:nvSpPr>
          <p:spPr>
            <a:xfrm flipV="1" rot="5395800">
              <a:off x="10276920" y="5375880"/>
              <a:ext cx="181800" cy="18180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"/>
            <p:cNvSpPr/>
            <p:nvPr/>
          </p:nvSpPr>
          <p:spPr>
            <a:xfrm flipV="1" rot="5395800">
              <a:off x="10277640" y="5742000"/>
              <a:ext cx="181800" cy="18180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"/>
            <p:cNvSpPr/>
            <p:nvPr/>
          </p:nvSpPr>
          <p:spPr>
            <a:xfrm flipV="1" rot="5395800">
              <a:off x="9546120" y="5742360"/>
              <a:ext cx="181800" cy="18180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"/>
            <p:cNvSpPr/>
            <p:nvPr/>
          </p:nvSpPr>
          <p:spPr>
            <a:xfrm flipV="1" rot="5395800">
              <a:off x="9545400" y="5376960"/>
              <a:ext cx="181800" cy="18180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"/>
            <p:cNvSpPr/>
            <p:nvPr/>
          </p:nvSpPr>
          <p:spPr>
            <a:xfrm flipV="1" rot="5395800">
              <a:off x="9545400" y="5010840"/>
              <a:ext cx="181800" cy="18180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"/>
            <p:cNvSpPr/>
            <p:nvPr/>
          </p:nvSpPr>
          <p:spPr>
            <a:xfrm flipV="1" rot="5395800">
              <a:off x="9545040" y="4645080"/>
              <a:ext cx="181800" cy="18180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"/>
          <p:cNvSpPr/>
          <p:nvPr/>
        </p:nvSpPr>
        <p:spPr>
          <a:xfrm>
            <a:off x="-146160" y="3109320"/>
            <a:ext cx="191916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6411960" y="1300320"/>
            <a:ext cx="860760" cy="181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5813280" y="3854880"/>
            <a:ext cx="860760" cy="181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7589520" y="2560320"/>
            <a:ext cx="2193480" cy="2193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>
            <a:off x="3200400" y="73152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>
            <a:off x="1424160" y="348912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700920" y="1900080"/>
            <a:ext cx="1401120" cy="1847880"/>
          </a:xfrm>
          <a:custGeom>
            <a:avLst/>
            <a:gdLst/>
            <a:ahLst/>
            <a:rect l="l" t="t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>
            <a:off x="3931920" y="2011680"/>
            <a:ext cx="974880" cy="137052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724880" y="2103120"/>
            <a:ext cx="777960" cy="1461960"/>
          </a:xfrm>
          <a:custGeom>
            <a:avLst/>
            <a:gdLst/>
            <a:ahLst/>
            <a:rect l="l" t="t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"/>
          <p:cNvSpPr/>
          <p:nvPr/>
        </p:nvSpPr>
        <p:spPr>
          <a:xfrm>
            <a:off x="1424160" y="4754880"/>
            <a:ext cx="860760" cy="181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"/>
          <p:cNvSpPr/>
          <p:nvPr/>
        </p:nvSpPr>
        <p:spPr>
          <a:xfrm>
            <a:off x="2887200" y="1300320"/>
            <a:ext cx="860760" cy="1818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"/>
          <p:cNvSpPr/>
          <p:nvPr/>
        </p:nvSpPr>
        <p:spPr>
          <a:xfrm>
            <a:off x="822960" y="2468880"/>
            <a:ext cx="1461960" cy="146196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3" name=""/>
          <p:cNvSpPr/>
          <p:nvPr/>
        </p:nvSpPr>
        <p:spPr>
          <a:xfrm>
            <a:off x="4480560" y="1554480"/>
            <a:ext cx="1461960" cy="146196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4" name=""/>
          <p:cNvSpPr/>
          <p:nvPr/>
        </p:nvSpPr>
        <p:spPr>
          <a:xfrm>
            <a:off x="6583680" y="3108960"/>
            <a:ext cx="1461960" cy="146196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" name=""/>
          <p:cNvSpPr/>
          <p:nvPr/>
        </p:nvSpPr>
        <p:spPr>
          <a:xfrm>
            <a:off x="1554480" y="4114800"/>
            <a:ext cx="913320" cy="656280"/>
          </a:xfrm>
          <a:custGeom>
            <a:avLst/>
            <a:gdLst/>
            <a:ahLst/>
            <a:rect l="l" t="t" r="r" b="b"/>
            <a:pathLst>
              <a:path w="2541" h="2287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/>
          <p:nvPr/>
        </p:nvSpPr>
        <p:spPr>
          <a:xfrm>
            <a:off x="3657600" y="1188720"/>
            <a:ext cx="821880" cy="639000"/>
          </a:xfrm>
          <a:custGeom>
            <a:avLst/>
            <a:gdLst/>
            <a:ahLst/>
            <a:rect l="l" t="t" r="r" b="b"/>
            <a:pathLst>
              <a:path w="2287" h="1779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/>
          <p:nvPr/>
        </p:nvSpPr>
        <p:spPr>
          <a:xfrm>
            <a:off x="7955280" y="2011680"/>
            <a:ext cx="1463040" cy="1187640"/>
          </a:xfrm>
          <a:custGeom>
            <a:avLst/>
            <a:gdLst/>
            <a:ahLst/>
            <a:rect l="l" t="t" r="r" b="b"/>
            <a:pathLst>
              <a:path w="4827" h="3303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/>
          <p:nvPr/>
        </p:nvSpPr>
        <p:spPr>
          <a:xfrm>
            <a:off x="2468880" y="822960"/>
            <a:ext cx="1409400" cy="1370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"/>
          <p:cNvSpPr/>
          <p:nvPr/>
        </p:nvSpPr>
        <p:spPr>
          <a:xfrm>
            <a:off x="3931920" y="466344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"/>
          <p:cNvSpPr/>
          <p:nvPr/>
        </p:nvSpPr>
        <p:spPr>
          <a:xfrm>
            <a:off x="8412480" y="1280160"/>
            <a:ext cx="1096200" cy="10047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"/>
          <p:cNvGrpSpPr/>
          <p:nvPr/>
        </p:nvGrpSpPr>
        <p:grpSpPr>
          <a:xfrm>
            <a:off x="3570480" y="1225440"/>
            <a:ext cx="5119560" cy="2925000"/>
            <a:chOff x="3570480" y="1225440"/>
            <a:chExt cx="5119560" cy="2925000"/>
          </a:xfrm>
        </p:grpSpPr>
        <p:sp>
          <p:nvSpPr>
            <p:cNvPr id="330" name=""/>
            <p:cNvSpPr/>
            <p:nvPr/>
          </p:nvSpPr>
          <p:spPr>
            <a:xfrm>
              <a:off x="3570480" y="1528200"/>
              <a:ext cx="4926240" cy="26222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>
              <a:off x="3763800" y="1225440"/>
              <a:ext cx="4926240" cy="262224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2" name=""/>
          <p:cNvGrpSpPr/>
          <p:nvPr/>
        </p:nvGrpSpPr>
        <p:grpSpPr>
          <a:xfrm>
            <a:off x="-2091960" y="-402120"/>
            <a:ext cx="4943520" cy="8520480"/>
            <a:chOff x="-2091960" y="-402120"/>
            <a:chExt cx="4943520" cy="8520480"/>
          </a:xfrm>
        </p:grpSpPr>
        <p:sp>
          <p:nvSpPr>
            <p:cNvPr id="333" name=""/>
            <p:cNvSpPr/>
            <p:nvPr/>
          </p:nvSpPr>
          <p:spPr>
            <a:xfrm>
              <a:off x="-893160" y="448668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 rot="5358000">
              <a:off x="-895320" y="515232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>
              <a:off x="-228960" y="516168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-218880" y="4488840"/>
              <a:ext cx="106740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-228960" y="382608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 rot="5358000">
              <a:off x="-1584000" y="449352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236320" y="516960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-894960" y="382032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 rot="5358000">
              <a:off x="-219960" y="315360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455040" y="447768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 rot="5358000">
              <a:off x="471600" y="382032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>
              <a:off x="1158840" y="517068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-1561680" y="516276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 rot="5358000">
              <a:off x="462600" y="516960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flipH="1" rot="16242000">
              <a:off x="-231120" y="179280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flipH="1" rot="16242000">
              <a:off x="419760" y="246888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flipH="1">
              <a:off x="-248760" y="246204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7720" y="113508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"/>
            <p:cNvSpPr/>
            <p:nvPr/>
          </p:nvSpPr>
          <p:spPr>
            <a:xfrm rot="5358000">
              <a:off x="1104120" y="180072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"/>
            <p:cNvSpPr/>
            <p:nvPr/>
          </p:nvSpPr>
          <p:spPr>
            <a:xfrm rot="5358000">
              <a:off x="415440" y="114192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"/>
            <p:cNvSpPr/>
            <p:nvPr/>
          </p:nvSpPr>
          <p:spPr>
            <a:xfrm>
              <a:off x="439200" y="181116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"/>
            <p:cNvSpPr/>
            <p:nvPr/>
          </p:nvSpPr>
          <p:spPr>
            <a:xfrm>
              <a:off x="423720" y="45108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"/>
            <p:cNvSpPr/>
            <p:nvPr/>
          </p:nvSpPr>
          <p:spPr>
            <a:xfrm rot="5358000">
              <a:off x="-244440" y="43776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"/>
            <p:cNvSpPr/>
            <p:nvPr/>
          </p:nvSpPr>
          <p:spPr>
            <a:xfrm rot="5358000">
              <a:off x="435960" y="-24624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"/>
            <p:cNvSpPr/>
            <p:nvPr/>
          </p:nvSpPr>
          <p:spPr>
            <a:xfrm>
              <a:off x="1779480" y="179460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"/>
            <p:cNvSpPr/>
            <p:nvPr/>
          </p:nvSpPr>
          <p:spPr>
            <a:xfrm>
              <a:off x="1106280" y="-25704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"/>
            <p:cNvSpPr/>
            <p:nvPr/>
          </p:nvSpPr>
          <p:spPr>
            <a:xfrm>
              <a:off x="-908280" y="179064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"/>
            <p:cNvSpPr/>
            <p:nvPr/>
          </p:nvSpPr>
          <p:spPr>
            <a:xfrm rot="5358000">
              <a:off x="-243720" y="582408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"/>
            <p:cNvSpPr/>
            <p:nvPr/>
          </p:nvSpPr>
          <p:spPr>
            <a:xfrm>
              <a:off x="427320" y="585396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"/>
            <p:cNvSpPr/>
            <p:nvPr/>
          </p:nvSpPr>
          <p:spPr>
            <a:xfrm>
              <a:off x="-236880" y="649404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"/>
            <p:cNvSpPr/>
            <p:nvPr/>
          </p:nvSpPr>
          <p:spPr>
            <a:xfrm rot="5358000">
              <a:off x="-927720" y="650088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"/>
            <p:cNvSpPr/>
            <p:nvPr/>
          </p:nvSpPr>
          <p:spPr>
            <a:xfrm rot="5358000">
              <a:off x="-245520" y="7197120"/>
              <a:ext cx="106740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"/>
            <p:cNvSpPr/>
            <p:nvPr/>
          </p:nvSpPr>
          <p:spPr>
            <a:xfrm rot="5358000">
              <a:off x="427680" y="6517440"/>
              <a:ext cx="106776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"/>
            <p:cNvSpPr/>
            <p:nvPr/>
          </p:nvSpPr>
          <p:spPr>
            <a:xfrm>
              <a:off x="1103400" y="6530040"/>
              <a:ext cx="1072080" cy="76536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7" name=""/>
          <p:cNvSpPr/>
          <p:nvPr/>
        </p:nvSpPr>
        <p:spPr>
          <a:xfrm>
            <a:off x="3844800" y="1408320"/>
            <a:ext cx="1096200" cy="12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7868160" y="3039840"/>
            <a:ext cx="1096200" cy="11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8538120" y="3877200"/>
            <a:ext cx="974880" cy="137052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>
            <a:off x="7372080" y="4974480"/>
            <a:ext cx="168372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>
            <a:off x="7868160" y="-329040"/>
            <a:ext cx="2010600" cy="2010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2982960" y="3757320"/>
            <a:ext cx="1043640" cy="3016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"/>
          <p:cNvSpPr/>
          <p:nvPr/>
        </p:nvSpPr>
        <p:spPr>
          <a:xfrm>
            <a:off x="2103480" y="3658320"/>
            <a:ext cx="164484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"/>
          <p:cNvSpPr/>
          <p:nvPr/>
        </p:nvSpPr>
        <p:spPr>
          <a:xfrm>
            <a:off x="823320" y="-273240"/>
            <a:ext cx="2193480" cy="2193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>
            <a:off x="7955640" y="3109680"/>
            <a:ext cx="2193480" cy="2193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"/>
          <p:cNvSpPr/>
          <p:nvPr/>
        </p:nvSpPr>
        <p:spPr>
          <a:xfrm>
            <a:off x="9601560" y="915120"/>
            <a:ext cx="164484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5" name=""/>
          <p:cNvGrpSpPr/>
          <p:nvPr/>
        </p:nvGrpSpPr>
        <p:grpSpPr>
          <a:xfrm>
            <a:off x="3918240" y="773640"/>
            <a:ext cx="2432520" cy="4338000"/>
            <a:chOff x="3918240" y="773640"/>
            <a:chExt cx="2432520" cy="4338000"/>
          </a:xfrm>
        </p:grpSpPr>
        <p:sp>
          <p:nvSpPr>
            <p:cNvPr id="416" name=""/>
            <p:cNvSpPr/>
            <p:nvPr/>
          </p:nvSpPr>
          <p:spPr>
            <a:xfrm rot="5330400">
              <a:off x="4853880" y="3376440"/>
              <a:ext cx="1370520" cy="146196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rot="5330400">
              <a:off x="4023360" y="2338200"/>
              <a:ext cx="1370520" cy="146196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rot="5330400">
              <a:off x="4920480" y="2073960"/>
              <a:ext cx="1370520" cy="146196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rot="5330400">
              <a:off x="3977280" y="980280"/>
              <a:ext cx="1370520" cy="146196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rot="5330400">
              <a:off x="4911480" y="742320"/>
              <a:ext cx="1370520" cy="146196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rot="5330400">
              <a:off x="4032000" y="3680640"/>
              <a:ext cx="1370520" cy="146196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"/>
          <p:cNvSpPr/>
          <p:nvPr/>
        </p:nvSpPr>
        <p:spPr>
          <a:xfrm rot="18876000">
            <a:off x="8645400" y="-404640"/>
            <a:ext cx="2894400" cy="289440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"/>
          <p:cNvSpPr/>
          <p:nvPr/>
        </p:nvSpPr>
        <p:spPr>
          <a:xfrm rot="18876000">
            <a:off x="8665560" y="3983040"/>
            <a:ext cx="2894400" cy="289440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"/>
          <p:cNvSpPr/>
          <p:nvPr/>
        </p:nvSpPr>
        <p:spPr>
          <a:xfrm rot="18964800">
            <a:off x="993240" y="591588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964800">
            <a:off x="-1296720" y="551376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3681360" y="339480"/>
            <a:ext cx="3456720" cy="9212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1445040" y="-757440"/>
            <a:ext cx="2587680" cy="7304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-726840" y="3295080"/>
            <a:ext cx="2587680" cy="5119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50.jpeg"/><Relationship Id="rId4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/>
          <p:nvPr/>
        </p:nvSpPr>
        <p:spPr>
          <a:xfrm>
            <a:off x="-180000" y="900000"/>
            <a:ext cx="10438920" cy="35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7200000" y="4320000"/>
            <a:ext cx="7018920" cy="19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7020000" y="441216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"/>
          <p:cNvSpPr/>
          <p:nvPr/>
        </p:nvSpPr>
        <p:spPr>
          <a:xfrm>
            <a:off x="2560320" y="285840"/>
            <a:ext cx="4936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67" name=""/>
          <p:cNvGrpSpPr/>
          <p:nvPr/>
        </p:nvGrpSpPr>
        <p:grpSpPr>
          <a:xfrm>
            <a:off x="194400" y="1293840"/>
            <a:ext cx="1784520" cy="1765080"/>
            <a:chOff x="194400" y="1293840"/>
            <a:chExt cx="1784520" cy="1765080"/>
          </a:xfrm>
        </p:grpSpPr>
        <p:sp>
          <p:nvSpPr>
            <p:cNvPr id="668" name=""/>
            <p:cNvSpPr/>
            <p:nvPr/>
          </p:nvSpPr>
          <p:spPr>
            <a:xfrm>
              <a:off x="194400" y="1293840"/>
              <a:ext cx="1784520" cy="17650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69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252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3420000" y="1800000"/>
            <a:ext cx="898920" cy="89892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432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522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648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5" name=""/>
          <p:cNvSpPr/>
          <p:nvPr/>
        </p:nvSpPr>
        <p:spPr>
          <a:xfrm>
            <a:off x="6132240" y="1980000"/>
            <a:ext cx="52668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"/>
          <p:cNvSpPr/>
          <p:nvPr/>
        </p:nvSpPr>
        <p:spPr>
          <a:xfrm>
            <a:off x="2560320" y="285840"/>
            <a:ext cx="4936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77" name=""/>
          <p:cNvGrpSpPr/>
          <p:nvPr/>
        </p:nvGrpSpPr>
        <p:grpSpPr>
          <a:xfrm>
            <a:off x="194400" y="1293840"/>
            <a:ext cx="1784520" cy="1765080"/>
            <a:chOff x="194400" y="1293840"/>
            <a:chExt cx="1784520" cy="1765080"/>
          </a:xfrm>
        </p:grpSpPr>
        <p:sp>
          <p:nvSpPr>
            <p:cNvPr id="678" name=""/>
            <p:cNvSpPr/>
            <p:nvPr/>
          </p:nvSpPr>
          <p:spPr>
            <a:xfrm>
              <a:off x="194400" y="1293840"/>
              <a:ext cx="1784520" cy="17650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79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"/>
          <p:cNvSpPr/>
          <p:nvPr/>
        </p:nvSpPr>
        <p:spPr>
          <a:xfrm>
            <a:off x="252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1" name=""/>
          <p:cNvSpPr/>
          <p:nvPr/>
        </p:nvSpPr>
        <p:spPr>
          <a:xfrm>
            <a:off x="3420000" y="1800000"/>
            <a:ext cx="898920" cy="89892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432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522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4" name=""/>
          <p:cNvSpPr/>
          <p:nvPr/>
        </p:nvSpPr>
        <p:spPr>
          <a:xfrm>
            <a:off x="648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6132240" y="1980000"/>
            <a:ext cx="52668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>
            <a:off x="1800000" y="3060000"/>
            <a:ext cx="1438920" cy="215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"/>
          <p:cNvSpPr/>
          <p:nvPr/>
        </p:nvSpPr>
        <p:spPr>
          <a:xfrm>
            <a:off x="2560320" y="285840"/>
            <a:ext cx="4936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89" name=""/>
          <p:cNvGrpSpPr/>
          <p:nvPr/>
        </p:nvGrpSpPr>
        <p:grpSpPr>
          <a:xfrm>
            <a:off x="194400" y="1293840"/>
            <a:ext cx="1784520" cy="1765080"/>
            <a:chOff x="194400" y="1293840"/>
            <a:chExt cx="1784520" cy="1765080"/>
          </a:xfrm>
        </p:grpSpPr>
        <p:sp>
          <p:nvSpPr>
            <p:cNvPr id="690" name=""/>
            <p:cNvSpPr/>
            <p:nvPr/>
          </p:nvSpPr>
          <p:spPr>
            <a:xfrm>
              <a:off x="194400" y="1293840"/>
              <a:ext cx="1784520" cy="17650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91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>
            <a:off x="252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3" name=""/>
          <p:cNvSpPr/>
          <p:nvPr/>
        </p:nvSpPr>
        <p:spPr>
          <a:xfrm>
            <a:off x="3420000" y="1800000"/>
            <a:ext cx="898920" cy="89892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4" name=""/>
          <p:cNvSpPr/>
          <p:nvPr/>
        </p:nvSpPr>
        <p:spPr>
          <a:xfrm>
            <a:off x="432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5" name=""/>
          <p:cNvSpPr/>
          <p:nvPr/>
        </p:nvSpPr>
        <p:spPr>
          <a:xfrm>
            <a:off x="522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6" name=""/>
          <p:cNvSpPr/>
          <p:nvPr/>
        </p:nvSpPr>
        <p:spPr>
          <a:xfrm>
            <a:off x="648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7" name=""/>
          <p:cNvSpPr/>
          <p:nvPr/>
        </p:nvSpPr>
        <p:spPr>
          <a:xfrm>
            <a:off x="6132240" y="1980000"/>
            <a:ext cx="52668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8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>
            <a:off x="1800000" y="3060000"/>
            <a:ext cx="1438920" cy="215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0" name=""/>
          <p:cNvSpPr/>
          <p:nvPr/>
        </p:nvSpPr>
        <p:spPr>
          <a:xfrm>
            <a:off x="3780000" y="39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5400000" y="39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6300000" y="39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"/>
          <p:cNvSpPr/>
          <p:nvPr/>
        </p:nvSpPr>
        <p:spPr>
          <a:xfrm>
            <a:off x="7740000" y="180000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7" name=""/>
          <p:cNvSpPr/>
          <p:nvPr/>
        </p:nvSpPr>
        <p:spPr>
          <a:xfrm>
            <a:off x="4680000" y="4084560"/>
            <a:ext cx="2491920" cy="7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8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"/>
          <p:cNvSpPr/>
          <p:nvPr/>
        </p:nvSpPr>
        <p:spPr>
          <a:xfrm>
            <a:off x="2560320" y="285840"/>
            <a:ext cx="4936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10" name=""/>
          <p:cNvGrpSpPr/>
          <p:nvPr/>
        </p:nvGrpSpPr>
        <p:grpSpPr>
          <a:xfrm>
            <a:off x="194400" y="1293840"/>
            <a:ext cx="1784520" cy="1765080"/>
            <a:chOff x="194400" y="1293840"/>
            <a:chExt cx="1784520" cy="1765080"/>
          </a:xfrm>
        </p:grpSpPr>
        <p:sp>
          <p:nvSpPr>
            <p:cNvPr id="711" name=""/>
            <p:cNvSpPr/>
            <p:nvPr/>
          </p:nvSpPr>
          <p:spPr>
            <a:xfrm>
              <a:off x="194400" y="1293840"/>
              <a:ext cx="1784520" cy="17650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12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"/>
          <p:cNvSpPr/>
          <p:nvPr/>
        </p:nvSpPr>
        <p:spPr>
          <a:xfrm>
            <a:off x="252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>
            <a:off x="3420000" y="1800000"/>
            <a:ext cx="898920" cy="89892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6" name=""/>
          <p:cNvSpPr/>
          <p:nvPr/>
        </p:nvSpPr>
        <p:spPr>
          <a:xfrm>
            <a:off x="432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522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6480000" y="1800000"/>
            <a:ext cx="898920" cy="89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9" name=""/>
          <p:cNvSpPr/>
          <p:nvPr/>
        </p:nvSpPr>
        <p:spPr>
          <a:xfrm>
            <a:off x="6132240" y="1980000"/>
            <a:ext cx="52668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0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"/>
          <p:cNvSpPr/>
          <p:nvPr/>
        </p:nvSpPr>
        <p:spPr>
          <a:xfrm>
            <a:off x="1800000" y="3060000"/>
            <a:ext cx="1438920" cy="215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2" name=""/>
          <p:cNvSpPr/>
          <p:nvPr/>
        </p:nvSpPr>
        <p:spPr>
          <a:xfrm>
            <a:off x="3240000" y="4860000"/>
            <a:ext cx="46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"/>
          <p:cNvSpPr/>
          <p:nvPr/>
        </p:nvSpPr>
        <p:spPr>
          <a:xfrm>
            <a:off x="3780000" y="39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4" name=""/>
          <p:cNvSpPr/>
          <p:nvPr/>
        </p:nvSpPr>
        <p:spPr>
          <a:xfrm>
            <a:off x="5400000" y="39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5" name=""/>
          <p:cNvSpPr/>
          <p:nvPr/>
        </p:nvSpPr>
        <p:spPr>
          <a:xfrm>
            <a:off x="6300000" y="39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9" name=""/>
          <p:cNvGrpSpPr/>
          <p:nvPr/>
        </p:nvGrpSpPr>
        <p:grpSpPr>
          <a:xfrm>
            <a:off x="7560000" y="3060000"/>
            <a:ext cx="1798920" cy="1798920"/>
            <a:chOff x="7560000" y="3060000"/>
            <a:chExt cx="1798920" cy="1798920"/>
          </a:xfrm>
        </p:grpSpPr>
        <p:sp>
          <p:nvSpPr>
            <p:cNvPr id="730" name=""/>
            <p:cNvSpPr/>
            <p:nvPr/>
          </p:nvSpPr>
          <p:spPr>
            <a:xfrm>
              <a:off x="7560000" y="3060000"/>
              <a:ext cx="1798920" cy="1798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1" name=""/>
          <p:cNvSpPr/>
          <p:nvPr/>
        </p:nvSpPr>
        <p:spPr>
          <a:xfrm>
            <a:off x="7740000" y="180000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32" name=""/>
          <p:cNvSpPr/>
          <p:nvPr/>
        </p:nvSpPr>
        <p:spPr>
          <a:xfrm>
            <a:off x="4680000" y="4084560"/>
            <a:ext cx="2491920" cy="7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33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"/>
          <p:cNvSpPr/>
          <p:nvPr/>
        </p:nvSpPr>
        <p:spPr>
          <a:xfrm>
            <a:off x="220320" y="180000"/>
            <a:ext cx="96786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35" name=""/>
          <p:cNvGrpSpPr/>
          <p:nvPr/>
        </p:nvGrpSpPr>
        <p:grpSpPr>
          <a:xfrm>
            <a:off x="360000" y="1260000"/>
            <a:ext cx="1798920" cy="1798920"/>
            <a:chOff x="360000" y="1260000"/>
            <a:chExt cx="1798920" cy="1798920"/>
          </a:xfrm>
        </p:grpSpPr>
        <p:sp>
          <p:nvSpPr>
            <p:cNvPr id="736" name=""/>
            <p:cNvSpPr/>
            <p:nvPr/>
          </p:nvSpPr>
          <p:spPr>
            <a:xfrm>
              <a:off x="360000" y="1260000"/>
              <a:ext cx="1798920" cy="1798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7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>
            <a:off x="360000" y="3780000"/>
            <a:ext cx="1438920" cy="161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1" name=""/>
          <p:cNvSpPr/>
          <p:nvPr/>
        </p:nvSpPr>
        <p:spPr>
          <a:xfrm>
            <a:off x="2160000" y="1382040"/>
            <a:ext cx="305892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486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>
            <a:off x="252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>
            <a:off x="3060000" y="3780360"/>
            <a:ext cx="360" cy="358560"/>
          </a:xfrm>
          <a:custGeom>
            <a:avLst/>
            <a:gdLst/>
            <a:ahLst/>
            <a:rect l="l" t="t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"/>
          <p:cNvSpPr/>
          <p:nvPr/>
        </p:nvSpPr>
        <p:spPr>
          <a:xfrm flipV="1">
            <a:off x="1878480" y="3583440"/>
            <a:ext cx="581400" cy="4626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"/>
          <p:cNvSpPr/>
          <p:nvPr/>
        </p:nvSpPr>
        <p:spPr>
          <a:xfrm>
            <a:off x="270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7" name=""/>
          <p:cNvSpPr/>
          <p:nvPr/>
        </p:nvSpPr>
        <p:spPr>
          <a:xfrm>
            <a:off x="7560000" y="109620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8" name=""/>
          <p:cNvSpPr/>
          <p:nvPr/>
        </p:nvSpPr>
        <p:spPr>
          <a:xfrm>
            <a:off x="7560360" y="109656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"/>
          <p:cNvSpPr/>
          <p:nvPr/>
        </p:nvSpPr>
        <p:spPr>
          <a:xfrm>
            <a:off x="220320" y="180000"/>
            <a:ext cx="96786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50" name=""/>
          <p:cNvGrpSpPr/>
          <p:nvPr/>
        </p:nvGrpSpPr>
        <p:grpSpPr>
          <a:xfrm>
            <a:off x="360000" y="1260000"/>
            <a:ext cx="1798920" cy="1798920"/>
            <a:chOff x="360000" y="1260000"/>
            <a:chExt cx="1798920" cy="1798920"/>
          </a:xfrm>
        </p:grpSpPr>
        <p:sp>
          <p:nvSpPr>
            <p:cNvPr id="751" name=""/>
            <p:cNvSpPr/>
            <p:nvPr/>
          </p:nvSpPr>
          <p:spPr>
            <a:xfrm>
              <a:off x="360000" y="1260000"/>
              <a:ext cx="1798920" cy="1798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52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"/>
          <p:cNvSpPr/>
          <p:nvPr/>
        </p:nvSpPr>
        <p:spPr>
          <a:xfrm>
            <a:off x="360000" y="3780000"/>
            <a:ext cx="1438920" cy="161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56" name=""/>
          <p:cNvSpPr/>
          <p:nvPr/>
        </p:nvSpPr>
        <p:spPr>
          <a:xfrm>
            <a:off x="2160000" y="1382040"/>
            <a:ext cx="305892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7" name=""/>
          <p:cNvSpPr/>
          <p:nvPr/>
        </p:nvSpPr>
        <p:spPr>
          <a:xfrm>
            <a:off x="540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252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"/>
          <p:cNvSpPr/>
          <p:nvPr/>
        </p:nvSpPr>
        <p:spPr>
          <a:xfrm flipV="1">
            <a:off x="1878480" y="3583440"/>
            <a:ext cx="581400" cy="4626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"/>
          <p:cNvSpPr/>
          <p:nvPr/>
        </p:nvSpPr>
        <p:spPr>
          <a:xfrm>
            <a:off x="270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2" name=""/>
          <p:cNvSpPr/>
          <p:nvPr/>
        </p:nvSpPr>
        <p:spPr>
          <a:xfrm>
            <a:off x="486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3" name=""/>
          <p:cNvSpPr/>
          <p:nvPr/>
        </p:nvSpPr>
        <p:spPr>
          <a:xfrm>
            <a:off x="3960000" y="288000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414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7" name=""/>
          <p:cNvSpPr/>
          <p:nvPr/>
        </p:nvSpPr>
        <p:spPr>
          <a:xfrm>
            <a:off x="7560000" y="109620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"/>
          <p:cNvSpPr/>
          <p:nvPr/>
        </p:nvSpPr>
        <p:spPr>
          <a:xfrm>
            <a:off x="220320" y="180000"/>
            <a:ext cx="96786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69" name=""/>
          <p:cNvGrpSpPr/>
          <p:nvPr/>
        </p:nvGrpSpPr>
        <p:grpSpPr>
          <a:xfrm>
            <a:off x="360000" y="1260000"/>
            <a:ext cx="1798920" cy="1798920"/>
            <a:chOff x="360000" y="1260000"/>
            <a:chExt cx="1798920" cy="1798920"/>
          </a:xfrm>
        </p:grpSpPr>
        <p:sp>
          <p:nvSpPr>
            <p:cNvPr id="770" name=""/>
            <p:cNvSpPr/>
            <p:nvPr/>
          </p:nvSpPr>
          <p:spPr>
            <a:xfrm>
              <a:off x="360000" y="1260000"/>
              <a:ext cx="1798920" cy="1798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71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>
            <a:off x="360000" y="3780000"/>
            <a:ext cx="1438920" cy="161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75" name=""/>
          <p:cNvSpPr/>
          <p:nvPr/>
        </p:nvSpPr>
        <p:spPr>
          <a:xfrm>
            <a:off x="2160000" y="1382040"/>
            <a:ext cx="305892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6" name=""/>
          <p:cNvSpPr/>
          <p:nvPr/>
        </p:nvSpPr>
        <p:spPr>
          <a:xfrm>
            <a:off x="540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7" name=""/>
          <p:cNvSpPr/>
          <p:nvPr/>
        </p:nvSpPr>
        <p:spPr>
          <a:xfrm>
            <a:off x="252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"/>
          <p:cNvSpPr/>
          <p:nvPr/>
        </p:nvSpPr>
        <p:spPr>
          <a:xfrm flipV="1">
            <a:off x="1878480" y="3079800"/>
            <a:ext cx="1947960" cy="9651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>
            <a:off x="270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1" name=""/>
          <p:cNvSpPr/>
          <p:nvPr/>
        </p:nvSpPr>
        <p:spPr>
          <a:xfrm>
            <a:off x="486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"/>
          <p:cNvSpPr/>
          <p:nvPr/>
        </p:nvSpPr>
        <p:spPr>
          <a:xfrm>
            <a:off x="414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594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>
            <a:off x="396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7" name=""/>
          <p:cNvSpPr/>
          <p:nvPr/>
        </p:nvSpPr>
        <p:spPr>
          <a:xfrm>
            <a:off x="7560000" y="109620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7560360" y="109656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270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"/>
          <p:cNvSpPr/>
          <p:nvPr/>
        </p:nvSpPr>
        <p:spPr>
          <a:xfrm>
            <a:off x="220320" y="180000"/>
            <a:ext cx="96786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92" name=""/>
          <p:cNvGrpSpPr/>
          <p:nvPr/>
        </p:nvGrpSpPr>
        <p:grpSpPr>
          <a:xfrm>
            <a:off x="360000" y="1260000"/>
            <a:ext cx="1798920" cy="1798920"/>
            <a:chOff x="360000" y="1260000"/>
            <a:chExt cx="1798920" cy="1798920"/>
          </a:xfrm>
        </p:grpSpPr>
        <p:sp>
          <p:nvSpPr>
            <p:cNvPr id="793" name=""/>
            <p:cNvSpPr/>
            <p:nvPr/>
          </p:nvSpPr>
          <p:spPr>
            <a:xfrm>
              <a:off x="360000" y="1260000"/>
              <a:ext cx="1798920" cy="1798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94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"/>
          <p:cNvSpPr/>
          <p:nvPr/>
        </p:nvSpPr>
        <p:spPr>
          <a:xfrm>
            <a:off x="360000" y="3780000"/>
            <a:ext cx="1438920" cy="161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98" name=""/>
          <p:cNvSpPr/>
          <p:nvPr/>
        </p:nvSpPr>
        <p:spPr>
          <a:xfrm>
            <a:off x="2160000" y="1382040"/>
            <a:ext cx="305892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9" name=""/>
          <p:cNvSpPr/>
          <p:nvPr/>
        </p:nvSpPr>
        <p:spPr>
          <a:xfrm>
            <a:off x="59688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252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>
            <a:off x="270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>
            <a:off x="540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"/>
          <p:cNvSpPr/>
          <p:nvPr/>
        </p:nvSpPr>
        <p:spPr>
          <a:xfrm>
            <a:off x="414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649836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8" name=""/>
          <p:cNvSpPr/>
          <p:nvPr/>
        </p:nvSpPr>
        <p:spPr>
          <a:xfrm>
            <a:off x="396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9" name=""/>
          <p:cNvSpPr/>
          <p:nvPr/>
        </p:nvSpPr>
        <p:spPr>
          <a:xfrm>
            <a:off x="540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"/>
          <p:cNvSpPr/>
          <p:nvPr/>
        </p:nvSpPr>
        <p:spPr>
          <a:xfrm>
            <a:off x="7560000" y="109620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2" name=""/>
          <p:cNvSpPr/>
          <p:nvPr/>
        </p:nvSpPr>
        <p:spPr>
          <a:xfrm flipV="1">
            <a:off x="1878480" y="3053160"/>
            <a:ext cx="1947960" cy="9651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"/>
          <p:cNvSpPr/>
          <p:nvPr/>
        </p:nvSpPr>
        <p:spPr>
          <a:xfrm>
            <a:off x="486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4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"/>
          <p:cNvSpPr/>
          <p:nvPr/>
        </p:nvSpPr>
        <p:spPr>
          <a:xfrm>
            <a:off x="270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6" name=""/>
          <p:cNvSpPr/>
          <p:nvPr/>
        </p:nvSpPr>
        <p:spPr>
          <a:xfrm>
            <a:off x="558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7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"/>
          <p:cNvSpPr/>
          <p:nvPr/>
        </p:nvSpPr>
        <p:spPr>
          <a:xfrm>
            <a:off x="220320" y="180000"/>
            <a:ext cx="96786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19" name=""/>
          <p:cNvGrpSpPr/>
          <p:nvPr/>
        </p:nvGrpSpPr>
        <p:grpSpPr>
          <a:xfrm>
            <a:off x="360000" y="1260000"/>
            <a:ext cx="1798920" cy="1798920"/>
            <a:chOff x="360000" y="1260000"/>
            <a:chExt cx="1798920" cy="1798920"/>
          </a:xfrm>
        </p:grpSpPr>
        <p:sp>
          <p:nvSpPr>
            <p:cNvPr id="820" name=""/>
            <p:cNvSpPr/>
            <p:nvPr/>
          </p:nvSpPr>
          <p:spPr>
            <a:xfrm>
              <a:off x="360000" y="1260000"/>
              <a:ext cx="1798920" cy="1798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21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>
            <a:off x="360000" y="3780000"/>
            <a:ext cx="1438920" cy="161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25" name=""/>
          <p:cNvSpPr/>
          <p:nvPr/>
        </p:nvSpPr>
        <p:spPr>
          <a:xfrm>
            <a:off x="2160000" y="1382040"/>
            <a:ext cx="305892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59688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>
            <a:off x="252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"/>
          <p:cNvSpPr/>
          <p:nvPr/>
        </p:nvSpPr>
        <p:spPr>
          <a:xfrm>
            <a:off x="270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0" name=""/>
          <p:cNvSpPr/>
          <p:nvPr/>
        </p:nvSpPr>
        <p:spPr>
          <a:xfrm>
            <a:off x="540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1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>
            <a:off x="414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4" name=""/>
          <p:cNvSpPr/>
          <p:nvPr/>
        </p:nvSpPr>
        <p:spPr>
          <a:xfrm>
            <a:off x="649836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5" name=""/>
          <p:cNvSpPr/>
          <p:nvPr/>
        </p:nvSpPr>
        <p:spPr>
          <a:xfrm>
            <a:off x="396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6" name=""/>
          <p:cNvSpPr/>
          <p:nvPr/>
        </p:nvSpPr>
        <p:spPr>
          <a:xfrm>
            <a:off x="540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"/>
          <p:cNvSpPr/>
          <p:nvPr/>
        </p:nvSpPr>
        <p:spPr>
          <a:xfrm>
            <a:off x="7560000" y="109620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9" name=""/>
          <p:cNvSpPr/>
          <p:nvPr/>
        </p:nvSpPr>
        <p:spPr>
          <a:xfrm flipV="1">
            <a:off x="1878480" y="3053160"/>
            <a:ext cx="1947960" cy="9651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"/>
          <p:cNvSpPr/>
          <p:nvPr/>
        </p:nvSpPr>
        <p:spPr>
          <a:xfrm>
            <a:off x="486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1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>
            <a:off x="270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558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234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"/>
          <p:cNvSpPr/>
          <p:nvPr/>
        </p:nvSpPr>
        <p:spPr>
          <a:xfrm>
            <a:off x="220320" y="180000"/>
            <a:ext cx="96786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47" name=""/>
          <p:cNvGrpSpPr/>
          <p:nvPr/>
        </p:nvGrpSpPr>
        <p:grpSpPr>
          <a:xfrm>
            <a:off x="360000" y="1260000"/>
            <a:ext cx="1798920" cy="1798920"/>
            <a:chOff x="360000" y="1260000"/>
            <a:chExt cx="1798920" cy="1798920"/>
          </a:xfrm>
        </p:grpSpPr>
        <p:sp>
          <p:nvSpPr>
            <p:cNvPr id="848" name=""/>
            <p:cNvSpPr/>
            <p:nvPr/>
          </p:nvSpPr>
          <p:spPr>
            <a:xfrm>
              <a:off x="360000" y="1260000"/>
              <a:ext cx="1798920" cy="1798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49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"/>
          <p:cNvSpPr/>
          <p:nvPr/>
        </p:nvSpPr>
        <p:spPr>
          <a:xfrm>
            <a:off x="360000" y="3780000"/>
            <a:ext cx="1438920" cy="161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3" name=""/>
          <p:cNvSpPr/>
          <p:nvPr/>
        </p:nvSpPr>
        <p:spPr>
          <a:xfrm>
            <a:off x="2160000" y="1382040"/>
            <a:ext cx="305892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4" name=""/>
          <p:cNvSpPr/>
          <p:nvPr/>
        </p:nvSpPr>
        <p:spPr>
          <a:xfrm>
            <a:off x="59688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252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"/>
          <p:cNvSpPr/>
          <p:nvPr/>
        </p:nvSpPr>
        <p:spPr>
          <a:xfrm>
            <a:off x="270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8" name=""/>
          <p:cNvSpPr/>
          <p:nvPr/>
        </p:nvSpPr>
        <p:spPr>
          <a:xfrm>
            <a:off x="540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>
            <a:off x="414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2" name=""/>
          <p:cNvSpPr/>
          <p:nvPr/>
        </p:nvSpPr>
        <p:spPr>
          <a:xfrm>
            <a:off x="649836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3" name=""/>
          <p:cNvSpPr/>
          <p:nvPr/>
        </p:nvSpPr>
        <p:spPr>
          <a:xfrm>
            <a:off x="396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4" name=""/>
          <p:cNvSpPr/>
          <p:nvPr/>
        </p:nvSpPr>
        <p:spPr>
          <a:xfrm>
            <a:off x="540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"/>
          <p:cNvSpPr/>
          <p:nvPr/>
        </p:nvSpPr>
        <p:spPr>
          <a:xfrm>
            <a:off x="7560000" y="109620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7" name=""/>
          <p:cNvSpPr/>
          <p:nvPr/>
        </p:nvSpPr>
        <p:spPr>
          <a:xfrm flipV="1">
            <a:off x="1878480" y="3053160"/>
            <a:ext cx="1947960" cy="96516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"/>
          <p:cNvSpPr/>
          <p:nvPr/>
        </p:nvSpPr>
        <p:spPr>
          <a:xfrm>
            <a:off x="486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9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>
            <a:off x="270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1" name=""/>
          <p:cNvSpPr/>
          <p:nvPr/>
        </p:nvSpPr>
        <p:spPr>
          <a:xfrm>
            <a:off x="558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"/>
          <p:cNvSpPr/>
          <p:nvPr/>
        </p:nvSpPr>
        <p:spPr>
          <a:xfrm>
            <a:off x="234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4" name=""/>
          <p:cNvSpPr/>
          <p:nvPr/>
        </p:nvSpPr>
        <p:spPr>
          <a:xfrm>
            <a:off x="288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>
            <a:off x="6840000" y="288000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702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2"/>
          <p:cNvSpPr/>
          <p:nvPr/>
        </p:nvSpPr>
        <p:spPr>
          <a:xfrm>
            <a:off x="453960" y="1800000"/>
            <a:ext cx="5664960" cy="200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 и его недостаток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LRU-K и решение проблемы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Реализация алгоритма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Плюсы данной реализации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времени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вероятности попадания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Сравнение с другими алгоритмами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Выводы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9" name="TextShape 1"/>
          <p:cNvSpPr/>
          <p:nvPr/>
        </p:nvSpPr>
        <p:spPr>
          <a:xfrm>
            <a:off x="540000" y="900000"/>
            <a:ext cx="6024600" cy="39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План презентации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проекта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510" name="task-none 1"/>
          <p:cNvGrpSpPr/>
          <p:nvPr/>
        </p:nvGrpSpPr>
        <p:grpSpPr>
          <a:xfrm>
            <a:off x="7065000" y="432360"/>
            <a:ext cx="1078920" cy="718920"/>
            <a:chOff x="7065000" y="432360"/>
            <a:chExt cx="1078920" cy="718920"/>
          </a:xfrm>
        </p:grpSpPr>
        <p:grpSp>
          <p:nvGrpSpPr>
            <p:cNvPr id="511" name=""/>
            <p:cNvGrpSpPr/>
            <p:nvPr/>
          </p:nvGrpSpPr>
          <p:grpSpPr>
            <a:xfrm>
              <a:off x="7514640" y="995040"/>
              <a:ext cx="179640" cy="156240"/>
              <a:chOff x="7514640" y="995040"/>
              <a:chExt cx="179640" cy="156240"/>
            </a:xfrm>
          </p:grpSpPr>
          <p:sp>
            <p:nvSpPr>
              <p:cNvPr id="512" name=""/>
              <p:cNvSpPr/>
              <p:nvPr/>
            </p:nvSpPr>
            <p:spPr>
              <a:xfrm>
                <a:off x="7514640" y="995040"/>
                <a:ext cx="179640" cy="156240"/>
              </a:xfrm>
              <a:custGeom>
                <a:avLst/>
                <a:gdLst/>
                <a:ahLst/>
                <a:rect l="l" t="t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"/>
              <p:cNvSpPr/>
              <p:nvPr/>
            </p:nvSpPr>
            <p:spPr>
              <a:xfrm>
                <a:off x="7604280" y="1033920"/>
                <a:ext cx="36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"/>
              <p:cNvSpPr/>
              <p:nvPr/>
            </p:nvSpPr>
            <p:spPr>
              <a:xfrm>
                <a:off x="7559640" y="1073520"/>
                <a:ext cx="9000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5" name=""/>
            <p:cNvSpPr/>
            <p:nvPr/>
          </p:nvSpPr>
          <p:spPr>
            <a:xfrm>
              <a:off x="7065000" y="432360"/>
              <a:ext cx="1078920" cy="718920"/>
            </a:xfrm>
            <a:custGeom>
              <a:avLst/>
              <a:gdLst/>
              <a:ahLst/>
              <a:rect l="l" t="t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516" name=""/>
          <p:cNvSpPr/>
          <p:nvPr/>
        </p:nvSpPr>
        <p:spPr>
          <a:xfrm>
            <a:off x="6840000" y="180000"/>
            <a:ext cx="1438920" cy="107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4860000" y="4500000"/>
            <a:ext cx="1978920" cy="107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540000" y="4680000"/>
            <a:ext cx="358920" cy="35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"/>
          <p:cNvSpPr/>
          <p:nvPr/>
        </p:nvSpPr>
        <p:spPr>
          <a:xfrm>
            <a:off x="220320" y="180000"/>
            <a:ext cx="96786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80" name=""/>
          <p:cNvGrpSpPr/>
          <p:nvPr/>
        </p:nvGrpSpPr>
        <p:grpSpPr>
          <a:xfrm>
            <a:off x="360000" y="1260000"/>
            <a:ext cx="1798920" cy="1798920"/>
            <a:chOff x="360000" y="1260000"/>
            <a:chExt cx="1798920" cy="1798920"/>
          </a:xfrm>
        </p:grpSpPr>
        <p:sp>
          <p:nvSpPr>
            <p:cNvPr id="881" name=""/>
            <p:cNvSpPr/>
            <p:nvPr/>
          </p:nvSpPr>
          <p:spPr>
            <a:xfrm>
              <a:off x="360000" y="1260000"/>
              <a:ext cx="1798920" cy="1798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82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"/>
          <p:cNvSpPr/>
          <p:nvPr/>
        </p:nvSpPr>
        <p:spPr>
          <a:xfrm>
            <a:off x="360000" y="3780000"/>
            <a:ext cx="1438920" cy="161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2160000" y="1382040"/>
            <a:ext cx="305892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7" name=""/>
          <p:cNvSpPr/>
          <p:nvPr/>
        </p:nvSpPr>
        <p:spPr>
          <a:xfrm>
            <a:off x="59688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8" name=""/>
          <p:cNvSpPr/>
          <p:nvPr/>
        </p:nvSpPr>
        <p:spPr>
          <a:xfrm>
            <a:off x="252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"/>
          <p:cNvSpPr/>
          <p:nvPr/>
        </p:nvSpPr>
        <p:spPr>
          <a:xfrm>
            <a:off x="270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1" name=""/>
          <p:cNvSpPr/>
          <p:nvPr/>
        </p:nvSpPr>
        <p:spPr>
          <a:xfrm>
            <a:off x="540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"/>
          <p:cNvSpPr/>
          <p:nvPr/>
        </p:nvSpPr>
        <p:spPr>
          <a:xfrm>
            <a:off x="414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5" name=""/>
          <p:cNvSpPr/>
          <p:nvPr/>
        </p:nvSpPr>
        <p:spPr>
          <a:xfrm>
            <a:off x="649836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6" name=""/>
          <p:cNvSpPr/>
          <p:nvPr/>
        </p:nvSpPr>
        <p:spPr>
          <a:xfrm>
            <a:off x="396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7" name=""/>
          <p:cNvSpPr/>
          <p:nvPr/>
        </p:nvSpPr>
        <p:spPr>
          <a:xfrm>
            <a:off x="540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"/>
          <p:cNvSpPr/>
          <p:nvPr/>
        </p:nvSpPr>
        <p:spPr>
          <a:xfrm>
            <a:off x="7560000" y="109620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0" name=""/>
          <p:cNvSpPr/>
          <p:nvPr/>
        </p:nvSpPr>
        <p:spPr>
          <a:xfrm flipV="1">
            <a:off x="1878480" y="3328560"/>
            <a:ext cx="3521160" cy="69048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"/>
          <p:cNvSpPr/>
          <p:nvPr/>
        </p:nvSpPr>
        <p:spPr>
          <a:xfrm>
            <a:off x="486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2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"/>
          <p:cNvSpPr/>
          <p:nvPr/>
        </p:nvSpPr>
        <p:spPr>
          <a:xfrm>
            <a:off x="270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4" name=""/>
          <p:cNvSpPr/>
          <p:nvPr/>
        </p:nvSpPr>
        <p:spPr>
          <a:xfrm>
            <a:off x="558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"/>
          <p:cNvSpPr/>
          <p:nvPr/>
        </p:nvSpPr>
        <p:spPr>
          <a:xfrm>
            <a:off x="234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7" name=""/>
          <p:cNvSpPr/>
          <p:nvPr/>
        </p:nvSpPr>
        <p:spPr>
          <a:xfrm>
            <a:off x="288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8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6840000" y="288000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0" name=""/>
          <p:cNvSpPr/>
          <p:nvPr/>
        </p:nvSpPr>
        <p:spPr>
          <a:xfrm>
            <a:off x="702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1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"/>
          <p:cNvSpPr/>
          <p:nvPr/>
        </p:nvSpPr>
        <p:spPr>
          <a:xfrm>
            <a:off x="342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3" name=""/>
          <p:cNvSpPr/>
          <p:nvPr/>
        </p:nvSpPr>
        <p:spPr>
          <a:xfrm>
            <a:off x="414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4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"/>
          <p:cNvSpPr/>
          <p:nvPr/>
        </p:nvSpPr>
        <p:spPr>
          <a:xfrm>
            <a:off x="220320" y="180000"/>
            <a:ext cx="96786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16" name=""/>
          <p:cNvGrpSpPr/>
          <p:nvPr/>
        </p:nvGrpSpPr>
        <p:grpSpPr>
          <a:xfrm>
            <a:off x="360000" y="1260000"/>
            <a:ext cx="1798920" cy="1798920"/>
            <a:chOff x="360000" y="1260000"/>
            <a:chExt cx="1798920" cy="1798920"/>
          </a:xfrm>
        </p:grpSpPr>
        <p:sp>
          <p:nvSpPr>
            <p:cNvPr id="917" name=""/>
            <p:cNvSpPr/>
            <p:nvPr/>
          </p:nvSpPr>
          <p:spPr>
            <a:xfrm>
              <a:off x="360000" y="1260000"/>
              <a:ext cx="1798920" cy="1798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18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"/>
          <p:cNvSpPr/>
          <p:nvPr/>
        </p:nvSpPr>
        <p:spPr>
          <a:xfrm>
            <a:off x="360000" y="3780000"/>
            <a:ext cx="1438920" cy="161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2" name=""/>
          <p:cNvSpPr/>
          <p:nvPr/>
        </p:nvSpPr>
        <p:spPr>
          <a:xfrm>
            <a:off x="2160000" y="1382040"/>
            <a:ext cx="305892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59688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4" name=""/>
          <p:cNvSpPr/>
          <p:nvPr/>
        </p:nvSpPr>
        <p:spPr>
          <a:xfrm>
            <a:off x="252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"/>
          <p:cNvSpPr/>
          <p:nvPr/>
        </p:nvSpPr>
        <p:spPr>
          <a:xfrm>
            <a:off x="270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7" name=""/>
          <p:cNvSpPr/>
          <p:nvPr/>
        </p:nvSpPr>
        <p:spPr>
          <a:xfrm>
            <a:off x="540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"/>
          <p:cNvSpPr/>
          <p:nvPr/>
        </p:nvSpPr>
        <p:spPr>
          <a:xfrm>
            <a:off x="414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649836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396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540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"/>
          <p:cNvSpPr/>
          <p:nvPr/>
        </p:nvSpPr>
        <p:spPr>
          <a:xfrm>
            <a:off x="7560000" y="109620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6" name=""/>
          <p:cNvSpPr/>
          <p:nvPr/>
        </p:nvSpPr>
        <p:spPr>
          <a:xfrm flipV="1">
            <a:off x="1878480" y="3328560"/>
            <a:ext cx="3521160" cy="69048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"/>
          <p:cNvSpPr/>
          <p:nvPr/>
        </p:nvSpPr>
        <p:spPr>
          <a:xfrm>
            <a:off x="486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"/>
          <p:cNvSpPr/>
          <p:nvPr/>
        </p:nvSpPr>
        <p:spPr>
          <a:xfrm>
            <a:off x="270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558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"/>
          <p:cNvSpPr/>
          <p:nvPr/>
        </p:nvSpPr>
        <p:spPr>
          <a:xfrm>
            <a:off x="234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3" name=""/>
          <p:cNvSpPr/>
          <p:nvPr/>
        </p:nvSpPr>
        <p:spPr>
          <a:xfrm>
            <a:off x="288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"/>
          <p:cNvSpPr/>
          <p:nvPr/>
        </p:nvSpPr>
        <p:spPr>
          <a:xfrm>
            <a:off x="6840000" y="288000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702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"/>
          <p:cNvSpPr/>
          <p:nvPr/>
        </p:nvSpPr>
        <p:spPr>
          <a:xfrm>
            <a:off x="342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9" name=""/>
          <p:cNvSpPr/>
          <p:nvPr/>
        </p:nvSpPr>
        <p:spPr>
          <a:xfrm>
            <a:off x="414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"/>
          <p:cNvSpPr/>
          <p:nvPr/>
        </p:nvSpPr>
        <p:spPr>
          <a:xfrm>
            <a:off x="396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"/>
          <p:cNvSpPr/>
          <p:nvPr/>
        </p:nvSpPr>
        <p:spPr>
          <a:xfrm>
            <a:off x="220320" y="180000"/>
            <a:ext cx="96786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53" name=""/>
          <p:cNvGrpSpPr/>
          <p:nvPr/>
        </p:nvGrpSpPr>
        <p:grpSpPr>
          <a:xfrm>
            <a:off x="360000" y="1260000"/>
            <a:ext cx="1798920" cy="1798920"/>
            <a:chOff x="360000" y="1260000"/>
            <a:chExt cx="1798920" cy="1798920"/>
          </a:xfrm>
        </p:grpSpPr>
        <p:sp>
          <p:nvSpPr>
            <p:cNvPr id="954" name=""/>
            <p:cNvSpPr/>
            <p:nvPr/>
          </p:nvSpPr>
          <p:spPr>
            <a:xfrm>
              <a:off x="360000" y="1260000"/>
              <a:ext cx="1798920" cy="1798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55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"/>
          <p:cNvSpPr/>
          <p:nvPr/>
        </p:nvSpPr>
        <p:spPr>
          <a:xfrm>
            <a:off x="360000" y="3780000"/>
            <a:ext cx="1438920" cy="161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59" name=""/>
          <p:cNvSpPr/>
          <p:nvPr/>
        </p:nvSpPr>
        <p:spPr>
          <a:xfrm>
            <a:off x="2160000" y="1382040"/>
            <a:ext cx="305892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0" name=""/>
          <p:cNvSpPr/>
          <p:nvPr/>
        </p:nvSpPr>
        <p:spPr>
          <a:xfrm>
            <a:off x="59688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1" name=""/>
          <p:cNvSpPr/>
          <p:nvPr/>
        </p:nvSpPr>
        <p:spPr>
          <a:xfrm>
            <a:off x="252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2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"/>
          <p:cNvSpPr/>
          <p:nvPr/>
        </p:nvSpPr>
        <p:spPr>
          <a:xfrm>
            <a:off x="270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4" name=""/>
          <p:cNvSpPr/>
          <p:nvPr/>
        </p:nvSpPr>
        <p:spPr>
          <a:xfrm>
            <a:off x="540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"/>
          <p:cNvSpPr/>
          <p:nvPr/>
        </p:nvSpPr>
        <p:spPr>
          <a:xfrm>
            <a:off x="414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649836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396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0" name=""/>
          <p:cNvSpPr/>
          <p:nvPr/>
        </p:nvSpPr>
        <p:spPr>
          <a:xfrm>
            <a:off x="540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1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"/>
          <p:cNvSpPr/>
          <p:nvPr/>
        </p:nvSpPr>
        <p:spPr>
          <a:xfrm>
            <a:off x="7560000" y="109620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3" name=""/>
          <p:cNvSpPr/>
          <p:nvPr/>
        </p:nvSpPr>
        <p:spPr>
          <a:xfrm flipV="1">
            <a:off x="1878480" y="3328560"/>
            <a:ext cx="3521160" cy="69048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"/>
          <p:cNvSpPr/>
          <p:nvPr/>
        </p:nvSpPr>
        <p:spPr>
          <a:xfrm>
            <a:off x="486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5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"/>
          <p:cNvSpPr/>
          <p:nvPr/>
        </p:nvSpPr>
        <p:spPr>
          <a:xfrm>
            <a:off x="270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7" name=""/>
          <p:cNvSpPr/>
          <p:nvPr/>
        </p:nvSpPr>
        <p:spPr>
          <a:xfrm>
            <a:off x="558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8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"/>
          <p:cNvSpPr/>
          <p:nvPr/>
        </p:nvSpPr>
        <p:spPr>
          <a:xfrm>
            <a:off x="234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0" name=""/>
          <p:cNvSpPr/>
          <p:nvPr/>
        </p:nvSpPr>
        <p:spPr>
          <a:xfrm>
            <a:off x="288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1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"/>
          <p:cNvSpPr/>
          <p:nvPr/>
        </p:nvSpPr>
        <p:spPr>
          <a:xfrm>
            <a:off x="6840000" y="288000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3" name=""/>
          <p:cNvSpPr/>
          <p:nvPr/>
        </p:nvSpPr>
        <p:spPr>
          <a:xfrm>
            <a:off x="702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4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"/>
          <p:cNvSpPr/>
          <p:nvPr/>
        </p:nvSpPr>
        <p:spPr>
          <a:xfrm>
            <a:off x="342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6" name=""/>
          <p:cNvSpPr/>
          <p:nvPr/>
        </p:nvSpPr>
        <p:spPr>
          <a:xfrm>
            <a:off x="414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7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"/>
          <p:cNvSpPr/>
          <p:nvPr/>
        </p:nvSpPr>
        <p:spPr>
          <a:xfrm>
            <a:off x="396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9" name=""/>
          <p:cNvSpPr/>
          <p:nvPr/>
        </p:nvSpPr>
        <p:spPr>
          <a:xfrm>
            <a:off x="450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"/>
          <p:cNvSpPr/>
          <p:nvPr/>
        </p:nvSpPr>
        <p:spPr>
          <a:xfrm>
            <a:off x="220320" y="180000"/>
            <a:ext cx="96786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91" name=""/>
          <p:cNvGrpSpPr/>
          <p:nvPr/>
        </p:nvGrpSpPr>
        <p:grpSpPr>
          <a:xfrm>
            <a:off x="360000" y="1260000"/>
            <a:ext cx="1798920" cy="1798920"/>
            <a:chOff x="360000" y="1260000"/>
            <a:chExt cx="1798920" cy="1798920"/>
          </a:xfrm>
        </p:grpSpPr>
        <p:sp>
          <p:nvSpPr>
            <p:cNvPr id="992" name=""/>
            <p:cNvSpPr/>
            <p:nvPr/>
          </p:nvSpPr>
          <p:spPr>
            <a:xfrm>
              <a:off x="360000" y="1260000"/>
              <a:ext cx="1798920" cy="1798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93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"/>
          <p:cNvSpPr/>
          <p:nvPr/>
        </p:nvSpPr>
        <p:spPr>
          <a:xfrm>
            <a:off x="360000" y="3780000"/>
            <a:ext cx="1438920" cy="161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97" name=""/>
          <p:cNvSpPr/>
          <p:nvPr/>
        </p:nvSpPr>
        <p:spPr>
          <a:xfrm>
            <a:off x="2160000" y="1382040"/>
            <a:ext cx="305892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8" name=""/>
          <p:cNvSpPr/>
          <p:nvPr/>
        </p:nvSpPr>
        <p:spPr>
          <a:xfrm>
            <a:off x="59688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9" name=""/>
          <p:cNvSpPr/>
          <p:nvPr/>
        </p:nvSpPr>
        <p:spPr>
          <a:xfrm>
            <a:off x="252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0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"/>
          <p:cNvSpPr/>
          <p:nvPr/>
        </p:nvSpPr>
        <p:spPr>
          <a:xfrm>
            <a:off x="270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2" name=""/>
          <p:cNvSpPr/>
          <p:nvPr/>
        </p:nvSpPr>
        <p:spPr>
          <a:xfrm>
            <a:off x="540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3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"/>
          <p:cNvSpPr/>
          <p:nvPr/>
        </p:nvSpPr>
        <p:spPr>
          <a:xfrm>
            <a:off x="414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6" name=""/>
          <p:cNvSpPr/>
          <p:nvPr/>
        </p:nvSpPr>
        <p:spPr>
          <a:xfrm>
            <a:off x="649836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7" name=""/>
          <p:cNvSpPr/>
          <p:nvPr/>
        </p:nvSpPr>
        <p:spPr>
          <a:xfrm>
            <a:off x="3960000" y="288000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8" name=""/>
          <p:cNvSpPr/>
          <p:nvPr/>
        </p:nvSpPr>
        <p:spPr>
          <a:xfrm>
            <a:off x="540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9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"/>
          <p:cNvSpPr/>
          <p:nvPr/>
        </p:nvSpPr>
        <p:spPr>
          <a:xfrm>
            <a:off x="7560000" y="109620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1" name=""/>
          <p:cNvSpPr/>
          <p:nvPr/>
        </p:nvSpPr>
        <p:spPr>
          <a:xfrm flipV="1">
            <a:off x="1878480" y="3327480"/>
            <a:ext cx="4960800" cy="69084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"/>
          <p:cNvSpPr/>
          <p:nvPr/>
        </p:nvSpPr>
        <p:spPr>
          <a:xfrm>
            <a:off x="486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3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"/>
          <p:cNvSpPr/>
          <p:nvPr/>
        </p:nvSpPr>
        <p:spPr>
          <a:xfrm>
            <a:off x="270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5" name=""/>
          <p:cNvSpPr/>
          <p:nvPr/>
        </p:nvSpPr>
        <p:spPr>
          <a:xfrm>
            <a:off x="558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6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"/>
          <p:cNvSpPr/>
          <p:nvPr/>
        </p:nvSpPr>
        <p:spPr>
          <a:xfrm>
            <a:off x="234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8" name=""/>
          <p:cNvSpPr/>
          <p:nvPr/>
        </p:nvSpPr>
        <p:spPr>
          <a:xfrm>
            <a:off x="288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9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"/>
          <p:cNvSpPr/>
          <p:nvPr/>
        </p:nvSpPr>
        <p:spPr>
          <a:xfrm>
            <a:off x="6840000" y="288000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1" name=""/>
          <p:cNvSpPr/>
          <p:nvPr/>
        </p:nvSpPr>
        <p:spPr>
          <a:xfrm>
            <a:off x="702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2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"/>
          <p:cNvSpPr/>
          <p:nvPr/>
        </p:nvSpPr>
        <p:spPr>
          <a:xfrm>
            <a:off x="342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4" name=""/>
          <p:cNvSpPr/>
          <p:nvPr/>
        </p:nvSpPr>
        <p:spPr>
          <a:xfrm>
            <a:off x="414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5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"/>
          <p:cNvSpPr/>
          <p:nvPr/>
        </p:nvSpPr>
        <p:spPr>
          <a:xfrm>
            <a:off x="396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7" name=""/>
          <p:cNvSpPr/>
          <p:nvPr/>
        </p:nvSpPr>
        <p:spPr>
          <a:xfrm>
            <a:off x="450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8" name=""/>
          <p:cNvSpPr/>
          <p:nvPr/>
        </p:nvSpPr>
        <p:spPr>
          <a:xfrm>
            <a:off x="504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9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"/>
          <p:cNvSpPr/>
          <p:nvPr/>
        </p:nvSpPr>
        <p:spPr>
          <a:xfrm>
            <a:off x="558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"/>
          <p:cNvSpPr/>
          <p:nvPr/>
        </p:nvSpPr>
        <p:spPr>
          <a:xfrm>
            <a:off x="220320" y="180000"/>
            <a:ext cx="96786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1032" name=""/>
          <p:cNvGrpSpPr/>
          <p:nvPr/>
        </p:nvGrpSpPr>
        <p:grpSpPr>
          <a:xfrm>
            <a:off x="360000" y="1260000"/>
            <a:ext cx="1798920" cy="1798920"/>
            <a:chOff x="360000" y="1260000"/>
            <a:chExt cx="1798920" cy="1798920"/>
          </a:xfrm>
        </p:grpSpPr>
        <p:sp>
          <p:nvSpPr>
            <p:cNvPr id="1033" name=""/>
            <p:cNvSpPr/>
            <p:nvPr/>
          </p:nvSpPr>
          <p:spPr>
            <a:xfrm>
              <a:off x="360000" y="1260000"/>
              <a:ext cx="1798920" cy="17989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34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"/>
          <p:cNvSpPr/>
          <p:nvPr/>
        </p:nvSpPr>
        <p:spPr>
          <a:xfrm>
            <a:off x="360000" y="3780000"/>
            <a:ext cx="1438920" cy="1618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38" name=""/>
          <p:cNvSpPr/>
          <p:nvPr/>
        </p:nvSpPr>
        <p:spPr>
          <a:xfrm>
            <a:off x="2160000" y="1382040"/>
            <a:ext cx="305892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9" name=""/>
          <p:cNvSpPr/>
          <p:nvPr/>
        </p:nvSpPr>
        <p:spPr>
          <a:xfrm>
            <a:off x="59688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0" name=""/>
          <p:cNvSpPr/>
          <p:nvPr/>
        </p:nvSpPr>
        <p:spPr>
          <a:xfrm>
            <a:off x="252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1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"/>
          <p:cNvSpPr/>
          <p:nvPr/>
        </p:nvSpPr>
        <p:spPr>
          <a:xfrm>
            <a:off x="270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3" name=""/>
          <p:cNvSpPr/>
          <p:nvPr/>
        </p:nvSpPr>
        <p:spPr>
          <a:xfrm>
            <a:off x="540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4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"/>
          <p:cNvSpPr/>
          <p:nvPr/>
        </p:nvSpPr>
        <p:spPr>
          <a:xfrm>
            <a:off x="414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7" name=""/>
          <p:cNvSpPr/>
          <p:nvPr/>
        </p:nvSpPr>
        <p:spPr>
          <a:xfrm>
            <a:off x="649836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8" name=""/>
          <p:cNvSpPr/>
          <p:nvPr/>
        </p:nvSpPr>
        <p:spPr>
          <a:xfrm>
            <a:off x="3960000" y="288000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9" name=""/>
          <p:cNvSpPr/>
          <p:nvPr/>
        </p:nvSpPr>
        <p:spPr>
          <a:xfrm>
            <a:off x="5400360" y="288036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0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"/>
          <p:cNvSpPr/>
          <p:nvPr/>
        </p:nvSpPr>
        <p:spPr>
          <a:xfrm>
            <a:off x="7560000" y="1096200"/>
            <a:ext cx="1978920" cy="89892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2" name=""/>
          <p:cNvSpPr/>
          <p:nvPr/>
        </p:nvSpPr>
        <p:spPr>
          <a:xfrm>
            <a:off x="1878480" y="4021560"/>
            <a:ext cx="268200" cy="4284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"/>
          <p:cNvSpPr/>
          <p:nvPr/>
        </p:nvSpPr>
        <p:spPr>
          <a:xfrm>
            <a:off x="4860000" y="138204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4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"/>
          <p:cNvSpPr/>
          <p:nvPr/>
        </p:nvSpPr>
        <p:spPr>
          <a:xfrm>
            <a:off x="270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6" name=""/>
          <p:cNvSpPr/>
          <p:nvPr/>
        </p:nvSpPr>
        <p:spPr>
          <a:xfrm>
            <a:off x="558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7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"/>
          <p:cNvSpPr/>
          <p:nvPr/>
        </p:nvSpPr>
        <p:spPr>
          <a:xfrm>
            <a:off x="234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9" name=""/>
          <p:cNvSpPr/>
          <p:nvPr/>
        </p:nvSpPr>
        <p:spPr>
          <a:xfrm>
            <a:off x="288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0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"/>
          <p:cNvSpPr/>
          <p:nvPr/>
        </p:nvSpPr>
        <p:spPr>
          <a:xfrm>
            <a:off x="6840000" y="2880000"/>
            <a:ext cx="1078920" cy="89892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2" name=""/>
          <p:cNvSpPr/>
          <p:nvPr/>
        </p:nvSpPr>
        <p:spPr>
          <a:xfrm>
            <a:off x="7020000" y="414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3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"/>
          <p:cNvSpPr/>
          <p:nvPr/>
        </p:nvSpPr>
        <p:spPr>
          <a:xfrm>
            <a:off x="342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5" name=""/>
          <p:cNvSpPr/>
          <p:nvPr/>
        </p:nvSpPr>
        <p:spPr>
          <a:xfrm>
            <a:off x="414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6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"/>
          <p:cNvSpPr/>
          <p:nvPr/>
        </p:nvSpPr>
        <p:spPr>
          <a:xfrm>
            <a:off x="396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8" name=""/>
          <p:cNvSpPr/>
          <p:nvPr/>
        </p:nvSpPr>
        <p:spPr>
          <a:xfrm>
            <a:off x="450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9" name=""/>
          <p:cNvSpPr/>
          <p:nvPr/>
        </p:nvSpPr>
        <p:spPr>
          <a:xfrm>
            <a:off x="5040000" y="1980000"/>
            <a:ext cx="416880" cy="416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0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"/>
          <p:cNvSpPr/>
          <p:nvPr/>
        </p:nvSpPr>
        <p:spPr>
          <a:xfrm>
            <a:off x="558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2" name=""/>
          <p:cNvSpPr/>
          <p:nvPr/>
        </p:nvSpPr>
        <p:spPr>
          <a:xfrm>
            <a:off x="7020000" y="4860000"/>
            <a:ext cx="538920" cy="35892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3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"/>
          <p:cNvSpPr/>
          <p:nvPr/>
        </p:nvSpPr>
        <p:spPr>
          <a:xfrm>
            <a:off x="738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"/>
          <p:cNvSpPr/>
          <p:nvPr/>
        </p:nvSpPr>
        <p:spPr>
          <a:xfrm>
            <a:off x="1878480" y="4450680"/>
            <a:ext cx="640440" cy="2282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"/>
          <p:cNvSpPr/>
          <p:nvPr/>
        </p:nvSpPr>
        <p:spPr>
          <a:xfrm>
            <a:off x="953280" y="1524240"/>
            <a:ext cx="3199320" cy="14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За счет поля status сразу получаем информацию о наличии элемента в очереди, в случае попадания обращение происходит за О(1).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78" name=""/>
          <p:cNvSpPr/>
          <p:nvPr/>
        </p:nvSpPr>
        <p:spPr>
          <a:xfrm>
            <a:off x="1103040" y="651240"/>
            <a:ext cx="2797920" cy="7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Обращение по хэшу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79" name=""/>
          <p:cNvSpPr/>
          <p:nvPr/>
        </p:nvSpPr>
        <p:spPr>
          <a:xfrm>
            <a:off x="2199600" y="3844440"/>
            <a:ext cx="3199320" cy="11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80" name=""/>
          <p:cNvSpPr/>
          <p:nvPr/>
        </p:nvSpPr>
        <p:spPr>
          <a:xfrm>
            <a:off x="5220000" y="4523400"/>
            <a:ext cx="5053320" cy="14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Пока кэш заполнен не до конца, добавляем туда все приходящие элементы, но помечаем их «бесконечностями», что означает 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81" name=""/>
          <p:cNvSpPr/>
          <p:nvPr/>
        </p:nvSpPr>
        <p:spPr>
          <a:xfrm>
            <a:off x="6560280" y="3420000"/>
            <a:ext cx="4598640" cy="17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 «бесконечного»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времени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82" name=""/>
          <p:cNvSpPr/>
          <p:nvPr/>
        </p:nvSpPr>
        <p:spPr>
          <a:xfrm>
            <a:off x="3060000" y="3420000"/>
            <a:ext cx="155340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История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83" name=""/>
          <p:cNvSpPr/>
          <p:nvPr/>
        </p:nvSpPr>
        <p:spPr>
          <a:xfrm>
            <a:off x="496080" y="518400"/>
            <a:ext cx="1096200" cy="11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84" name=""/>
          <p:cNvSpPr/>
          <p:nvPr/>
        </p:nvSpPr>
        <p:spPr>
          <a:xfrm>
            <a:off x="2416320" y="3078720"/>
            <a:ext cx="1096200" cy="11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85" name=""/>
          <p:cNvSpPr/>
          <p:nvPr/>
        </p:nvSpPr>
        <p:spPr>
          <a:xfrm>
            <a:off x="4610880" y="577440"/>
            <a:ext cx="1096200" cy="11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86" name=""/>
          <p:cNvSpPr/>
          <p:nvPr/>
        </p:nvSpPr>
        <p:spPr>
          <a:xfrm>
            <a:off x="5220000" y="3190320"/>
            <a:ext cx="1096200" cy="11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87" name=""/>
          <p:cNvSpPr/>
          <p:nvPr/>
        </p:nvSpPr>
        <p:spPr>
          <a:xfrm>
            <a:off x="4610880" y="288360"/>
            <a:ext cx="3238920" cy="11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8" name=""/>
          <p:cNvSpPr/>
          <p:nvPr/>
        </p:nvSpPr>
        <p:spPr>
          <a:xfrm>
            <a:off x="4610880" y="1440000"/>
            <a:ext cx="3476520" cy="9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"/>
          <p:cNvSpPr/>
          <p:nvPr/>
        </p:nvSpPr>
        <p:spPr>
          <a:xfrm>
            <a:off x="2651760" y="3971880"/>
            <a:ext cx="3827160" cy="35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90" name=""/>
          <p:cNvSpPr/>
          <p:nvPr/>
        </p:nvSpPr>
        <p:spPr>
          <a:xfrm>
            <a:off x="2700000" y="3060000"/>
            <a:ext cx="201060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1" name=""/>
          <p:cNvSpPr/>
          <p:nvPr/>
        </p:nvSpPr>
        <p:spPr>
          <a:xfrm>
            <a:off x="2189520" y="180000"/>
            <a:ext cx="1409400" cy="1370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"/>
          <p:cNvSpPr/>
          <p:nvPr/>
        </p:nvSpPr>
        <p:spPr>
          <a:xfrm>
            <a:off x="1260000" y="1440000"/>
            <a:ext cx="274212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093" name=""/>
          <p:cNvSpPr/>
          <p:nvPr/>
        </p:nvSpPr>
        <p:spPr>
          <a:xfrm>
            <a:off x="1080000" y="720000"/>
            <a:ext cx="257148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4" name=""/>
          <p:cNvSpPr/>
          <p:nvPr/>
        </p:nvSpPr>
        <p:spPr>
          <a:xfrm>
            <a:off x="1260000" y="2700000"/>
            <a:ext cx="1096200" cy="11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7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95" name=""/>
          <p:cNvSpPr/>
          <p:nvPr/>
        </p:nvSpPr>
        <p:spPr>
          <a:xfrm>
            <a:off x="4860000" y="1800000"/>
            <a:ext cx="1096200" cy="11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96" name=""/>
          <p:cNvSpPr/>
          <p:nvPr/>
        </p:nvSpPr>
        <p:spPr>
          <a:xfrm>
            <a:off x="7020000" y="3370320"/>
            <a:ext cx="1096200" cy="11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97" name=""/>
          <p:cNvSpPr/>
          <p:nvPr/>
        </p:nvSpPr>
        <p:spPr>
          <a:xfrm>
            <a:off x="6120000" y="1260000"/>
            <a:ext cx="395892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конец списка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98" name=""/>
          <p:cNvSpPr/>
          <p:nvPr/>
        </p:nvSpPr>
        <p:spPr>
          <a:xfrm>
            <a:off x="6159600" y="2160000"/>
            <a:ext cx="3199320" cy="11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Удаляем элементы из кэша за О(1)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"/>
          <p:cNvSpPr/>
          <p:nvPr/>
        </p:nvSpPr>
        <p:spPr>
          <a:xfrm>
            <a:off x="7920000" y="3240000"/>
            <a:ext cx="538920" cy="53892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"/>
          <p:cNvSpPr/>
          <p:nvPr/>
        </p:nvSpPr>
        <p:spPr>
          <a:xfrm>
            <a:off x="3780000" y="1620000"/>
            <a:ext cx="538920" cy="51480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"/>
          <p:cNvSpPr/>
          <p:nvPr/>
        </p:nvSpPr>
        <p:spPr>
          <a:xfrm>
            <a:off x="3757680" y="1800000"/>
            <a:ext cx="4701240" cy="18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Для проверки эффективности алгоритма по времени, по вероятности попаданий в кэш, а также для сравнения разных К были использованы автоматизированные тесты, написанные на Python.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"/>
          <p:cNvSpPr/>
          <p:nvPr/>
        </p:nvSpPr>
        <p:spPr>
          <a:xfrm>
            <a:off x="91440" y="1158840"/>
            <a:ext cx="3382200" cy="9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времени работы программы был использован тест с 1000 запросов и размером кэша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03" name=""/>
          <p:cNvSpPr/>
          <p:nvPr/>
        </p:nvSpPr>
        <p:spPr>
          <a:xfrm>
            <a:off x="617760" y="540000"/>
            <a:ext cx="28558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04" name=""/>
          <p:cNvSpPr/>
          <p:nvPr/>
        </p:nvSpPr>
        <p:spPr>
          <a:xfrm>
            <a:off x="6480000" y="4799520"/>
            <a:ext cx="187200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05" name=""/>
          <p:cNvSpPr/>
          <p:nvPr/>
        </p:nvSpPr>
        <p:spPr>
          <a:xfrm>
            <a:off x="1481400" y="2238120"/>
            <a:ext cx="2010600" cy="6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6" name=""/>
          <p:cNvSpPr/>
          <p:nvPr/>
        </p:nvSpPr>
        <p:spPr>
          <a:xfrm>
            <a:off x="6480000" y="3960000"/>
            <a:ext cx="2010600" cy="6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7" name=""/>
          <p:cNvSpPr/>
          <p:nvPr/>
        </p:nvSpPr>
        <p:spPr>
          <a:xfrm>
            <a:off x="1440000" y="3877560"/>
            <a:ext cx="2010600" cy="6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8" name=""/>
          <p:cNvSpPr/>
          <p:nvPr/>
        </p:nvSpPr>
        <p:spPr>
          <a:xfrm>
            <a:off x="6500160" y="2370960"/>
            <a:ext cx="2010600" cy="6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9" name=""/>
          <p:cNvSpPr/>
          <p:nvPr/>
        </p:nvSpPr>
        <p:spPr>
          <a:xfrm>
            <a:off x="6448320" y="817560"/>
            <a:ext cx="2010600" cy="6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10" name=""/>
          <p:cNvSpPr/>
          <p:nvPr/>
        </p:nvSpPr>
        <p:spPr>
          <a:xfrm>
            <a:off x="6480000" y="3240000"/>
            <a:ext cx="187200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1" name=""/>
          <p:cNvSpPr/>
          <p:nvPr/>
        </p:nvSpPr>
        <p:spPr>
          <a:xfrm>
            <a:off x="6480000" y="1559520"/>
            <a:ext cx="187200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2" name=""/>
          <p:cNvSpPr/>
          <p:nvPr/>
        </p:nvSpPr>
        <p:spPr>
          <a:xfrm>
            <a:off x="1546920" y="4680000"/>
            <a:ext cx="187200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3" name=""/>
          <p:cNvSpPr/>
          <p:nvPr/>
        </p:nvSpPr>
        <p:spPr>
          <a:xfrm>
            <a:off x="1440000" y="2880000"/>
            <a:ext cx="187200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"/>
          <p:cNvSpPr/>
          <p:nvPr/>
        </p:nvSpPr>
        <p:spPr>
          <a:xfrm>
            <a:off x="330480" y="203400"/>
            <a:ext cx="9568440" cy="14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алгоритмов была введена «Эталонная вероятность попадания в кэш», равная 0.7. Для достижения такой вероятности для разных К потребовалось разное количество запросов. Исходя из полученных данных, можно сделать вывод о применении того или иного К для заданного количества запросов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15" name=""/>
          <p:cNvSpPr/>
          <p:nvPr/>
        </p:nvSpPr>
        <p:spPr>
          <a:xfrm>
            <a:off x="1260000" y="2700360"/>
            <a:ext cx="121932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6" name=""/>
          <p:cNvSpPr/>
          <p:nvPr/>
        </p:nvSpPr>
        <p:spPr>
          <a:xfrm>
            <a:off x="900000" y="1620000"/>
            <a:ext cx="251892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17" name=""/>
          <p:cNvSpPr/>
          <p:nvPr/>
        </p:nvSpPr>
        <p:spPr>
          <a:xfrm>
            <a:off x="360000" y="3780000"/>
            <a:ext cx="280260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18" name=""/>
          <p:cNvSpPr/>
          <p:nvPr/>
        </p:nvSpPr>
        <p:spPr>
          <a:xfrm>
            <a:off x="5220000" y="1542600"/>
            <a:ext cx="2948040" cy="97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19" name=""/>
          <p:cNvSpPr/>
          <p:nvPr/>
        </p:nvSpPr>
        <p:spPr>
          <a:xfrm>
            <a:off x="3420000" y="3381480"/>
            <a:ext cx="2518920" cy="11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20" name=""/>
          <p:cNvSpPr/>
          <p:nvPr/>
        </p:nvSpPr>
        <p:spPr>
          <a:xfrm>
            <a:off x="88560" y="0"/>
            <a:ext cx="90360" cy="12848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"/>
          <p:cNvSpPr/>
          <p:nvPr/>
        </p:nvSpPr>
        <p:spPr>
          <a:xfrm>
            <a:off x="7020000" y="3780000"/>
            <a:ext cx="2518920" cy="11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22" name=""/>
          <p:cNvSpPr/>
          <p:nvPr/>
        </p:nvSpPr>
        <p:spPr>
          <a:xfrm>
            <a:off x="7200000" y="4770000"/>
            <a:ext cx="161892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10000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23" name=""/>
          <p:cNvSpPr/>
          <p:nvPr/>
        </p:nvSpPr>
        <p:spPr>
          <a:xfrm>
            <a:off x="3780000" y="4500000"/>
            <a:ext cx="121932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5000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24" name=""/>
          <p:cNvSpPr/>
          <p:nvPr/>
        </p:nvSpPr>
        <p:spPr>
          <a:xfrm>
            <a:off x="5580000" y="2520000"/>
            <a:ext cx="121932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1000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25" name=""/>
          <p:cNvSpPr/>
          <p:nvPr/>
        </p:nvSpPr>
        <p:spPr>
          <a:xfrm>
            <a:off x="540000" y="4860000"/>
            <a:ext cx="121932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500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"/>
          <p:cNvSpPr/>
          <p:nvPr/>
        </p:nvSpPr>
        <p:spPr>
          <a:xfrm>
            <a:off x="1110960" y="900000"/>
            <a:ext cx="3747960" cy="78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20" name=""/>
          <p:cNvSpPr/>
          <p:nvPr/>
        </p:nvSpPr>
        <p:spPr>
          <a:xfrm>
            <a:off x="1080000" y="1553400"/>
            <a:ext cx="349596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1167840" y="2160000"/>
            <a:ext cx="8731080" cy="18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LRU (least recently used) — это алгоритм кэширования, при котором каждый запрошенный элемент попадает в кэш, а при полном заполнении кэша, вытесняется 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НО! У такого алгоритма есть один 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1080000" y="2314080"/>
            <a:ext cx="90360" cy="12848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"/>
          <p:cNvSpPr/>
          <p:nvPr/>
        </p:nvSpPr>
        <p:spPr>
          <a:xfrm>
            <a:off x="180000" y="4500000"/>
            <a:ext cx="178920" cy="1078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>
            <a:off x="720000" y="3960000"/>
            <a:ext cx="201060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5" name=""/>
          <p:cNvSpPr/>
          <p:nvPr/>
        </p:nvSpPr>
        <p:spPr>
          <a:xfrm>
            <a:off x="720000" y="4320000"/>
            <a:ext cx="338220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(они могут больше никогда не встретиться)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"/>
          <p:cNvGrpSpPr/>
          <p:nvPr/>
        </p:nvGrpSpPr>
        <p:grpSpPr>
          <a:xfrm>
            <a:off x="734760" y="1800000"/>
            <a:ext cx="1784160" cy="1765080"/>
            <a:chOff x="734760" y="1800000"/>
            <a:chExt cx="1784160" cy="1765080"/>
          </a:xfrm>
        </p:grpSpPr>
        <p:sp>
          <p:nvSpPr>
            <p:cNvPr id="1127" name=""/>
            <p:cNvSpPr/>
            <p:nvPr/>
          </p:nvSpPr>
          <p:spPr>
            <a:xfrm>
              <a:off x="734760" y="1800000"/>
              <a:ext cx="1784160" cy="17650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28" name=""/>
          <p:cNvSpPr/>
          <p:nvPr/>
        </p:nvSpPr>
        <p:spPr>
          <a:xfrm>
            <a:off x="540000" y="3600000"/>
            <a:ext cx="223308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29" name=""/>
          <p:cNvSpPr/>
          <p:nvPr/>
        </p:nvSpPr>
        <p:spPr>
          <a:xfrm>
            <a:off x="292680" y="3971160"/>
            <a:ext cx="2873160" cy="165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проигнорированы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30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"/>
          <p:cNvSpPr/>
          <p:nvPr/>
        </p:nvSpPr>
        <p:spPr>
          <a:xfrm>
            <a:off x="3706920" y="221400"/>
            <a:ext cx="259200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"/>
          <p:cNvGrpSpPr/>
          <p:nvPr/>
        </p:nvGrpSpPr>
        <p:grpSpPr>
          <a:xfrm>
            <a:off x="734760" y="1800000"/>
            <a:ext cx="1784160" cy="1765080"/>
            <a:chOff x="734760" y="1800000"/>
            <a:chExt cx="1784160" cy="1765080"/>
          </a:xfrm>
        </p:grpSpPr>
        <p:sp>
          <p:nvSpPr>
            <p:cNvPr id="1133" name=""/>
            <p:cNvSpPr/>
            <p:nvPr/>
          </p:nvSpPr>
          <p:spPr>
            <a:xfrm>
              <a:off x="734760" y="1800000"/>
              <a:ext cx="1784160" cy="17650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34" name=""/>
          <p:cNvGrpSpPr/>
          <p:nvPr/>
        </p:nvGrpSpPr>
        <p:grpSpPr>
          <a:xfrm>
            <a:off x="4117320" y="1653840"/>
            <a:ext cx="1821600" cy="1765080"/>
            <a:chOff x="4117320" y="1653840"/>
            <a:chExt cx="1821600" cy="1765080"/>
          </a:xfrm>
        </p:grpSpPr>
        <p:sp>
          <p:nvSpPr>
            <p:cNvPr id="1135" name=""/>
            <p:cNvSpPr/>
            <p:nvPr/>
          </p:nvSpPr>
          <p:spPr>
            <a:xfrm>
              <a:off x="4117320" y="1653840"/>
              <a:ext cx="1821600" cy="17650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36" name=""/>
          <p:cNvSpPr/>
          <p:nvPr/>
        </p:nvSpPr>
        <p:spPr>
          <a:xfrm>
            <a:off x="540000" y="3600000"/>
            <a:ext cx="223308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7" name=""/>
          <p:cNvSpPr/>
          <p:nvPr/>
        </p:nvSpPr>
        <p:spPr>
          <a:xfrm>
            <a:off x="3960000" y="3600000"/>
            <a:ext cx="226980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8" name=""/>
          <p:cNvSpPr/>
          <p:nvPr/>
        </p:nvSpPr>
        <p:spPr>
          <a:xfrm>
            <a:off x="292680" y="3971160"/>
            <a:ext cx="2873160" cy="165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проигнорированы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39" name=""/>
          <p:cNvSpPr/>
          <p:nvPr/>
        </p:nvSpPr>
        <p:spPr>
          <a:xfrm>
            <a:off x="3600000" y="3960000"/>
            <a:ext cx="3058920" cy="165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40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"/>
          <p:cNvSpPr/>
          <p:nvPr/>
        </p:nvSpPr>
        <p:spPr>
          <a:xfrm>
            <a:off x="3706920" y="221400"/>
            <a:ext cx="25920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" name=""/>
          <p:cNvGrpSpPr/>
          <p:nvPr/>
        </p:nvGrpSpPr>
        <p:grpSpPr>
          <a:xfrm>
            <a:off x="734760" y="1800000"/>
            <a:ext cx="1784160" cy="1765080"/>
            <a:chOff x="734760" y="1800000"/>
            <a:chExt cx="1784160" cy="1765080"/>
          </a:xfrm>
        </p:grpSpPr>
        <p:sp>
          <p:nvSpPr>
            <p:cNvPr id="1144" name=""/>
            <p:cNvSpPr/>
            <p:nvPr/>
          </p:nvSpPr>
          <p:spPr>
            <a:xfrm>
              <a:off x="734760" y="1800000"/>
              <a:ext cx="1784160" cy="17650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45" name=""/>
          <p:cNvGrpSpPr/>
          <p:nvPr/>
        </p:nvGrpSpPr>
        <p:grpSpPr>
          <a:xfrm>
            <a:off x="4117320" y="1653840"/>
            <a:ext cx="1821600" cy="1765080"/>
            <a:chOff x="4117320" y="1653840"/>
            <a:chExt cx="1821600" cy="1765080"/>
          </a:xfrm>
        </p:grpSpPr>
        <p:sp>
          <p:nvSpPr>
            <p:cNvPr id="1146" name=""/>
            <p:cNvSpPr/>
            <p:nvPr/>
          </p:nvSpPr>
          <p:spPr>
            <a:xfrm>
              <a:off x="4117320" y="1653840"/>
              <a:ext cx="1821600" cy="17650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47" name=""/>
          <p:cNvGrpSpPr/>
          <p:nvPr/>
        </p:nvGrpSpPr>
        <p:grpSpPr>
          <a:xfrm>
            <a:off x="7380000" y="1800000"/>
            <a:ext cx="1788840" cy="1765080"/>
            <a:chOff x="7380000" y="1800000"/>
            <a:chExt cx="1788840" cy="1765080"/>
          </a:xfrm>
        </p:grpSpPr>
        <p:sp>
          <p:nvSpPr>
            <p:cNvPr id="1148" name=""/>
            <p:cNvSpPr/>
            <p:nvPr/>
          </p:nvSpPr>
          <p:spPr>
            <a:xfrm>
              <a:off x="7380000" y="1800000"/>
              <a:ext cx="1788840" cy="176508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Использование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большого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количества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памяти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49" name=""/>
          <p:cNvSpPr/>
          <p:nvPr/>
        </p:nvSpPr>
        <p:spPr>
          <a:xfrm>
            <a:off x="540000" y="3600000"/>
            <a:ext cx="223308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0" name=""/>
          <p:cNvSpPr/>
          <p:nvPr/>
        </p:nvSpPr>
        <p:spPr>
          <a:xfrm>
            <a:off x="3960000" y="3600000"/>
            <a:ext cx="226980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1" name=""/>
          <p:cNvSpPr/>
          <p:nvPr/>
        </p:nvSpPr>
        <p:spPr>
          <a:xfrm>
            <a:off x="7301520" y="3566160"/>
            <a:ext cx="187740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2" name=""/>
          <p:cNvSpPr/>
          <p:nvPr/>
        </p:nvSpPr>
        <p:spPr>
          <a:xfrm>
            <a:off x="292680" y="3971160"/>
            <a:ext cx="2873160" cy="165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проигнорированы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3" name=""/>
          <p:cNvSpPr/>
          <p:nvPr/>
        </p:nvSpPr>
        <p:spPr>
          <a:xfrm>
            <a:off x="3600000" y="3960000"/>
            <a:ext cx="3058920" cy="165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4" name=""/>
          <p:cNvSpPr/>
          <p:nvPr/>
        </p:nvSpPr>
        <p:spPr>
          <a:xfrm>
            <a:off x="6660000" y="3901320"/>
            <a:ext cx="3238920" cy="18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К сожалению, в данном алгоритме вопрос о том, какое количество места мы должны выделить для хранения информации о «лишних» страницах остается открытым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5" name=""/>
          <p:cNvSpPr/>
          <p:nvPr/>
        </p:nvSpPr>
        <p:spPr>
          <a:xfrm>
            <a:off x="4445640" y="822960"/>
            <a:ext cx="273240" cy="27324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"/>
          <p:cNvSpPr/>
          <p:nvPr/>
        </p:nvSpPr>
        <p:spPr>
          <a:xfrm>
            <a:off x="4902840" y="822960"/>
            <a:ext cx="273240" cy="27324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"/>
          <p:cNvSpPr/>
          <p:nvPr/>
        </p:nvSpPr>
        <p:spPr>
          <a:xfrm>
            <a:off x="5360040" y="822960"/>
            <a:ext cx="273240" cy="27324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"/>
          <p:cNvSpPr/>
          <p:nvPr/>
        </p:nvSpPr>
        <p:spPr>
          <a:xfrm>
            <a:off x="3706920" y="221400"/>
            <a:ext cx="259200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"/>
          <p:cNvSpPr/>
          <p:nvPr/>
        </p:nvSpPr>
        <p:spPr>
          <a:xfrm>
            <a:off x="457200" y="1546920"/>
            <a:ext cx="5119560" cy="18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60" name=""/>
          <p:cNvSpPr/>
          <p:nvPr/>
        </p:nvSpPr>
        <p:spPr>
          <a:xfrm>
            <a:off x="279360" y="3727080"/>
            <a:ext cx="5119560" cy="11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Основная идея LRU-K состоит в сохранении информации об истории последних К вызовов каждой страницы. Это единственный способ гарантировать, что попадающая в кэш страница, действительно используема.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61" name=""/>
          <p:cNvSpPr/>
          <p:nvPr/>
        </p:nvSpPr>
        <p:spPr>
          <a:xfrm>
            <a:off x="274320" y="365760"/>
            <a:ext cx="35650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62" name=""/>
          <p:cNvSpPr/>
          <p:nvPr/>
        </p:nvSpPr>
        <p:spPr>
          <a:xfrm>
            <a:off x="5308560" y="5163120"/>
            <a:ext cx="218844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Photo by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1"/>
              </a:rPr>
              <a:t>Dave Hoefler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163" name=""/>
          <p:cNvSpPr/>
          <p:nvPr/>
        </p:nvSpPr>
        <p:spPr>
          <a:xfrm>
            <a:off x="5873400" y="1190520"/>
            <a:ext cx="4093200" cy="4093200"/>
          </a:xfrm>
          <a:custGeom>
            <a:avLst/>
            <a:gdLst/>
            <a:ahLst/>
            <a:rect l="l" t="t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4" name=""/>
          <p:cNvSpPr/>
          <p:nvPr/>
        </p:nvSpPr>
        <p:spPr>
          <a:xfrm>
            <a:off x="5220000" y="5220000"/>
            <a:ext cx="2158920" cy="328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"/>
          <p:cNvSpPr/>
          <p:nvPr/>
        </p:nvSpPr>
        <p:spPr>
          <a:xfrm>
            <a:off x="1110960" y="900000"/>
            <a:ext cx="3747960" cy="78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>
            <a:off x="1080000" y="1553400"/>
            <a:ext cx="349596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>
            <a:off x="1167840" y="1800000"/>
            <a:ext cx="8731080" cy="18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1167840" y="1954080"/>
            <a:ext cx="90360" cy="7448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"/>
          <p:cNvSpPr/>
          <p:nvPr/>
        </p:nvSpPr>
        <p:spPr>
          <a:xfrm>
            <a:off x="180000" y="4500000"/>
            <a:ext cx="178920" cy="1078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1" name="task-none 12"/>
          <p:cNvGrpSpPr/>
          <p:nvPr/>
        </p:nvGrpSpPr>
        <p:grpSpPr>
          <a:xfrm>
            <a:off x="1260000" y="3420000"/>
            <a:ext cx="1438920" cy="1079280"/>
            <a:chOff x="1260000" y="3420000"/>
            <a:chExt cx="1438920" cy="1079280"/>
          </a:xfrm>
        </p:grpSpPr>
        <p:grpSp>
          <p:nvGrpSpPr>
            <p:cNvPr id="532" name=""/>
            <p:cNvGrpSpPr/>
            <p:nvPr/>
          </p:nvGrpSpPr>
          <p:grpSpPr>
            <a:xfrm>
              <a:off x="1859400" y="4264200"/>
              <a:ext cx="239760" cy="235080"/>
              <a:chOff x="1859400" y="4264200"/>
              <a:chExt cx="239760" cy="235080"/>
            </a:xfrm>
          </p:grpSpPr>
          <p:sp>
            <p:nvSpPr>
              <p:cNvPr id="533" name=""/>
              <p:cNvSpPr/>
              <p:nvPr/>
            </p:nvSpPr>
            <p:spPr>
              <a:xfrm>
                <a:off x="185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4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6" name=""/>
            <p:cNvSpPr/>
            <p:nvPr/>
          </p:nvSpPr>
          <p:spPr>
            <a:xfrm>
              <a:off x="126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37" name="task-none 4"/>
          <p:cNvGrpSpPr/>
          <p:nvPr/>
        </p:nvGrpSpPr>
        <p:grpSpPr>
          <a:xfrm>
            <a:off x="3600000" y="3420000"/>
            <a:ext cx="1438920" cy="1079280"/>
            <a:chOff x="3600000" y="3420000"/>
            <a:chExt cx="1438920" cy="1079280"/>
          </a:xfrm>
        </p:grpSpPr>
        <p:grpSp>
          <p:nvGrpSpPr>
            <p:cNvPr id="538" name=""/>
            <p:cNvGrpSpPr/>
            <p:nvPr/>
          </p:nvGrpSpPr>
          <p:grpSpPr>
            <a:xfrm>
              <a:off x="4199400" y="4264200"/>
              <a:ext cx="239760" cy="235080"/>
              <a:chOff x="4199400" y="4264200"/>
              <a:chExt cx="239760" cy="235080"/>
            </a:xfrm>
          </p:grpSpPr>
          <p:sp>
            <p:nvSpPr>
              <p:cNvPr id="539" name=""/>
              <p:cNvSpPr/>
              <p:nvPr/>
            </p:nvSpPr>
            <p:spPr>
              <a:xfrm>
                <a:off x="419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2" name=""/>
            <p:cNvSpPr/>
            <p:nvPr/>
          </p:nvSpPr>
          <p:spPr>
            <a:xfrm>
              <a:off x="360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43" name="task-none 3"/>
          <p:cNvGrpSpPr/>
          <p:nvPr/>
        </p:nvGrpSpPr>
        <p:grpSpPr>
          <a:xfrm>
            <a:off x="5940000" y="3420000"/>
            <a:ext cx="1438920" cy="1079280"/>
            <a:chOff x="5940000" y="3420000"/>
            <a:chExt cx="1438920" cy="1079280"/>
          </a:xfrm>
        </p:grpSpPr>
        <p:grpSp>
          <p:nvGrpSpPr>
            <p:cNvPr id="544" name=""/>
            <p:cNvGrpSpPr/>
            <p:nvPr/>
          </p:nvGrpSpPr>
          <p:grpSpPr>
            <a:xfrm>
              <a:off x="6539400" y="4264200"/>
              <a:ext cx="239760" cy="235080"/>
              <a:chOff x="6539400" y="4264200"/>
              <a:chExt cx="239760" cy="235080"/>
            </a:xfrm>
          </p:grpSpPr>
          <p:sp>
            <p:nvSpPr>
              <p:cNvPr id="545" name=""/>
              <p:cNvSpPr/>
              <p:nvPr/>
            </p:nvSpPr>
            <p:spPr>
              <a:xfrm>
                <a:off x="653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8" name=""/>
            <p:cNvSpPr/>
            <p:nvPr/>
          </p:nvSpPr>
          <p:spPr>
            <a:xfrm>
              <a:off x="594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549" name="Connector 18"/>
          <p:cNvSpPr/>
          <p:nvPr/>
        </p:nvSpPr>
        <p:spPr>
          <a:xfrm>
            <a:off x="2700000" y="3960000"/>
            <a:ext cx="8992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onnector 19"/>
          <p:cNvSpPr/>
          <p:nvPr/>
        </p:nvSpPr>
        <p:spPr>
          <a:xfrm>
            <a:off x="5040000" y="3960000"/>
            <a:ext cx="8992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"/>
          <p:cNvSpPr/>
          <p:nvPr/>
        </p:nvSpPr>
        <p:spPr>
          <a:xfrm>
            <a:off x="1110960" y="900000"/>
            <a:ext cx="3747960" cy="78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1080000" y="1553400"/>
            <a:ext cx="349596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1167840" y="1800000"/>
            <a:ext cx="8731080" cy="18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>
            <a:off x="1167840" y="1954080"/>
            <a:ext cx="90360" cy="12848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>
            <a:off x="180000" y="4500000"/>
            <a:ext cx="178920" cy="1078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6" name="task-none 2"/>
          <p:cNvGrpSpPr/>
          <p:nvPr/>
        </p:nvGrpSpPr>
        <p:grpSpPr>
          <a:xfrm>
            <a:off x="1260000" y="3420000"/>
            <a:ext cx="1438920" cy="1079280"/>
            <a:chOff x="1260000" y="3420000"/>
            <a:chExt cx="1438920" cy="1079280"/>
          </a:xfrm>
        </p:grpSpPr>
        <p:grpSp>
          <p:nvGrpSpPr>
            <p:cNvPr id="557" name=""/>
            <p:cNvGrpSpPr/>
            <p:nvPr/>
          </p:nvGrpSpPr>
          <p:grpSpPr>
            <a:xfrm>
              <a:off x="1859400" y="4264200"/>
              <a:ext cx="239760" cy="235080"/>
              <a:chOff x="1859400" y="4264200"/>
              <a:chExt cx="239760" cy="235080"/>
            </a:xfrm>
          </p:grpSpPr>
          <p:sp>
            <p:nvSpPr>
              <p:cNvPr id="558" name=""/>
              <p:cNvSpPr/>
              <p:nvPr/>
            </p:nvSpPr>
            <p:spPr>
              <a:xfrm>
                <a:off x="185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1" name=""/>
            <p:cNvSpPr/>
            <p:nvPr/>
          </p:nvSpPr>
          <p:spPr>
            <a:xfrm>
              <a:off x="126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62" name="task-none 5"/>
          <p:cNvGrpSpPr/>
          <p:nvPr/>
        </p:nvGrpSpPr>
        <p:grpSpPr>
          <a:xfrm>
            <a:off x="3600000" y="3420000"/>
            <a:ext cx="1438920" cy="1079280"/>
            <a:chOff x="3600000" y="3420000"/>
            <a:chExt cx="1438920" cy="1079280"/>
          </a:xfrm>
        </p:grpSpPr>
        <p:grpSp>
          <p:nvGrpSpPr>
            <p:cNvPr id="563" name=""/>
            <p:cNvGrpSpPr/>
            <p:nvPr/>
          </p:nvGrpSpPr>
          <p:grpSpPr>
            <a:xfrm>
              <a:off x="4199400" y="4264200"/>
              <a:ext cx="239760" cy="235080"/>
              <a:chOff x="4199400" y="4264200"/>
              <a:chExt cx="239760" cy="235080"/>
            </a:xfrm>
          </p:grpSpPr>
          <p:sp>
            <p:nvSpPr>
              <p:cNvPr id="564" name=""/>
              <p:cNvSpPr/>
              <p:nvPr/>
            </p:nvSpPr>
            <p:spPr>
              <a:xfrm>
                <a:off x="419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7" name=""/>
            <p:cNvSpPr/>
            <p:nvPr/>
          </p:nvSpPr>
          <p:spPr>
            <a:xfrm>
              <a:off x="360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68" name="task-none 6"/>
          <p:cNvGrpSpPr/>
          <p:nvPr/>
        </p:nvGrpSpPr>
        <p:grpSpPr>
          <a:xfrm>
            <a:off x="5940000" y="3420000"/>
            <a:ext cx="1438920" cy="1079280"/>
            <a:chOff x="5940000" y="3420000"/>
            <a:chExt cx="1438920" cy="1079280"/>
          </a:xfrm>
        </p:grpSpPr>
        <p:grpSp>
          <p:nvGrpSpPr>
            <p:cNvPr id="569" name=""/>
            <p:cNvGrpSpPr/>
            <p:nvPr/>
          </p:nvGrpSpPr>
          <p:grpSpPr>
            <a:xfrm>
              <a:off x="6539400" y="4264200"/>
              <a:ext cx="239760" cy="235080"/>
              <a:chOff x="6539400" y="4264200"/>
              <a:chExt cx="239760" cy="235080"/>
            </a:xfrm>
          </p:grpSpPr>
          <p:sp>
            <p:nvSpPr>
              <p:cNvPr id="570" name=""/>
              <p:cNvSpPr/>
              <p:nvPr/>
            </p:nvSpPr>
            <p:spPr>
              <a:xfrm>
                <a:off x="653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3" name=""/>
            <p:cNvSpPr/>
            <p:nvPr/>
          </p:nvSpPr>
          <p:spPr>
            <a:xfrm>
              <a:off x="594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574" name="Connector 1"/>
          <p:cNvSpPr/>
          <p:nvPr/>
        </p:nvSpPr>
        <p:spPr>
          <a:xfrm>
            <a:off x="2700000" y="3960000"/>
            <a:ext cx="8992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onnector 2"/>
          <p:cNvSpPr/>
          <p:nvPr/>
        </p:nvSpPr>
        <p:spPr>
          <a:xfrm>
            <a:off x="5040000" y="3960000"/>
            <a:ext cx="8992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"/>
          <p:cNvSpPr/>
          <p:nvPr/>
        </p:nvSpPr>
        <p:spPr>
          <a:xfrm>
            <a:off x="2880000" y="2340000"/>
            <a:ext cx="538920" cy="538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"/>
          <p:cNvSpPr/>
          <p:nvPr/>
        </p:nvSpPr>
        <p:spPr>
          <a:xfrm>
            <a:off x="1110960" y="900000"/>
            <a:ext cx="3747960" cy="78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78" name=""/>
          <p:cNvSpPr/>
          <p:nvPr/>
        </p:nvSpPr>
        <p:spPr>
          <a:xfrm>
            <a:off x="1080000" y="1553400"/>
            <a:ext cx="349596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9" name=""/>
          <p:cNvSpPr/>
          <p:nvPr/>
        </p:nvSpPr>
        <p:spPr>
          <a:xfrm>
            <a:off x="1167840" y="1800000"/>
            <a:ext cx="8731080" cy="18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80" name=""/>
          <p:cNvSpPr/>
          <p:nvPr/>
        </p:nvSpPr>
        <p:spPr>
          <a:xfrm>
            <a:off x="1167840" y="1954080"/>
            <a:ext cx="90360" cy="12848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"/>
          <p:cNvSpPr/>
          <p:nvPr/>
        </p:nvSpPr>
        <p:spPr>
          <a:xfrm>
            <a:off x="180000" y="4500000"/>
            <a:ext cx="178920" cy="1078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2" name="task-none 7"/>
          <p:cNvGrpSpPr/>
          <p:nvPr/>
        </p:nvGrpSpPr>
        <p:grpSpPr>
          <a:xfrm>
            <a:off x="1260000" y="3420000"/>
            <a:ext cx="1438920" cy="1079280"/>
            <a:chOff x="1260000" y="3420000"/>
            <a:chExt cx="1438920" cy="1079280"/>
          </a:xfrm>
        </p:grpSpPr>
        <p:grpSp>
          <p:nvGrpSpPr>
            <p:cNvPr id="583" name=""/>
            <p:cNvGrpSpPr/>
            <p:nvPr/>
          </p:nvGrpSpPr>
          <p:grpSpPr>
            <a:xfrm>
              <a:off x="1859400" y="4264200"/>
              <a:ext cx="239760" cy="235080"/>
              <a:chOff x="1859400" y="4264200"/>
              <a:chExt cx="239760" cy="235080"/>
            </a:xfrm>
          </p:grpSpPr>
          <p:sp>
            <p:nvSpPr>
              <p:cNvPr id="584" name=""/>
              <p:cNvSpPr/>
              <p:nvPr/>
            </p:nvSpPr>
            <p:spPr>
              <a:xfrm>
                <a:off x="185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7" name=""/>
            <p:cNvSpPr/>
            <p:nvPr/>
          </p:nvSpPr>
          <p:spPr>
            <a:xfrm>
              <a:off x="126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88" name="task-none 8"/>
          <p:cNvGrpSpPr/>
          <p:nvPr/>
        </p:nvGrpSpPr>
        <p:grpSpPr>
          <a:xfrm>
            <a:off x="3600000" y="3420000"/>
            <a:ext cx="1438920" cy="1079280"/>
            <a:chOff x="3600000" y="3420000"/>
            <a:chExt cx="1438920" cy="1079280"/>
          </a:xfrm>
        </p:grpSpPr>
        <p:grpSp>
          <p:nvGrpSpPr>
            <p:cNvPr id="589" name=""/>
            <p:cNvGrpSpPr/>
            <p:nvPr/>
          </p:nvGrpSpPr>
          <p:grpSpPr>
            <a:xfrm>
              <a:off x="4199400" y="4264200"/>
              <a:ext cx="239760" cy="235080"/>
              <a:chOff x="4199400" y="4264200"/>
              <a:chExt cx="239760" cy="235080"/>
            </a:xfrm>
          </p:grpSpPr>
          <p:sp>
            <p:nvSpPr>
              <p:cNvPr id="590" name=""/>
              <p:cNvSpPr/>
              <p:nvPr/>
            </p:nvSpPr>
            <p:spPr>
              <a:xfrm>
                <a:off x="419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3" name=""/>
            <p:cNvSpPr/>
            <p:nvPr/>
          </p:nvSpPr>
          <p:spPr>
            <a:xfrm>
              <a:off x="360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94" name="task-none 9"/>
          <p:cNvGrpSpPr/>
          <p:nvPr/>
        </p:nvGrpSpPr>
        <p:grpSpPr>
          <a:xfrm>
            <a:off x="5940000" y="3420000"/>
            <a:ext cx="1438920" cy="1079280"/>
            <a:chOff x="5940000" y="3420000"/>
            <a:chExt cx="1438920" cy="1079280"/>
          </a:xfrm>
        </p:grpSpPr>
        <p:grpSp>
          <p:nvGrpSpPr>
            <p:cNvPr id="595" name=""/>
            <p:cNvGrpSpPr/>
            <p:nvPr/>
          </p:nvGrpSpPr>
          <p:grpSpPr>
            <a:xfrm>
              <a:off x="6539400" y="4264200"/>
              <a:ext cx="239760" cy="235080"/>
              <a:chOff x="6539400" y="4264200"/>
              <a:chExt cx="239760" cy="235080"/>
            </a:xfrm>
          </p:grpSpPr>
          <p:sp>
            <p:nvSpPr>
              <p:cNvPr id="596" name=""/>
              <p:cNvSpPr/>
              <p:nvPr/>
            </p:nvSpPr>
            <p:spPr>
              <a:xfrm>
                <a:off x="653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7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9" name=""/>
            <p:cNvSpPr/>
            <p:nvPr/>
          </p:nvSpPr>
          <p:spPr>
            <a:xfrm>
              <a:off x="594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00" name="Connector 3"/>
          <p:cNvSpPr/>
          <p:nvPr/>
        </p:nvSpPr>
        <p:spPr>
          <a:xfrm>
            <a:off x="2700000" y="3960000"/>
            <a:ext cx="8992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onnector 4"/>
          <p:cNvSpPr/>
          <p:nvPr/>
        </p:nvSpPr>
        <p:spPr>
          <a:xfrm>
            <a:off x="5040000" y="3960000"/>
            <a:ext cx="8992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"/>
          <p:cNvSpPr/>
          <p:nvPr/>
        </p:nvSpPr>
        <p:spPr>
          <a:xfrm>
            <a:off x="2880000" y="2340000"/>
            <a:ext cx="538920" cy="538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3600000" y="2340000"/>
            <a:ext cx="538920" cy="538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"/>
          <p:cNvSpPr/>
          <p:nvPr/>
        </p:nvSpPr>
        <p:spPr>
          <a:xfrm>
            <a:off x="1110960" y="900000"/>
            <a:ext cx="3747960" cy="78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>
            <a:off x="1080000" y="1553400"/>
            <a:ext cx="349596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>
            <a:off x="1167840" y="1800000"/>
            <a:ext cx="8731080" cy="18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1167840" y="1954080"/>
            <a:ext cx="90360" cy="12848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>
            <a:off x="180000" y="4500000"/>
            <a:ext cx="178920" cy="1078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9" name="task-none 10"/>
          <p:cNvGrpSpPr/>
          <p:nvPr/>
        </p:nvGrpSpPr>
        <p:grpSpPr>
          <a:xfrm>
            <a:off x="1260000" y="3420000"/>
            <a:ext cx="1438920" cy="1079280"/>
            <a:chOff x="1260000" y="3420000"/>
            <a:chExt cx="1438920" cy="1079280"/>
          </a:xfrm>
        </p:grpSpPr>
        <p:grpSp>
          <p:nvGrpSpPr>
            <p:cNvPr id="610" name=""/>
            <p:cNvGrpSpPr/>
            <p:nvPr/>
          </p:nvGrpSpPr>
          <p:grpSpPr>
            <a:xfrm>
              <a:off x="1859400" y="4264200"/>
              <a:ext cx="239760" cy="235080"/>
              <a:chOff x="1859400" y="4264200"/>
              <a:chExt cx="239760" cy="235080"/>
            </a:xfrm>
          </p:grpSpPr>
          <p:sp>
            <p:nvSpPr>
              <p:cNvPr id="611" name=""/>
              <p:cNvSpPr/>
              <p:nvPr/>
            </p:nvSpPr>
            <p:spPr>
              <a:xfrm>
                <a:off x="185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4" name=""/>
            <p:cNvSpPr/>
            <p:nvPr/>
          </p:nvSpPr>
          <p:spPr>
            <a:xfrm>
              <a:off x="126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15" name="task-none 11"/>
          <p:cNvGrpSpPr/>
          <p:nvPr/>
        </p:nvGrpSpPr>
        <p:grpSpPr>
          <a:xfrm>
            <a:off x="3600000" y="3420000"/>
            <a:ext cx="1438920" cy="1079280"/>
            <a:chOff x="3600000" y="3420000"/>
            <a:chExt cx="1438920" cy="1079280"/>
          </a:xfrm>
        </p:grpSpPr>
        <p:grpSp>
          <p:nvGrpSpPr>
            <p:cNvPr id="616" name=""/>
            <p:cNvGrpSpPr/>
            <p:nvPr/>
          </p:nvGrpSpPr>
          <p:grpSpPr>
            <a:xfrm>
              <a:off x="4199400" y="4264200"/>
              <a:ext cx="239760" cy="235080"/>
              <a:chOff x="4199400" y="4264200"/>
              <a:chExt cx="239760" cy="235080"/>
            </a:xfrm>
          </p:grpSpPr>
          <p:sp>
            <p:nvSpPr>
              <p:cNvPr id="617" name=""/>
              <p:cNvSpPr/>
              <p:nvPr/>
            </p:nvSpPr>
            <p:spPr>
              <a:xfrm>
                <a:off x="419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0" name=""/>
            <p:cNvSpPr/>
            <p:nvPr/>
          </p:nvSpPr>
          <p:spPr>
            <a:xfrm>
              <a:off x="360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21" name="task-none 13"/>
          <p:cNvGrpSpPr/>
          <p:nvPr/>
        </p:nvGrpSpPr>
        <p:grpSpPr>
          <a:xfrm>
            <a:off x="5940000" y="3420000"/>
            <a:ext cx="1438920" cy="1079280"/>
            <a:chOff x="5940000" y="3420000"/>
            <a:chExt cx="1438920" cy="1079280"/>
          </a:xfrm>
        </p:grpSpPr>
        <p:grpSp>
          <p:nvGrpSpPr>
            <p:cNvPr id="622" name=""/>
            <p:cNvGrpSpPr/>
            <p:nvPr/>
          </p:nvGrpSpPr>
          <p:grpSpPr>
            <a:xfrm>
              <a:off x="6539400" y="4264200"/>
              <a:ext cx="239760" cy="235080"/>
              <a:chOff x="6539400" y="4264200"/>
              <a:chExt cx="239760" cy="235080"/>
            </a:xfrm>
          </p:grpSpPr>
          <p:sp>
            <p:nvSpPr>
              <p:cNvPr id="623" name=""/>
              <p:cNvSpPr/>
              <p:nvPr/>
            </p:nvSpPr>
            <p:spPr>
              <a:xfrm>
                <a:off x="653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6" name=""/>
            <p:cNvSpPr/>
            <p:nvPr/>
          </p:nvSpPr>
          <p:spPr>
            <a:xfrm>
              <a:off x="594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27" name="Connector 5"/>
          <p:cNvSpPr/>
          <p:nvPr/>
        </p:nvSpPr>
        <p:spPr>
          <a:xfrm>
            <a:off x="2700000" y="3960000"/>
            <a:ext cx="8992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onnector 6"/>
          <p:cNvSpPr/>
          <p:nvPr/>
        </p:nvSpPr>
        <p:spPr>
          <a:xfrm>
            <a:off x="5040000" y="3960000"/>
            <a:ext cx="8992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>
            <a:off x="2880000" y="2340000"/>
            <a:ext cx="538920" cy="538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0" name=""/>
          <p:cNvSpPr/>
          <p:nvPr/>
        </p:nvSpPr>
        <p:spPr>
          <a:xfrm>
            <a:off x="3600000" y="2340000"/>
            <a:ext cx="538920" cy="538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4320000" y="2340000"/>
            <a:ext cx="538920" cy="538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"/>
          <p:cNvSpPr/>
          <p:nvPr/>
        </p:nvSpPr>
        <p:spPr>
          <a:xfrm>
            <a:off x="1110960" y="900000"/>
            <a:ext cx="3747960" cy="78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33" name=""/>
          <p:cNvSpPr/>
          <p:nvPr/>
        </p:nvSpPr>
        <p:spPr>
          <a:xfrm>
            <a:off x="1080000" y="1553400"/>
            <a:ext cx="349596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4" name=""/>
          <p:cNvSpPr/>
          <p:nvPr/>
        </p:nvSpPr>
        <p:spPr>
          <a:xfrm>
            <a:off x="1167840" y="1800000"/>
            <a:ext cx="8731080" cy="18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1167840" y="1954080"/>
            <a:ext cx="90360" cy="12848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"/>
          <p:cNvSpPr/>
          <p:nvPr/>
        </p:nvSpPr>
        <p:spPr>
          <a:xfrm>
            <a:off x="180000" y="4500000"/>
            <a:ext cx="178920" cy="1078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7" name="task-none 14"/>
          <p:cNvGrpSpPr/>
          <p:nvPr/>
        </p:nvGrpSpPr>
        <p:grpSpPr>
          <a:xfrm>
            <a:off x="1260000" y="3420000"/>
            <a:ext cx="1438920" cy="1079280"/>
            <a:chOff x="1260000" y="3420000"/>
            <a:chExt cx="1438920" cy="1079280"/>
          </a:xfrm>
        </p:grpSpPr>
        <p:grpSp>
          <p:nvGrpSpPr>
            <p:cNvPr id="638" name=""/>
            <p:cNvGrpSpPr/>
            <p:nvPr/>
          </p:nvGrpSpPr>
          <p:grpSpPr>
            <a:xfrm>
              <a:off x="1859400" y="4264200"/>
              <a:ext cx="239760" cy="235080"/>
              <a:chOff x="1859400" y="4264200"/>
              <a:chExt cx="239760" cy="235080"/>
            </a:xfrm>
          </p:grpSpPr>
          <p:sp>
            <p:nvSpPr>
              <p:cNvPr id="639" name=""/>
              <p:cNvSpPr/>
              <p:nvPr/>
            </p:nvSpPr>
            <p:spPr>
              <a:xfrm>
                <a:off x="185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2" name=""/>
            <p:cNvSpPr/>
            <p:nvPr/>
          </p:nvSpPr>
          <p:spPr>
            <a:xfrm>
              <a:off x="126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43" name="task-none 15"/>
          <p:cNvGrpSpPr/>
          <p:nvPr/>
        </p:nvGrpSpPr>
        <p:grpSpPr>
          <a:xfrm>
            <a:off x="3600000" y="3420000"/>
            <a:ext cx="1438920" cy="1079280"/>
            <a:chOff x="3600000" y="3420000"/>
            <a:chExt cx="1438920" cy="1079280"/>
          </a:xfrm>
        </p:grpSpPr>
        <p:grpSp>
          <p:nvGrpSpPr>
            <p:cNvPr id="644" name=""/>
            <p:cNvGrpSpPr/>
            <p:nvPr/>
          </p:nvGrpSpPr>
          <p:grpSpPr>
            <a:xfrm>
              <a:off x="4199400" y="4264200"/>
              <a:ext cx="239760" cy="235080"/>
              <a:chOff x="4199400" y="4264200"/>
              <a:chExt cx="239760" cy="235080"/>
            </a:xfrm>
          </p:grpSpPr>
          <p:sp>
            <p:nvSpPr>
              <p:cNvPr id="645" name=""/>
              <p:cNvSpPr/>
              <p:nvPr/>
            </p:nvSpPr>
            <p:spPr>
              <a:xfrm>
                <a:off x="419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8" name=""/>
            <p:cNvSpPr/>
            <p:nvPr/>
          </p:nvSpPr>
          <p:spPr>
            <a:xfrm>
              <a:off x="360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49" name="task-none 16"/>
          <p:cNvGrpSpPr/>
          <p:nvPr/>
        </p:nvGrpSpPr>
        <p:grpSpPr>
          <a:xfrm>
            <a:off x="5940000" y="3420000"/>
            <a:ext cx="1438920" cy="1079280"/>
            <a:chOff x="5940000" y="3420000"/>
            <a:chExt cx="1438920" cy="1079280"/>
          </a:xfrm>
        </p:grpSpPr>
        <p:grpSp>
          <p:nvGrpSpPr>
            <p:cNvPr id="650" name=""/>
            <p:cNvGrpSpPr/>
            <p:nvPr/>
          </p:nvGrpSpPr>
          <p:grpSpPr>
            <a:xfrm>
              <a:off x="6539400" y="4264200"/>
              <a:ext cx="239760" cy="235080"/>
              <a:chOff x="6539400" y="4264200"/>
              <a:chExt cx="239760" cy="235080"/>
            </a:xfrm>
          </p:grpSpPr>
          <p:sp>
            <p:nvSpPr>
              <p:cNvPr id="651" name=""/>
              <p:cNvSpPr/>
              <p:nvPr/>
            </p:nvSpPr>
            <p:spPr>
              <a:xfrm>
                <a:off x="6539400" y="4264200"/>
                <a:ext cx="239760" cy="23508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4" name=""/>
            <p:cNvSpPr/>
            <p:nvPr/>
          </p:nvSpPr>
          <p:spPr>
            <a:xfrm>
              <a:off x="5940000" y="3420000"/>
              <a:ext cx="1438920" cy="107892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55" name="Connector 7"/>
          <p:cNvSpPr/>
          <p:nvPr/>
        </p:nvSpPr>
        <p:spPr>
          <a:xfrm>
            <a:off x="2700000" y="3960000"/>
            <a:ext cx="8992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onnector 8"/>
          <p:cNvSpPr/>
          <p:nvPr/>
        </p:nvSpPr>
        <p:spPr>
          <a:xfrm>
            <a:off x="5040000" y="3960000"/>
            <a:ext cx="89928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"/>
          <p:cNvSpPr/>
          <p:nvPr/>
        </p:nvSpPr>
        <p:spPr>
          <a:xfrm>
            <a:off x="2880000" y="2340000"/>
            <a:ext cx="538920" cy="538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8" name=""/>
          <p:cNvSpPr/>
          <p:nvPr/>
        </p:nvSpPr>
        <p:spPr>
          <a:xfrm>
            <a:off x="3600000" y="2340000"/>
            <a:ext cx="538920" cy="538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9" name=""/>
          <p:cNvSpPr/>
          <p:nvPr/>
        </p:nvSpPr>
        <p:spPr>
          <a:xfrm>
            <a:off x="4320000" y="2340000"/>
            <a:ext cx="538920" cy="538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0" name=""/>
          <p:cNvSpPr/>
          <p:nvPr/>
        </p:nvSpPr>
        <p:spPr>
          <a:xfrm>
            <a:off x="5040000" y="2340000"/>
            <a:ext cx="538920" cy="538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"/>
          <p:cNvSpPr/>
          <p:nvPr/>
        </p:nvSpPr>
        <p:spPr>
          <a:xfrm>
            <a:off x="6300000" y="462600"/>
            <a:ext cx="3747960" cy="97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6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LRU-K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662" name=""/>
          <p:cNvSpPr/>
          <p:nvPr/>
        </p:nvSpPr>
        <p:spPr>
          <a:xfrm>
            <a:off x="1080000" y="1620000"/>
            <a:ext cx="889596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Параметр К отвечает за количество последних отслеживаемых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1167840" y="2160000"/>
            <a:ext cx="5851080" cy="31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Видно, что в предыдущем подходе количество попаданий в кэш равно нулю, но алгоритм LRU-K помогает решить эту проблему и увеличить количество попаданий до 100%.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Основная цель LRU-K - решить проблему попадания в кэш «лишних» элементов. Так, для попадания в кэш к элементу нужно обратиться хотя бы К раз (уже при К = 2, в примере будет 100% попаданий в кэш, так как элемент 76 вообще не будет туда добавлен).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914400" y="2340000"/>
            <a:ext cx="90360" cy="2878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"/>
          <p:cNvSpPr/>
          <p:nvPr/>
        </p:nvSpPr>
        <p:spPr>
          <a:xfrm>
            <a:off x="5728320" y="138600"/>
            <a:ext cx="2010600" cy="40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ld"/>
      </p:transition>
    </mc:Choice>
    <mc:Fallback>
      <p:transition spd="slow">
        <p:cover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2022-05-14T10:17:54Z</dcterms:modified>
  <cp:revision>20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