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27.jpeg" ContentType="image/jpeg"/>
  <Override PartName="/ppt/media/image6.jpeg" ContentType="image/jpeg"/>
  <Override PartName="/ppt/media/image7.jpeg" ContentType="image/jpeg"/>
  <Override PartName="/ppt/media/image28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29.jpeg" ContentType="image/jpeg"/>
  <Override PartName="/ppt/media/image13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5.jpeg" ContentType="image/jpeg"/>
  <Override PartName="/ppt/media/image26.jpeg" ContentType="image/jpeg"/>
  <Override PartName="/ppt/media/image2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13.xml"/><Relationship Id="rId27" Type="http://schemas.openxmlformats.org/officeDocument/2006/relationships/slideLayout" Target="../slideLayouts/slideLayout14.xml"/><Relationship Id="rId28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16.xml"/><Relationship Id="rId3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20.xml"/><Relationship Id="rId34" Type="http://schemas.openxmlformats.org/officeDocument/2006/relationships/slideLayout" Target="../slideLayouts/slideLayout21.xml"/><Relationship Id="rId35" Type="http://schemas.openxmlformats.org/officeDocument/2006/relationships/slideLayout" Target="../slideLayouts/slideLayout22.xml"/><Relationship Id="rId36" Type="http://schemas.openxmlformats.org/officeDocument/2006/relationships/slideLayout" Target="../slideLayouts/slideLayout23.xml"/><Relationship Id="rId3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4240" cy="1549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4960" cy="4109040"/>
            <a:chOff x="0" y="0"/>
            <a:chExt cx="10074960" cy="410904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4960" cy="41090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48720" cy="6343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4400" cy="18230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4400" cy="18230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0000" cy="3600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57280" cy="9086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0080" cy="451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3200" cy="1000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57280" cy="10000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48720" cy="4514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57280" cy="16401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2880" cy="8172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79600" cy="14572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68560" cy="10000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77120" cy="9086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0000" cy="10915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0000" cy="15487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0000" cy="3600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8266320" y="4115520"/>
            <a:ext cx="1914480" cy="191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717680" y="-548280"/>
            <a:ext cx="1914480" cy="191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"/>
          <p:cNvGrpSpPr/>
          <p:nvPr/>
        </p:nvGrpSpPr>
        <p:grpSpPr>
          <a:xfrm>
            <a:off x="-141840" y="-291960"/>
            <a:ext cx="904320" cy="1269720"/>
            <a:chOff x="-141840" y="-291960"/>
            <a:chExt cx="904320" cy="1269720"/>
          </a:xfrm>
        </p:grpSpPr>
        <p:sp>
          <p:nvSpPr>
            <p:cNvPr id="61" name=""/>
            <p:cNvSpPr/>
            <p:nvPr/>
          </p:nvSpPr>
          <p:spPr>
            <a:xfrm flipV="1" rot="5395800">
              <a:off x="219240" y="799560"/>
              <a:ext cx="177120" cy="17712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"/>
            <p:cNvSpPr/>
            <p:nvPr/>
          </p:nvSpPr>
          <p:spPr>
            <a:xfrm flipV="1" rot="5395800">
              <a:off x="218880" y="433800"/>
              <a:ext cx="177120" cy="17712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 flipV="1" rot="5395800">
              <a:off x="218520" y="68400"/>
              <a:ext cx="177120" cy="17712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 flipV="1" rot="5395800">
              <a:off x="217800" y="-291600"/>
              <a:ext cx="177120" cy="17712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"/>
            <p:cNvSpPr/>
            <p:nvPr/>
          </p:nvSpPr>
          <p:spPr>
            <a:xfrm flipV="1" rot="5395800">
              <a:off x="583920" y="-291960"/>
              <a:ext cx="177120" cy="1771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 flipV="1" rot="5395800">
              <a:off x="584280" y="67680"/>
              <a:ext cx="177120" cy="17712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 rot="5395800">
              <a:off x="584280" y="433440"/>
              <a:ext cx="177120" cy="17712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 flipV="1" rot="5395800">
              <a:off x="585000" y="799560"/>
              <a:ext cx="177120" cy="17712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 rot="5395800">
              <a:off x="-140400" y="799920"/>
              <a:ext cx="177120" cy="17712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 flipV="1" rot="5395800">
              <a:off x="-141120" y="434520"/>
              <a:ext cx="177120" cy="17712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 flipV="1" rot="5395800">
              <a:off x="-141120" y="68400"/>
              <a:ext cx="177120" cy="17712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 flipV="1" rot="5395800">
              <a:off x="-141480" y="-291240"/>
              <a:ext cx="177120" cy="17712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9545040" y="4644360"/>
            <a:ext cx="910080" cy="1275480"/>
            <a:chOff x="9545040" y="4644360"/>
            <a:chExt cx="910080" cy="1275480"/>
          </a:xfrm>
        </p:grpSpPr>
        <p:sp>
          <p:nvSpPr>
            <p:cNvPr id="74" name=""/>
            <p:cNvSpPr/>
            <p:nvPr/>
          </p:nvSpPr>
          <p:spPr>
            <a:xfrm flipV="1" rot="5395800">
              <a:off x="9911880" y="5741640"/>
              <a:ext cx="177120" cy="1771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 flipV="1" rot="5395800">
              <a:off x="9911520" y="5375880"/>
              <a:ext cx="177120" cy="17712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 rot="5395800">
              <a:off x="9911160" y="5010480"/>
              <a:ext cx="177120" cy="17712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 flipV="1" rot="5395800">
              <a:off x="9910440" y="4644360"/>
              <a:ext cx="177120" cy="17712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 rot="5395800">
              <a:off x="10276560" y="4644000"/>
              <a:ext cx="177120" cy="17712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 flipV="1" rot="5395800">
              <a:off x="10276920" y="5009760"/>
              <a:ext cx="177120" cy="17712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V="1" rot="5395800">
              <a:off x="10276920" y="5375520"/>
              <a:ext cx="177120" cy="17712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 rot="5395800">
              <a:off x="10277640" y="5741640"/>
              <a:ext cx="177120" cy="17712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 flipV="1" rot="5395800">
              <a:off x="9546120" y="5742000"/>
              <a:ext cx="177120" cy="17712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 flipV="1" rot="5395800">
              <a:off x="9545400" y="5376600"/>
              <a:ext cx="177120" cy="17712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 rot="5395800">
              <a:off x="9545400" y="5010480"/>
              <a:ext cx="177120" cy="17712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 flipV="1" rot="5395800">
              <a:off x="9545040" y="4644720"/>
              <a:ext cx="177120" cy="17712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"/>
          <p:cNvSpPr/>
          <p:nvPr/>
        </p:nvSpPr>
        <p:spPr>
          <a:xfrm>
            <a:off x="-146160" y="3109320"/>
            <a:ext cx="1914480" cy="191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6"/>
    <p:sldLayoutId id="2147483663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2" r:id="rId36"/>
    <p:sldLayoutId id="2147483673" r:id="rId3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>
            <a:off x="3570480" y="1225440"/>
            <a:ext cx="5114880" cy="2920320"/>
            <a:chOff x="3570480" y="1225440"/>
            <a:chExt cx="5114880" cy="2920320"/>
          </a:xfrm>
        </p:grpSpPr>
        <p:sp>
          <p:nvSpPr>
            <p:cNvPr id="126" name=""/>
            <p:cNvSpPr/>
            <p:nvPr/>
          </p:nvSpPr>
          <p:spPr>
            <a:xfrm>
              <a:off x="3570480" y="1528200"/>
              <a:ext cx="4921560" cy="26175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3763800" y="1225440"/>
              <a:ext cx="4921560" cy="2617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"/>
          <p:cNvGrpSpPr/>
          <p:nvPr/>
        </p:nvGrpSpPr>
        <p:grpSpPr>
          <a:xfrm>
            <a:off x="-2082600" y="-402120"/>
            <a:ext cx="4929480" cy="8515800"/>
            <a:chOff x="-2082600" y="-402120"/>
            <a:chExt cx="4929480" cy="8515800"/>
          </a:xfrm>
        </p:grpSpPr>
        <p:sp>
          <p:nvSpPr>
            <p:cNvPr id="129" name=""/>
            <p:cNvSpPr/>
            <p:nvPr/>
          </p:nvSpPr>
          <p:spPr>
            <a:xfrm>
              <a:off x="-893160" y="448668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rot="5358000">
              <a:off x="-885960" y="514764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>
              <a:off x="-228960" y="516168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rot="5358000">
              <a:off x="-214200" y="4488840"/>
              <a:ext cx="106272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-228960" y="382608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rot="5358000">
              <a:off x="-1574640" y="448884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rot="5358000">
              <a:off x="-2226960" y="516492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rot="5358000">
              <a:off x="-885600" y="381564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rot="5358000">
              <a:off x="-210600" y="314892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455040" y="447768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rot="5358000">
              <a:off x="476280" y="381564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1158840" y="517068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-1561680" y="516276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rot="5358000">
              <a:off x="467280" y="516492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 rot="16242000">
              <a:off x="-226800" y="178812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 rot="16242000">
              <a:off x="419400" y="246420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 flipH="1">
              <a:off x="-253800" y="246204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1107720" y="113508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rot="5358000">
              <a:off x="1108800" y="179604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 rot="5358000">
              <a:off x="420120" y="113724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439200" y="181116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423720" y="45108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 rot="5358000">
              <a:off x="-235080" y="43308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 rot="5358000">
              <a:off x="440640" y="-24624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1779480" y="179460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1106280" y="-25704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-908280" y="179064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 rot="5358000">
              <a:off x="-234360" y="581940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427320" y="585396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-236880" y="649404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 rot="5358000">
              <a:off x="-918360" y="649620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 rot="5358000">
              <a:off x="-240840" y="7197120"/>
              <a:ext cx="106272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 rot="5358000">
              <a:off x="432360" y="6512760"/>
              <a:ext cx="106308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1103400" y="6530040"/>
              <a:ext cx="1067400" cy="7606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3844800" y="1408320"/>
            <a:ext cx="1091520" cy="12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868160" y="3039840"/>
            <a:ext cx="1091520" cy="11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538120" y="3877200"/>
            <a:ext cx="970200" cy="136584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7372080" y="4974480"/>
            <a:ext cx="1679040" cy="1640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868160" y="-329040"/>
            <a:ext cx="2005920" cy="200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982960" y="3757320"/>
            <a:ext cx="1038960" cy="297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2103480" y="3658320"/>
            <a:ext cx="1640160" cy="1640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823320" y="-273240"/>
            <a:ext cx="2188800" cy="218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7955640" y="3109680"/>
            <a:ext cx="2188800" cy="218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9601560" y="915120"/>
            <a:ext cx="1640160" cy="1640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"/>
          <p:cNvGrpSpPr/>
          <p:nvPr/>
        </p:nvGrpSpPr>
        <p:grpSpPr>
          <a:xfrm>
            <a:off x="3918240" y="768960"/>
            <a:ext cx="2427840" cy="4333320"/>
            <a:chOff x="3918240" y="768960"/>
            <a:chExt cx="2427840" cy="4333320"/>
          </a:xfrm>
        </p:grpSpPr>
        <p:sp>
          <p:nvSpPr>
            <p:cNvPr id="212" name=""/>
            <p:cNvSpPr/>
            <p:nvPr/>
          </p:nvSpPr>
          <p:spPr>
            <a:xfrm rot="5330400">
              <a:off x="4853880" y="3371760"/>
              <a:ext cx="1365840" cy="145728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 rot="5330400">
              <a:off x="4023360" y="2333520"/>
              <a:ext cx="1365840" cy="145728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 rot="5330400">
              <a:off x="4920480" y="2069280"/>
              <a:ext cx="1365840" cy="145728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 rot="5330400">
              <a:off x="3977280" y="975600"/>
              <a:ext cx="1365840" cy="145728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 rot="5330400">
              <a:off x="4911480" y="737640"/>
              <a:ext cx="1365840" cy="145728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 rot="5330400">
              <a:off x="4032000" y="3675960"/>
              <a:ext cx="1365840" cy="145728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 rot="18876000">
            <a:off x="8641440" y="-399960"/>
            <a:ext cx="2889720" cy="28897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rot="18876000">
            <a:off x="8661600" y="3983040"/>
            <a:ext cx="2889720" cy="28897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rot="18964800">
            <a:off x="990360" y="5915880"/>
            <a:ext cx="2583000" cy="725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rot="18964800">
            <a:off x="-1294920" y="5513760"/>
            <a:ext cx="2583000" cy="725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 rot="18964800">
            <a:off x="3678480" y="339480"/>
            <a:ext cx="3452040" cy="916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 rot="18964800">
            <a:off x="1442160" y="-752760"/>
            <a:ext cx="2583000" cy="725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rot="18964800">
            <a:off x="-725760" y="3294720"/>
            <a:ext cx="2583000" cy="5072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31.jpeg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-180000" y="900000"/>
            <a:ext cx="10434240" cy="35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0" y="4320000"/>
            <a:ext cx="7014240" cy="19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2560320" y="285840"/>
            <a:ext cx="493200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56" name=""/>
          <p:cNvGrpSpPr/>
          <p:nvPr/>
        </p:nvGrpSpPr>
        <p:grpSpPr>
          <a:xfrm>
            <a:off x="194400" y="1293840"/>
            <a:ext cx="1779840" cy="1760400"/>
            <a:chOff x="194400" y="1293840"/>
            <a:chExt cx="1779840" cy="1760400"/>
          </a:xfrm>
        </p:grpSpPr>
        <p:sp>
          <p:nvSpPr>
            <p:cNvPr id="457" name=""/>
            <p:cNvSpPr/>
            <p:nvPr/>
          </p:nvSpPr>
          <p:spPr>
            <a:xfrm>
              <a:off x="194400" y="1293840"/>
              <a:ext cx="1779840" cy="17604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58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25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420000" y="1800000"/>
            <a:ext cx="894240" cy="89424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43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52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648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6132240" y="1980000"/>
            <a:ext cx="52200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"/>
          <p:cNvSpPr/>
          <p:nvPr/>
        </p:nvSpPr>
        <p:spPr>
          <a:xfrm>
            <a:off x="2560320" y="285840"/>
            <a:ext cx="493200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194400" y="1293840"/>
            <a:ext cx="1779840" cy="1760400"/>
            <a:chOff x="194400" y="1293840"/>
            <a:chExt cx="1779840" cy="1760400"/>
          </a:xfrm>
        </p:grpSpPr>
        <p:sp>
          <p:nvSpPr>
            <p:cNvPr id="467" name=""/>
            <p:cNvSpPr/>
            <p:nvPr/>
          </p:nvSpPr>
          <p:spPr>
            <a:xfrm>
              <a:off x="194400" y="1293840"/>
              <a:ext cx="1779840" cy="17604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68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>
            <a:off x="25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3420000" y="1800000"/>
            <a:ext cx="894240" cy="89424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43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52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648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6132240" y="1980000"/>
            <a:ext cx="52200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1800000" y="3060000"/>
            <a:ext cx="1434240" cy="215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"/>
          <p:cNvSpPr/>
          <p:nvPr/>
        </p:nvSpPr>
        <p:spPr>
          <a:xfrm>
            <a:off x="2560320" y="285840"/>
            <a:ext cx="493200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78" name=""/>
          <p:cNvGrpSpPr/>
          <p:nvPr/>
        </p:nvGrpSpPr>
        <p:grpSpPr>
          <a:xfrm>
            <a:off x="194400" y="1293840"/>
            <a:ext cx="1779840" cy="1760400"/>
            <a:chOff x="194400" y="1293840"/>
            <a:chExt cx="1779840" cy="1760400"/>
          </a:xfrm>
        </p:grpSpPr>
        <p:sp>
          <p:nvSpPr>
            <p:cNvPr id="479" name=""/>
            <p:cNvSpPr/>
            <p:nvPr/>
          </p:nvSpPr>
          <p:spPr>
            <a:xfrm>
              <a:off x="194400" y="1293840"/>
              <a:ext cx="1779840" cy="17604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80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25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3420000" y="1800000"/>
            <a:ext cx="894240" cy="89424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43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52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648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6132240" y="1980000"/>
            <a:ext cx="52200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1800000" y="3060000"/>
            <a:ext cx="1434240" cy="215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3780000" y="39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5400000" y="39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6300000" y="39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>
            <a:off x="7740000" y="18000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4680000" y="4084560"/>
            <a:ext cx="248724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"/>
          <p:cNvSpPr/>
          <p:nvPr/>
        </p:nvSpPr>
        <p:spPr>
          <a:xfrm>
            <a:off x="2560320" y="285840"/>
            <a:ext cx="493200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99" name=""/>
          <p:cNvGrpSpPr/>
          <p:nvPr/>
        </p:nvGrpSpPr>
        <p:grpSpPr>
          <a:xfrm>
            <a:off x="194400" y="1293840"/>
            <a:ext cx="1779840" cy="1760400"/>
            <a:chOff x="194400" y="1293840"/>
            <a:chExt cx="1779840" cy="1760400"/>
          </a:xfrm>
        </p:grpSpPr>
        <p:sp>
          <p:nvSpPr>
            <p:cNvPr id="500" name=""/>
            <p:cNvSpPr/>
            <p:nvPr/>
          </p:nvSpPr>
          <p:spPr>
            <a:xfrm>
              <a:off x="194400" y="1293840"/>
              <a:ext cx="1779840" cy="17604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01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25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3420000" y="1800000"/>
            <a:ext cx="894240" cy="89424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43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522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6480000" y="1800000"/>
            <a:ext cx="894240" cy="8942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132240" y="1980000"/>
            <a:ext cx="52200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>
            <a:off x="1800000" y="3060000"/>
            <a:ext cx="1434240" cy="215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780000" y="39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5400000" y="39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300000" y="39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8" name=""/>
          <p:cNvGrpSpPr/>
          <p:nvPr/>
        </p:nvGrpSpPr>
        <p:grpSpPr>
          <a:xfrm>
            <a:off x="7560000" y="3060000"/>
            <a:ext cx="1794240" cy="1794240"/>
            <a:chOff x="7560000" y="3060000"/>
            <a:chExt cx="1794240" cy="1794240"/>
          </a:xfrm>
        </p:grpSpPr>
        <p:sp>
          <p:nvSpPr>
            <p:cNvPr id="519" name=""/>
            <p:cNvSpPr/>
            <p:nvPr/>
          </p:nvSpPr>
          <p:spPr>
            <a:xfrm>
              <a:off x="7560000" y="30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0" name=""/>
          <p:cNvSpPr/>
          <p:nvPr/>
        </p:nvSpPr>
        <p:spPr>
          <a:xfrm>
            <a:off x="7740000" y="18000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4680000" y="4084560"/>
            <a:ext cx="248724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24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525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6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3060000" y="3780360"/>
            <a:ext cx="360" cy="35388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V="1">
            <a:off x="1878480" y="3579120"/>
            <a:ext cx="576720" cy="45792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7551000" y="108216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39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540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41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 flipV="1">
            <a:off x="1878480" y="3579120"/>
            <a:ext cx="576720" cy="45792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396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58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559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60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94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396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7560360" y="109656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270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3420000" y="5459040"/>
            <a:ext cx="142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87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588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89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59688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649836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96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540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270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558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 flipV="1">
            <a:off x="1980000" y="5447160"/>
            <a:ext cx="286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19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620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21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59688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649836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396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540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270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"/>
          <p:cNvSpPr/>
          <p:nvPr/>
        </p:nvSpPr>
        <p:spPr>
          <a:xfrm>
            <a:off x="558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234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"/>
          <p:cNvSpPr/>
          <p:nvPr/>
        </p:nvSpPr>
        <p:spPr>
          <a:xfrm>
            <a:off x="684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702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 flipV="1">
            <a:off x="1980000" y="5447160"/>
            <a:ext cx="286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56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657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58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59688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649836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96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40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270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>
            <a:off x="558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34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88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684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702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 flipV="1">
            <a:off x="1980000" y="5447160"/>
            <a:ext cx="286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/>
          <p:nvPr/>
        </p:nvSpPr>
        <p:spPr>
          <a:xfrm>
            <a:off x="817920" y="900000"/>
            <a:ext cx="6019920" cy="3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305" name="task-none 1"/>
          <p:cNvGrpSpPr/>
          <p:nvPr/>
        </p:nvGrpSpPr>
        <p:grpSpPr>
          <a:xfrm>
            <a:off x="7065000" y="432360"/>
            <a:ext cx="1074240" cy="714240"/>
            <a:chOff x="7065000" y="432360"/>
            <a:chExt cx="1074240" cy="714240"/>
          </a:xfrm>
        </p:grpSpPr>
        <p:grpSp>
          <p:nvGrpSpPr>
            <p:cNvPr id="306" name=""/>
            <p:cNvGrpSpPr/>
            <p:nvPr/>
          </p:nvGrpSpPr>
          <p:grpSpPr>
            <a:xfrm>
              <a:off x="7514640" y="995040"/>
              <a:ext cx="174960" cy="151560"/>
              <a:chOff x="7514640" y="995040"/>
              <a:chExt cx="174960" cy="151560"/>
            </a:xfrm>
          </p:grpSpPr>
          <p:sp>
            <p:nvSpPr>
              <p:cNvPr id="307" name=""/>
              <p:cNvSpPr/>
              <p:nvPr/>
            </p:nvSpPr>
            <p:spPr>
              <a:xfrm>
                <a:off x="7514640" y="995040"/>
                <a:ext cx="174960" cy="15156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0" name=""/>
            <p:cNvSpPr/>
            <p:nvPr/>
          </p:nvSpPr>
          <p:spPr>
            <a:xfrm>
              <a:off x="7065000" y="432360"/>
              <a:ext cx="1074240" cy="71424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311" name=""/>
          <p:cNvSpPr/>
          <p:nvPr/>
        </p:nvSpPr>
        <p:spPr>
          <a:xfrm>
            <a:off x="6840000" y="180000"/>
            <a:ext cx="1434240" cy="1074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540000" y="4680000"/>
            <a:ext cx="354240" cy="354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2"/>
          <p:cNvSpPr/>
          <p:nvPr/>
        </p:nvSpPr>
        <p:spPr>
          <a:xfrm>
            <a:off x="635400" y="1796040"/>
            <a:ext cx="5660280" cy="19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4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695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6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9688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649836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"/>
          <p:cNvSpPr/>
          <p:nvPr/>
        </p:nvSpPr>
        <p:spPr>
          <a:xfrm>
            <a:off x="396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>
            <a:off x="540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2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270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58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234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288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684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702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>
            <a:off x="342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414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V="1">
            <a:off x="1980720" y="5448240"/>
            <a:ext cx="430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59688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6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649836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396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540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270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58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>
            <a:off x="234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1" name=""/>
          <p:cNvSpPr/>
          <p:nvPr/>
        </p:nvSpPr>
        <p:spPr>
          <a:xfrm>
            <a:off x="288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>
            <a:off x="684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702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42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414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396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V="1">
            <a:off x="1980720" y="5448240"/>
            <a:ext cx="430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7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778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9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>
            <a:off x="59688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2" name=""/>
          <p:cNvSpPr/>
          <p:nvPr/>
        </p:nvSpPr>
        <p:spPr>
          <a:xfrm>
            <a:off x="649836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3" name=""/>
          <p:cNvSpPr/>
          <p:nvPr/>
        </p:nvSpPr>
        <p:spPr>
          <a:xfrm>
            <a:off x="396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4" name=""/>
          <p:cNvSpPr/>
          <p:nvPr/>
        </p:nvSpPr>
        <p:spPr>
          <a:xfrm>
            <a:off x="540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>
            <a:off x="270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558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34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288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684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702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342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414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396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450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 flipV="1">
            <a:off x="1980720" y="5448240"/>
            <a:ext cx="430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20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821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2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59688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649836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396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40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288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>
            <a:off x="684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702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342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414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396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450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504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558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V="1">
            <a:off x="1980720" y="5448240"/>
            <a:ext cx="575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"/>
          <p:cNvSpPr/>
          <p:nvPr/>
        </p:nvSpPr>
        <p:spPr>
          <a:xfrm>
            <a:off x="220320" y="180000"/>
            <a:ext cx="96739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6" name=""/>
          <p:cNvGrpSpPr/>
          <p:nvPr/>
        </p:nvGrpSpPr>
        <p:grpSpPr>
          <a:xfrm>
            <a:off x="360000" y="1260000"/>
            <a:ext cx="1794240" cy="1794240"/>
            <a:chOff x="360000" y="1260000"/>
            <a:chExt cx="1794240" cy="1794240"/>
          </a:xfrm>
        </p:grpSpPr>
        <p:sp>
          <p:nvSpPr>
            <p:cNvPr id="867" name=""/>
            <p:cNvSpPr/>
            <p:nvPr/>
          </p:nvSpPr>
          <p:spPr>
            <a:xfrm>
              <a:off x="360000" y="1260000"/>
              <a:ext cx="1794240" cy="17942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68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360000" y="3780000"/>
            <a:ext cx="1434240" cy="16142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2160000" y="1382040"/>
            <a:ext cx="3054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59688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52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270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540000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/>
          <p:nvPr/>
        </p:nvSpPr>
        <p:spPr>
          <a:xfrm>
            <a:off x="414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6498360" y="138204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2" name=""/>
          <p:cNvSpPr/>
          <p:nvPr/>
        </p:nvSpPr>
        <p:spPr>
          <a:xfrm>
            <a:off x="396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5400360" y="288036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7560000" y="1096200"/>
            <a:ext cx="1974240" cy="8942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4860000" y="1382040"/>
            <a:ext cx="412200" cy="41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270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558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>
            <a:off x="234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288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6840000" y="2880000"/>
            <a:ext cx="1074240" cy="8942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7020000" y="414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"/>
          <p:cNvSpPr/>
          <p:nvPr/>
        </p:nvSpPr>
        <p:spPr>
          <a:xfrm>
            <a:off x="342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414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396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1" name=""/>
          <p:cNvSpPr/>
          <p:nvPr/>
        </p:nvSpPr>
        <p:spPr>
          <a:xfrm>
            <a:off x="450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504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>
            <a:off x="558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7020000" y="4860000"/>
            <a:ext cx="534240" cy="3542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 flipV="1">
            <a:off x="7740000" y="3780000"/>
            <a:ext cx="36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1980000" y="5459400"/>
            <a:ext cx="57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"/>
          <p:cNvSpPr/>
          <p:nvPr/>
        </p:nvSpPr>
        <p:spPr>
          <a:xfrm>
            <a:off x="5580000" y="1980000"/>
            <a:ext cx="412200" cy="412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/>
          <p:nvPr/>
        </p:nvSpPr>
        <p:spPr>
          <a:xfrm>
            <a:off x="1121040" y="1524240"/>
            <a:ext cx="3194640" cy="14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1103040" y="651240"/>
            <a:ext cx="279324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1080000" y="3960000"/>
            <a:ext cx="3194640" cy="11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1080000" y="3240000"/>
            <a:ext cx="154872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496080" y="518400"/>
            <a:ext cx="1091520" cy="11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5886000" y="1573920"/>
            <a:ext cx="1091520" cy="11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6123600" y="1620000"/>
            <a:ext cx="3234240" cy="11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5886000" y="2700000"/>
            <a:ext cx="347184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29200" y="2988720"/>
            <a:ext cx="663120" cy="97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"/>
          <p:cNvSpPr/>
          <p:nvPr/>
        </p:nvSpPr>
        <p:spPr>
          <a:xfrm>
            <a:off x="4995360" y="3960000"/>
            <a:ext cx="3822480" cy="35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6811920" y="3162600"/>
            <a:ext cx="200592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4320000" y="180000"/>
            <a:ext cx="1404720" cy="136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>
            <a:off x="6129360" y="1377720"/>
            <a:ext cx="273744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6300000" y="603360"/>
            <a:ext cx="256680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5760000" y="360000"/>
            <a:ext cx="1091520" cy="11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746320" y="2880000"/>
            <a:ext cx="1091520" cy="11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1620000" y="1260000"/>
            <a:ext cx="4593960" cy="17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«бесконечного»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886320" y="1260000"/>
            <a:ext cx="731520" cy="11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900000" y="2386080"/>
            <a:ext cx="5048640" cy="14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"/>
          <p:cNvSpPr/>
          <p:nvPr/>
        </p:nvSpPr>
        <p:spPr>
          <a:xfrm>
            <a:off x="7920000" y="3240000"/>
            <a:ext cx="534240" cy="5342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3780000" y="1620000"/>
            <a:ext cx="534240" cy="51012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>
            <a:off x="3757680" y="1800000"/>
            <a:ext cx="4696560" cy="18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Олегом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"/>
          <p:cNvSpPr/>
          <p:nvPr/>
        </p:nvSpPr>
        <p:spPr>
          <a:xfrm>
            <a:off x="91440" y="1158840"/>
            <a:ext cx="3377520" cy="96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10000 запросов и размером кэша 100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617760" y="54000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5940000" y="4685040"/>
            <a:ext cx="32392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0.0063(1001)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1481400" y="2262600"/>
            <a:ext cx="200592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6480000" y="3960000"/>
            <a:ext cx="200592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1440000" y="3877560"/>
            <a:ext cx="200592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6500160" y="2370960"/>
            <a:ext cx="200592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541200" y="832680"/>
            <a:ext cx="200592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6480000" y="3240000"/>
            <a:ext cx="258732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0.0067(975)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6541200" y="1384560"/>
            <a:ext cx="258732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0.0069(948)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812160" y="4500000"/>
            <a:ext cx="269424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0.0067(934)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951480" y="2864880"/>
            <a:ext cx="258732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0.0061(948)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"/>
          <p:cNvSpPr/>
          <p:nvPr/>
        </p:nvSpPr>
        <p:spPr>
          <a:xfrm>
            <a:off x="6120000" y="900000"/>
            <a:ext cx="2517840" cy="57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1083600" y="3600"/>
            <a:ext cx="2514240" cy="12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88560" y="0"/>
            <a:ext cx="85680" cy="12801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1110960" y="900000"/>
            <a:ext cx="3743280" cy="7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080000" y="1553400"/>
            <a:ext cx="349128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255680" y="1865160"/>
            <a:ext cx="8726400" cy="18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1167840" y="1941120"/>
            <a:ext cx="85680" cy="12801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>
            <a:off x="720000" y="3960000"/>
            <a:ext cx="20059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720000" y="4320000"/>
            <a:ext cx="3377520" cy="7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"/>
          <p:cNvSpPr/>
          <p:nvPr/>
        </p:nvSpPr>
        <p:spPr>
          <a:xfrm>
            <a:off x="1157760" y="540000"/>
            <a:ext cx="58615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6328080" y="36000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748080" y="4644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56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177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199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198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274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265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351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360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406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57" name=""/>
          <p:cNvSpPr/>
          <p:nvPr/>
        </p:nvSpPr>
        <p:spPr>
          <a:xfrm>
            <a:off x="1157760" y="1188360"/>
            <a:ext cx="136152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-89280" y="1203480"/>
            <a:ext cx="107928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"/>
          <p:cNvSpPr/>
          <p:nvPr/>
        </p:nvSpPr>
        <p:spPr>
          <a:xfrm>
            <a:off x="450720" y="1203480"/>
            <a:ext cx="1387800" cy="6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"/>
          <p:cNvSpPr/>
          <p:nvPr/>
        </p:nvSpPr>
        <p:spPr>
          <a:xfrm>
            <a:off x="1157760" y="540000"/>
            <a:ext cx="58615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2" name=""/>
          <p:cNvSpPr/>
          <p:nvPr/>
        </p:nvSpPr>
        <p:spPr>
          <a:xfrm>
            <a:off x="6328080" y="36000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63" name=""/>
          <p:cNvSpPr/>
          <p:nvPr/>
        </p:nvSpPr>
        <p:spPr>
          <a:xfrm>
            <a:off x="748080" y="4644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65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114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117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168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219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184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252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260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332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292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263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372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387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66" name=""/>
          <p:cNvSpPr/>
          <p:nvPr/>
        </p:nvSpPr>
        <p:spPr>
          <a:xfrm>
            <a:off x="1157760" y="1188360"/>
            <a:ext cx="136152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67" name=""/>
          <p:cNvSpPr/>
          <p:nvPr/>
        </p:nvSpPr>
        <p:spPr>
          <a:xfrm>
            <a:off x="-89280" y="1203480"/>
            <a:ext cx="107928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"/>
          <p:cNvSpPr/>
          <p:nvPr/>
        </p:nvSpPr>
        <p:spPr>
          <a:xfrm>
            <a:off x="450720" y="1203480"/>
            <a:ext cx="1387800" cy="6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"/>
          <p:cNvSpPr/>
          <p:nvPr/>
        </p:nvSpPr>
        <p:spPr>
          <a:xfrm>
            <a:off x="1157760" y="540000"/>
            <a:ext cx="58615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6328080" y="36000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72" name=""/>
          <p:cNvSpPr/>
          <p:nvPr/>
        </p:nvSpPr>
        <p:spPr>
          <a:xfrm>
            <a:off x="748080" y="4644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74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88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117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79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180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191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182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248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258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299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264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359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413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75" name=""/>
          <p:cNvSpPr/>
          <p:nvPr/>
        </p:nvSpPr>
        <p:spPr>
          <a:xfrm>
            <a:off x="1157760" y="1188360"/>
            <a:ext cx="136152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76" name=""/>
          <p:cNvSpPr/>
          <p:nvPr/>
        </p:nvSpPr>
        <p:spPr>
          <a:xfrm>
            <a:off x="-89280" y="1203480"/>
            <a:ext cx="107928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"/>
          <p:cNvSpPr/>
          <p:nvPr/>
        </p:nvSpPr>
        <p:spPr>
          <a:xfrm>
            <a:off x="450720" y="1203480"/>
            <a:ext cx="1387800" cy="6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"/>
          <p:cNvSpPr/>
          <p:nvPr/>
        </p:nvSpPr>
        <p:spPr>
          <a:xfrm>
            <a:off x="1157760" y="540000"/>
            <a:ext cx="58615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6328080" y="36000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81" name=""/>
          <p:cNvSpPr/>
          <p:nvPr/>
        </p:nvSpPr>
        <p:spPr>
          <a:xfrm>
            <a:off x="748080" y="4644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83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180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201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183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177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272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312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305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265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356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376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394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84" name=""/>
          <p:cNvSpPr/>
          <p:nvPr/>
        </p:nvSpPr>
        <p:spPr>
          <a:xfrm>
            <a:off x="1157760" y="1188360"/>
            <a:ext cx="136152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85" name=""/>
          <p:cNvSpPr/>
          <p:nvPr/>
        </p:nvSpPr>
        <p:spPr>
          <a:xfrm>
            <a:off x="-89280" y="1203480"/>
            <a:ext cx="107928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/>
          <p:nvPr/>
        </p:nvSpPr>
        <p:spPr>
          <a:xfrm>
            <a:off x="450720" y="1203480"/>
            <a:ext cx="1387800" cy="6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"/>
          <p:cNvSpPr/>
          <p:nvPr/>
        </p:nvSpPr>
        <p:spPr>
          <a:xfrm>
            <a:off x="1157760" y="540000"/>
            <a:ext cx="58615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6328080" y="36000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748080" y="4644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92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91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177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199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204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274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294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318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265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378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376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93" name=""/>
          <p:cNvSpPr/>
          <p:nvPr/>
        </p:nvSpPr>
        <p:spPr>
          <a:xfrm>
            <a:off x="1157760" y="1188360"/>
            <a:ext cx="136152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94" name=""/>
          <p:cNvSpPr/>
          <p:nvPr/>
        </p:nvSpPr>
        <p:spPr>
          <a:xfrm>
            <a:off x="-89280" y="1203480"/>
            <a:ext cx="107928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95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"/>
          <p:cNvSpPr/>
          <p:nvPr/>
        </p:nvSpPr>
        <p:spPr>
          <a:xfrm>
            <a:off x="450720" y="1203480"/>
            <a:ext cx="1387800" cy="6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"/>
          <p:cNvSpPr/>
          <p:nvPr/>
        </p:nvSpPr>
        <p:spPr>
          <a:xfrm>
            <a:off x="1157760" y="540000"/>
            <a:ext cx="58615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748080" y="46440"/>
            <a:ext cx="2851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Результаты!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99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00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B w="720">
                      <a:solidFill>
                        <a:srgbClr val="ffffff"/>
                      </a:solidFill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ffffa6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solidFill>
                      <a:srgbClr val="f6f9d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7e5"/>
                    </a:solidFill>
                  </a:tcPr>
                </a:tc>
              </a:tr>
            </a:tbl>
          </a:graphicData>
        </a:graphic>
      </p:graphicFrame>
      <p:sp>
        <p:nvSpPr>
          <p:cNvPr id="1001" name=""/>
          <p:cNvSpPr/>
          <p:nvPr/>
        </p:nvSpPr>
        <p:spPr>
          <a:xfrm>
            <a:off x="1157760" y="1188360"/>
            <a:ext cx="136152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02" name=""/>
          <p:cNvSpPr/>
          <p:nvPr/>
        </p:nvSpPr>
        <p:spPr>
          <a:xfrm>
            <a:off x="-89280" y="1203480"/>
            <a:ext cx="107928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003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"/>
          <p:cNvSpPr/>
          <p:nvPr/>
        </p:nvSpPr>
        <p:spPr>
          <a:xfrm>
            <a:off x="450720" y="1203480"/>
            <a:ext cx="1387800" cy="6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05" name=""/>
          <p:cNvGraphicFramePr/>
          <p:nvPr/>
        </p:nvGraphicFramePr>
        <p:xfrm>
          <a:off x="4527360" y="237240"/>
          <a:ext cx="5075280" cy="71928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LRU-1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LRU-2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LRU-3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LRU-4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6f9d4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LRU-5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"/>
          <p:cNvGrpSpPr/>
          <p:nvPr/>
        </p:nvGrpSpPr>
        <p:grpSpPr>
          <a:xfrm>
            <a:off x="734760" y="1800000"/>
            <a:ext cx="1779480" cy="1760400"/>
            <a:chOff x="734760" y="1800000"/>
            <a:chExt cx="1779480" cy="1760400"/>
          </a:xfrm>
        </p:grpSpPr>
        <p:sp>
          <p:nvSpPr>
            <p:cNvPr id="1007" name=""/>
            <p:cNvSpPr/>
            <p:nvPr/>
          </p:nvSpPr>
          <p:spPr>
            <a:xfrm>
              <a:off x="734760" y="1800000"/>
              <a:ext cx="1779480" cy="17604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08" name=""/>
          <p:cNvSpPr/>
          <p:nvPr/>
        </p:nvSpPr>
        <p:spPr>
          <a:xfrm>
            <a:off x="540000" y="3600000"/>
            <a:ext cx="222840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292680" y="3971160"/>
            <a:ext cx="2868480" cy="16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10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"/>
          <p:cNvSpPr/>
          <p:nvPr/>
        </p:nvSpPr>
        <p:spPr>
          <a:xfrm>
            <a:off x="3706920" y="221400"/>
            <a:ext cx="25873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12" name=""/>
          <p:cNvSpPr/>
          <p:nvPr/>
        </p:nvSpPr>
        <p:spPr>
          <a:xfrm>
            <a:off x="112680" y="3971160"/>
            <a:ext cx="3303000" cy="16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>
            <a:off x="734760" y="1800000"/>
            <a:ext cx="1779480" cy="1760400"/>
            <a:chOff x="734760" y="1800000"/>
            <a:chExt cx="1779480" cy="1760400"/>
          </a:xfrm>
        </p:grpSpPr>
        <p:sp>
          <p:nvSpPr>
            <p:cNvPr id="1014" name=""/>
            <p:cNvSpPr/>
            <p:nvPr/>
          </p:nvSpPr>
          <p:spPr>
            <a:xfrm>
              <a:off x="734760" y="1800000"/>
              <a:ext cx="1779480" cy="17604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15" name=""/>
          <p:cNvGrpSpPr/>
          <p:nvPr/>
        </p:nvGrpSpPr>
        <p:grpSpPr>
          <a:xfrm>
            <a:off x="4117320" y="1653840"/>
            <a:ext cx="1816920" cy="1760400"/>
            <a:chOff x="4117320" y="1653840"/>
            <a:chExt cx="1816920" cy="1760400"/>
          </a:xfrm>
        </p:grpSpPr>
        <p:sp>
          <p:nvSpPr>
            <p:cNvPr id="1016" name=""/>
            <p:cNvSpPr/>
            <p:nvPr/>
          </p:nvSpPr>
          <p:spPr>
            <a:xfrm>
              <a:off x="4117320" y="1653840"/>
              <a:ext cx="1816920" cy="1760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17" name=""/>
          <p:cNvSpPr/>
          <p:nvPr/>
        </p:nvSpPr>
        <p:spPr>
          <a:xfrm>
            <a:off x="540000" y="3600000"/>
            <a:ext cx="222840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>
            <a:off x="3960000" y="3600000"/>
            <a:ext cx="2265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9" name=""/>
          <p:cNvSpPr/>
          <p:nvPr/>
        </p:nvSpPr>
        <p:spPr>
          <a:xfrm>
            <a:off x="3600000" y="3960000"/>
            <a:ext cx="3054240" cy="16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20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"/>
          <p:cNvSpPr/>
          <p:nvPr/>
        </p:nvSpPr>
        <p:spPr>
          <a:xfrm>
            <a:off x="3706920" y="221400"/>
            <a:ext cx="258732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23" name=""/>
          <p:cNvSpPr/>
          <p:nvPr/>
        </p:nvSpPr>
        <p:spPr>
          <a:xfrm>
            <a:off x="112680" y="3971160"/>
            <a:ext cx="3303000" cy="16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"/>
          <p:cNvGrpSpPr/>
          <p:nvPr/>
        </p:nvGrpSpPr>
        <p:grpSpPr>
          <a:xfrm>
            <a:off x="734760" y="1800000"/>
            <a:ext cx="1779480" cy="1760400"/>
            <a:chOff x="734760" y="1800000"/>
            <a:chExt cx="1779480" cy="1760400"/>
          </a:xfrm>
        </p:grpSpPr>
        <p:sp>
          <p:nvSpPr>
            <p:cNvPr id="1025" name=""/>
            <p:cNvSpPr/>
            <p:nvPr/>
          </p:nvSpPr>
          <p:spPr>
            <a:xfrm>
              <a:off x="734760" y="1800000"/>
              <a:ext cx="1779480" cy="17604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26" name=""/>
          <p:cNvGrpSpPr/>
          <p:nvPr/>
        </p:nvGrpSpPr>
        <p:grpSpPr>
          <a:xfrm>
            <a:off x="4117320" y="1653840"/>
            <a:ext cx="1816920" cy="1760400"/>
            <a:chOff x="4117320" y="1653840"/>
            <a:chExt cx="1816920" cy="1760400"/>
          </a:xfrm>
        </p:grpSpPr>
        <p:sp>
          <p:nvSpPr>
            <p:cNvPr id="1027" name=""/>
            <p:cNvSpPr/>
            <p:nvPr/>
          </p:nvSpPr>
          <p:spPr>
            <a:xfrm>
              <a:off x="4117320" y="1653840"/>
              <a:ext cx="1816920" cy="1760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28" name=""/>
          <p:cNvGrpSpPr/>
          <p:nvPr/>
        </p:nvGrpSpPr>
        <p:grpSpPr>
          <a:xfrm>
            <a:off x="7380000" y="1800000"/>
            <a:ext cx="1784160" cy="1760400"/>
            <a:chOff x="7380000" y="1800000"/>
            <a:chExt cx="1784160" cy="1760400"/>
          </a:xfrm>
        </p:grpSpPr>
        <p:sp>
          <p:nvSpPr>
            <p:cNvPr id="1029" name=""/>
            <p:cNvSpPr/>
            <p:nvPr/>
          </p:nvSpPr>
          <p:spPr>
            <a:xfrm>
              <a:off x="7380000" y="1800000"/>
              <a:ext cx="1784160" cy="176040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30" name=""/>
          <p:cNvSpPr/>
          <p:nvPr/>
        </p:nvSpPr>
        <p:spPr>
          <a:xfrm>
            <a:off x="540000" y="3600000"/>
            <a:ext cx="222840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1" name=""/>
          <p:cNvSpPr/>
          <p:nvPr/>
        </p:nvSpPr>
        <p:spPr>
          <a:xfrm>
            <a:off x="3960000" y="3600000"/>
            <a:ext cx="2265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2" name=""/>
          <p:cNvSpPr/>
          <p:nvPr/>
        </p:nvSpPr>
        <p:spPr>
          <a:xfrm>
            <a:off x="7301520" y="3566160"/>
            <a:ext cx="187272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3" name=""/>
          <p:cNvSpPr/>
          <p:nvPr/>
        </p:nvSpPr>
        <p:spPr>
          <a:xfrm>
            <a:off x="112680" y="3971160"/>
            <a:ext cx="3303000" cy="16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4" name=""/>
          <p:cNvSpPr/>
          <p:nvPr/>
        </p:nvSpPr>
        <p:spPr>
          <a:xfrm>
            <a:off x="3600000" y="3960000"/>
            <a:ext cx="3054240" cy="16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5" name=""/>
          <p:cNvSpPr/>
          <p:nvPr/>
        </p:nvSpPr>
        <p:spPr>
          <a:xfrm>
            <a:off x="6613920" y="3926520"/>
            <a:ext cx="3235680" cy="18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6" name=""/>
          <p:cNvSpPr/>
          <p:nvPr/>
        </p:nvSpPr>
        <p:spPr>
          <a:xfrm>
            <a:off x="4445640" y="822960"/>
            <a:ext cx="268560" cy="2685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"/>
          <p:cNvSpPr/>
          <p:nvPr/>
        </p:nvSpPr>
        <p:spPr>
          <a:xfrm>
            <a:off x="4902840" y="822960"/>
            <a:ext cx="268560" cy="2685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"/>
          <p:cNvSpPr/>
          <p:nvPr/>
        </p:nvSpPr>
        <p:spPr>
          <a:xfrm>
            <a:off x="5360040" y="822960"/>
            <a:ext cx="268560" cy="26856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"/>
          <p:cNvSpPr/>
          <p:nvPr/>
        </p:nvSpPr>
        <p:spPr>
          <a:xfrm>
            <a:off x="3706920" y="221400"/>
            <a:ext cx="2587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"/>
          <p:cNvSpPr/>
          <p:nvPr/>
        </p:nvSpPr>
        <p:spPr>
          <a:xfrm>
            <a:off x="457200" y="1546920"/>
            <a:ext cx="5114880" cy="18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279360" y="3727080"/>
            <a:ext cx="5114880" cy="11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решением задач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управления памятью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42" name=""/>
          <p:cNvSpPr/>
          <p:nvPr/>
        </p:nvSpPr>
        <p:spPr>
          <a:xfrm>
            <a:off x="274320" y="365760"/>
            <a:ext cx="356040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43" name=""/>
          <p:cNvSpPr/>
          <p:nvPr/>
        </p:nvSpPr>
        <p:spPr>
          <a:xfrm>
            <a:off x="5308560" y="5163120"/>
            <a:ext cx="218376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044" name=""/>
          <p:cNvSpPr/>
          <p:nvPr/>
        </p:nvSpPr>
        <p:spPr>
          <a:xfrm>
            <a:off x="5873400" y="1190520"/>
            <a:ext cx="4088520" cy="408852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"/>
          <p:cNvSpPr/>
          <p:nvPr/>
        </p:nvSpPr>
        <p:spPr>
          <a:xfrm>
            <a:off x="5220000" y="5220000"/>
            <a:ext cx="2154240" cy="323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1110960" y="900000"/>
            <a:ext cx="3743280" cy="7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080000" y="1553400"/>
            <a:ext cx="349128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1167840" y="1800000"/>
            <a:ext cx="8726400" cy="18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167840" y="1954080"/>
            <a:ext cx="85680" cy="1283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task-none 12"/>
          <p:cNvGrpSpPr/>
          <p:nvPr/>
        </p:nvGrpSpPr>
        <p:grpSpPr>
          <a:xfrm>
            <a:off x="1260000" y="3420000"/>
            <a:ext cx="1434240" cy="1074600"/>
            <a:chOff x="1260000" y="3420000"/>
            <a:chExt cx="1434240" cy="1074600"/>
          </a:xfrm>
        </p:grpSpPr>
        <p:grpSp>
          <p:nvGrpSpPr>
            <p:cNvPr id="325" name=""/>
            <p:cNvGrpSpPr/>
            <p:nvPr/>
          </p:nvGrpSpPr>
          <p:grpSpPr>
            <a:xfrm>
              <a:off x="1859400" y="4264200"/>
              <a:ext cx="235080" cy="230400"/>
              <a:chOff x="1859400" y="4264200"/>
              <a:chExt cx="235080" cy="230400"/>
            </a:xfrm>
          </p:grpSpPr>
          <p:sp>
            <p:nvSpPr>
              <p:cNvPr id="326" name=""/>
              <p:cNvSpPr/>
              <p:nvPr/>
            </p:nvSpPr>
            <p:spPr>
              <a:xfrm>
                <a:off x="185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"/>
            <p:cNvSpPr/>
            <p:nvPr/>
          </p:nvSpPr>
          <p:spPr>
            <a:xfrm>
              <a:off x="126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0" name="task-none 4"/>
          <p:cNvGrpSpPr/>
          <p:nvPr/>
        </p:nvGrpSpPr>
        <p:grpSpPr>
          <a:xfrm>
            <a:off x="3600000" y="3420000"/>
            <a:ext cx="1434240" cy="1074600"/>
            <a:chOff x="3600000" y="3420000"/>
            <a:chExt cx="1434240" cy="1074600"/>
          </a:xfrm>
        </p:grpSpPr>
        <p:grpSp>
          <p:nvGrpSpPr>
            <p:cNvPr id="331" name=""/>
            <p:cNvGrpSpPr/>
            <p:nvPr/>
          </p:nvGrpSpPr>
          <p:grpSpPr>
            <a:xfrm>
              <a:off x="4199400" y="4264200"/>
              <a:ext cx="235080" cy="230400"/>
              <a:chOff x="4199400" y="4264200"/>
              <a:chExt cx="235080" cy="230400"/>
            </a:xfrm>
          </p:grpSpPr>
          <p:sp>
            <p:nvSpPr>
              <p:cNvPr id="332" name=""/>
              <p:cNvSpPr/>
              <p:nvPr/>
            </p:nvSpPr>
            <p:spPr>
              <a:xfrm>
                <a:off x="419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5" name=""/>
            <p:cNvSpPr/>
            <p:nvPr/>
          </p:nvSpPr>
          <p:spPr>
            <a:xfrm>
              <a:off x="360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6" name="task-none 3"/>
          <p:cNvGrpSpPr/>
          <p:nvPr/>
        </p:nvGrpSpPr>
        <p:grpSpPr>
          <a:xfrm>
            <a:off x="5940000" y="3420000"/>
            <a:ext cx="1434240" cy="1074600"/>
            <a:chOff x="5940000" y="3420000"/>
            <a:chExt cx="1434240" cy="1074600"/>
          </a:xfrm>
        </p:grpSpPr>
        <p:grpSp>
          <p:nvGrpSpPr>
            <p:cNvPr id="337" name=""/>
            <p:cNvGrpSpPr/>
            <p:nvPr/>
          </p:nvGrpSpPr>
          <p:grpSpPr>
            <a:xfrm>
              <a:off x="6539400" y="4264200"/>
              <a:ext cx="235080" cy="230400"/>
              <a:chOff x="6539400" y="4264200"/>
              <a:chExt cx="235080" cy="230400"/>
            </a:xfrm>
          </p:grpSpPr>
          <p:sp>
            <p:nvSpPr>
              <p:cNvPr id="338" name=""/>
              <p:cNvSpPr/>
              <p:nvPr/>
            </p:nvSpPr>
            <p:spPr>
              <a:xfrm>
                <a:off x="653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1" name=""/>
            <p:cNvSpPr/>
            <p:nvPr/>
          </p:nvSpPr>
          <p:spPr>
            <a:xfrm>
              <a:off x="594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42" name="Connector 18"/>
          <p:cNvSpPr/>
          <p:nvPr/>
        </p:nvSpPr>
        <p:spPr>
          <a:xfrm>
            <a:off x="270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onnector 19"/>
          <p:cNvSpPr/>
          <p:nvPr/>
        </p:nvSpPr>
        <p:spPr>
          <a:xfrm>
            <a:off x="504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1110960" y="900000"/>
            <a:ext cx="3743280" cy="7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080000" y="1553400"/>
            <a:ext cx="349128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1167840" y="1800000"/>
            <a:ext cx="8726400" cy="18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1167840" y="1954080"/>
            <a:ext cx="85680" cy="12801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task-none 2"/>
          <p:cNvGrpSpPr/>
          <p:nvPr/>
        </p:nvGrpSpPr>
        <p:grpSpPr>
          <a:xfrm>
            <a:off x="1260000" y="3420000"/>
            <a:ext cx="1434240" cy="1074600"/>
            <a:chOff x="1260000" y="3420000"/>
            <a:chExt cx="1434240" cy="1074600"/>
          </a:xfrm>
        </p:grpSpPr>
        <p:grpSp>
          <p:nvGrpSpPr>
            <p:cNvPr id="349" name=""/>
            <p:cNvGrpSpPr/>
            <p:nvPr/>
          </p:nvGrpSpPr>
          <p:grpSpPr>
            <a:xfrm>
              <a:off x="1859400" y="4264200"/>
              <a:ext cx="235080" cy="230400"/>
              <a:chOff x="1859400" y="4264200"/>
              <a:chExt cx="235080" cy="230400"/>
            </a:xfrm>
          </p:grpSpPr>
          <p:sp>
            <p:nvSpPr>
              <p:cNvPr id="350" name=""/>
              <p:cNvSpPr/>
              <p:nvPr/>
            </p:nvSpPr>
            <p:spPr>
              <a:xfrm>
                <a:off x="185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3" name=""/>
            <p:cNvSpPr/>
            <p:nvPr/>
          </p:nvSpPr>
          <p:spPr>
            <a:xfrm>
              <a:off x="126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54" name="task-none 5"/>
          <p:cNvGrpSpPr/>
          <p:nvPr/>
        </p:nvGrpSpPr>
        <p:grpSpPr>
          <a:xfrm>
            <a:off x="3600000" y="3420000"/>
            <a:ext cx="1434240" cy="1074600"/>
            <a:chOff x="3600000" y="3420000"/>
            <a:chExt cx="1434240" cy="1074600"/>
          </a:xfrm>
        </p:grpSpPr>
        <p:grpSp>
          <p:nvGrpSpPr>
            <p:cNvPr id="355" name=""/>
            <p:cNvGrpSpPr/>
            <p:nvPr/>
          </p:nvGrpSpPr>
          <p:grpSpPr>
            <a:xfrm>
              <a:off x="4199400" y="4264200"/>
              <a:ext cx="235080" cy="230400"/>
              <a:chOff x="4199400" y="4264200"/>
              <a:chExt cx="235080" cy="230400"/>
            </a:xfrm>
          </p:grpSpPr>
          <p:sp>
            <p:nvSpPr>
              <p:cNvPr id="356" name=""/>
              <p:cNvSpPr/>
              <p:nvPr/>
            </p:nvSpPr>
            <p:spPr>
              <a:xfrm>
                <a:off x="419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" name=""/>
            <p:cNvSpPr/>
            <p:nvPr/>
          </p:nvSpPr>
          <p:spPr>
            <a:xfrm>
              <a:off x="360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60" name="task-none 6"/>
          <p:cNvGrpSpPr/>
          <p:nvPr/>
        </p:nvGrpSpPr>
        <p:grpSpPr>
          <a:xfrm>
            <a:off x="5940000" y="3420000"/>
            <a:ext cx="1434240" cy="1074600"/>
            <a:chOff x="5940000" y="3420000"/>
            <a:chExt cx="1434240" cy="1074600"/>
          </a:xfrm>
        </p:grpSpPr>
        <p:grpSp>
          <p:nvGrpSpPr>
            <p:cNvPr id="361" name=""/>
            <p:cNvGrpSpPr/>
            <p:nvPr/>
          </p:nvGrpSpPr>
          <p:grpSpPr>
            <a:xfrm>
              <a:off x="6539400" y="4264200"/>
              <a:ext cx="235080" cy="230400"/>
              <a:chOff x="6539400" y="4264200"/>
              <a:chExt cx="235080" cy="230400"/>
            </a:xfrm>
          </p:grpSpPr>
          <p:sp>
            <p:nvSpPr>
              <p:cNvPr id="362" name=""/>
              <p:cNvSpPr/>
              <p:nvPr/>
            </p:nvSpPr>
            <p:spPr>
              <a:xfrm>
                <a:off x="653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5" name=""/>
            <p:cNvSpPr/>
            <p:nvPr/>
          </p:nvSpPr>
          <p:spPr>
            <a:xfrm>
              <a:off x="594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66" name="Connector 1"/>
          <p:cNvSpPr/>
          <p:nvPr/>
        </p:nvSpPr>
        <p:spPr>
          <a:xfrm>
            <a:off x="270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onnector 2"/>
          <p:cNvSpPr/>
          <p:nvPr/>
        </p:nvSpPr>
        <p:spPr>
          <a:xfrm>
            <a:off x="504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2880000" y="2340000"/>
            <a:ext cx="534240" cy="5342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1110960" y="900000"/>
            <a:ext cx="3743280" cy="7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080000" y="1553400"/>
            <a:ext cx="349128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167840" y="1800000"/>
            <a:ext cx="8726400" cy="18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1167840" y="1954080"/>
            <a:ext cx="85680" cy="12801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task-none 7"/>
          <p:cNvGrpSpPr/>
          <p:nvPr/>
        </p:nvGrpSpPr>
        <p:grpSpPr>
          <a:xfrm>
            <a:off x="1260000" y="3420000"/>
            <a:ext cx="1434240" cy="1074600"/>
            <a:chOff x="1260000" y="3420000"/>
            <a:chExt cx="1434240" cy="1074600"/>
          </a:xfrm>
        </p:grpSpPr>
        <p:grpSp>
          <p:nvGrpSpPr>
            <p:cNvPr id="374" name=""/>
            <p:cNvGrpSpPr/>
            <p:nvPr/>
          </p:nvGrpSpPr>
          <p:grpSpPr>
            <a:xfrm>
              <a:off x="1859400" y="4264200"/>
              <a:ext cx="235080" cy="230400"/>
              <a:chOff x="1859400" y="4264200"/>
              <a:chExt cx="235080" cy="230400"/>
            </a:xfrm>
          </p:grpSpPr>
          <p:sp>
            <p:nvSpPr>
              <p:cNvPr id="375" name=""/>
              <p:cNvSpPr/>
              <p:nvPr/>
            </p:nvSpPr>
            <p:spPr>
              <a:xfrm>
                <a:off x="185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"/>
            <p:cNvSpPr/>
            <p:nvPr/>
          </p:nvSpPr>
          <p:spPr>
            <a:xfrm>
              <a:off x="126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79" name="task-none 8"/>
          <p:cNvGrpSpPr/>
          <p:nvPr/>
        </p:nvGrpSpPr>
        <p:grpSpPr>
          <a:xfrm>
            <a:off x="3600000" y="3420000"/>
            <a:ext cx="1434240" cy="1074600"/>
            <a:chOff x="3600000" y="3420000"/>
            <a:chExt cx="1434240" cy="1074600"/>
          </a:xfrm>
        </p:grpSpPr>
        <p:grpSp>
          <p:nvGrpSpPr>
            <p:cNvPr id="380" name=""/>
            <p:cNvGrpSpPr/>
            <p:nvPr/>
          </p:nvGrpSpPr>
          <p:grpSpPr>
            <a:xfrm>
              <a:off x="4199400" y="4264200"/>
              <a:ext cx="235080" cy="230400"/>
              <a:chOff x="4199400" y="4264200"/>
              <a:chExt cx="235080" cy="230400"/>
            </a:xfrm>
          </p:grpSpPr>
          <p:sp>
            <p:nvSpPr>
              <p:cNvPr id="381" name=""/>
              <p:cNvSpPr/>
              <p:nvPr/>
            </p:nvSpPr>
            <p:spPr>
              <a:xfrm>
                <a:off x="419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4" name=""/>
            <p:cNvSpPr/>
            <p:nvPr/>
          </p:nvSpPr>
          <p:spPr>
            <a:xfrm>
              <a:off x="360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85" name="task-none 9"/>
          <p:cNvGrpSpPr/>
          <p:nvPr/>
        </p:nvGrpSpPr>
        <p:grpSpPr>
          <a:xfrm>
            <a:off x="5940000" y="3420000"/>
            <a:ext cx="1434240" cy="1074600"/>
            <a:chOff x="5940000" y="3420000"/>
            <a:chExt cx="1434240" cy="1074600"/>
          </a:xfrm>
        </p:grpSpPr>
        <p:grpSp>
          <p:nvGrpSpPr>
            <p:cNvPr id="386" name=""/>
            <p:cNvGrpSpPr/>
            <p:nvPr/>
          </p:nvGrpSpPr>
          <p:grpSpPr>
            <a:xfrm>
              <a:off x="6539400" y="4264200"/>
              <a:ext cx="235080" cy="230400"/>
              <a:chOff x="6539400" y="4264200"/>
              <a:chExt cx="235080" cy="230400"/>
            </a:xfrm>
          </p:grpSpPr>
          <p:sp>
            <p:nvSpPr>
              <p:cNvPr id="387" name=""/>
              <p:cNvSpPr/>
              <p:nvPr/>
            </p:nvSpPr>
            <p:spPr>
              <a:xfrm>
                <a:off x="653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0" name=""/>
            <p:cNvSpPr/>
            <p:nvPr/>
          </p:nvSpPr>
          <p:spPr>
            <a:xfrm>
              <a:off x="594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91" name="Connector 3"/>
          <p:cNvSpPr/>
          <p:nvPr/>
        </p:nvSpPr>
        <p:spPr>
          <a:xfrm>
            <a:off x="270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onnector 4"/>
          <p:cNvSpPr/>
          <p:nvPr/>
        </p:nvSpPr>
        <p:spPr>
          <a:xfrm>
            <a:off x="504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880000" y="2340000"/>
            <a:ext cx="534240" cy="5342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600000" y="2340000"/>
            <a:ext cx="534240" cy="5342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1110960" y="900000"/>
            <a:ext cx="3743280" cy="7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1080000" y="1553400"/>
            <a:ext cx="349128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1167840" y="1800000"/>
            <a:ext cx="8726400" cy="18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167840" y="1954080"/>
            <a:ext cx="85680" cy="12801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9" name="task-none 10"/>
          <p:cNvGrpSpPr/>
          <p:nvPr/>
        </p:nvGrpSpPr>
        <p:grpSpPr>
          <a:xfrm>
            <a:off x="1260000" y="3420000"/>
            <a:ext cx="1434240" cy="1074600"/>
            <a:chOff x="1260000" y="3420000"/>
            <a:chExt cx="1434240" cy="1074600"/>
          </a:xfrm>
        </p:grpSpPr>
        <p:grpSp>
          <p:nvGrpSpPr>
            <p:cNvPr id="400" name=""/>
            <p:cNvGrpSpPr/>
            <p:nvPr/>
          </p:nvGrpSpPr>
          <p:grpSpPr>
            <a:xfrm>
              <a:off x="1859400" y="4264200"/>
              <a:ext cx="235080" cy="230400"/>
              <a:chOff x="1859400" y="4264200"/>
              <a:chExt cx="235080" cy="230400"/>
            </a:xfrm>
          </p:grpSpPr>
          <p:sp>
            <p:nvSpPr>
              <p:cNvPr id="401" name=""/>
              <p:cNvSpPr/>
              <p:nvPr/>
            </p:nvSpPr>
            <p:spPr>
              <a:xfrm>
                <a:off x="185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4" name=""/>
            <p:cNvSpPr/>
            <p:nvPr/>
          </p:nvSpPr>
          <p:spPr>
            <a:xfrm>
              <a:off x="126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05" name="task-none 11"/>
          <p:cNvGrpSpPr/>
          <p:nvPr/>
        </p:nvGrpSpPr>
        <p:grpSpPr>
          <a:xfrm>
            <a:off x="3600000" y="3420000"/>
            <a:ext cx="1434240" cy="1074600"/>
            <a:chOff x="3600000" y="3420000"/>
            <a:chExt cx="1434240" cy="1074600"/>
          </a:xfrm>
        </p:grpSpPr>
        <p:grpSp>
          <p:nvGrpSpPr>
            <p:cNvPr id="406" name=""/>
            <p:cNvGrpSpPr/>
            <p:nvPr/>
          </p:nvGrpSpPr>
          <p:grpSpPr>
            <a:xfrm>
              <a:off x="4199400" y="4264200"/>
              <a:ext cx="235080" cy="230400"/>
              <a:chOff x="4199400" y="4264200"/>
              <a:chExt cx="235080" cy="230400"/>
            </a:xfrm>
          </p:grpSpPr>
          <p:sp>
            <p:nvSpPr>
              <p:cNvPr id="407" name=""/>
              <p:cNvSpPr/>
              <p:nvPr/>
            </p:nvSpPr>
            <p:spPr>
              <a:xfrm>
                <a:off x="419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0" name=""/>
            <p:cNvSpPr/>
            <p:nvPr/>
          </p:nvSpPr>
          <p:spPr>
            <a:xfrm>
              <a:off x="360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11" name="task-none 13"/>
          <p:cNvGrpSpPr/>
          <p:nvPr/>
        </p:nvGrpSpPr>
        <p:grpSpPr>
          <a:xfrm>
            <a:off x="5940000" y="3420000"/>
            <a:ext cx="1434240" cy="1074600"/>
            <a:chOff x="5940000" y="3420000"/>
            <a:chExt cx="1434240" cy="1074600"/>
          </a:xfrm>
        </p:grpSpPr>
        <p:grpSp>
          <p:nvGrpSpPr>
            <p:cNvPr id="412" name=""/>
            <p:cNvGrpSpPr/>
            <p:nvPr/>
          </p:nvGrpSpPr>
          <p:grpSpPr>
            <a:xfrm>
              <a:off x="6539400" y="4264200"/>
              <a:ext cx="235080" cy="230400"/>
              <a:chOff x="6539400" y="4264200"/>
              <a:chExt cx="235080" cy="230400"/>
            </a:xfrm>
          </p:grpSpPr>
          <p:sp>
            <p:nvSpPr>
              <p:cNvPr id="413" name=""/>
              <p:cNvSpPr/>
              <p:nvPr/>
            </p:nvSpPr>
            <p:spPr>
              <a:xfrm>
                <a:off x="653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"/>
            <p:cNvSpPr/>
            <p:nvPr/>
          </p:nvSpPr>
          <p:spPr>
            <a:xfrm>
              <a:off x="594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17" name="Connector 5"/>
          <p:cNvSpPr/>
          <p:nvPr/>
        </p:nvSpPr>
        <p:spPr>
          <a:xfrm>
            <a:off x="270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onnector 6"/>
          <p:cNvSpPr/>
          <p:nvPr/>
        </p:nvSpPr>
        <p:spPr>
          <a:xfrm>
            <a:off x="504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2880000" y="2340000"/>
            <a:ext cx="534240" cy="5342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3600000" y="2340000"/>
            <a:ext cx="534240" cy="5342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4320000" y="2340000"/>
            <a:ext cx="534240" cy="5342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1110960" y="900000"/>
            <a:ext cx="3743280" cy="7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1080000" y="1553400"/>
            <a:ext cx="349128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1167840" y="1800000"/>
            <a:ext cx="8726400" cy="18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1167840" y="1954080"/>
            <a:ext cx="85680" cy="12801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task-none 14"/>
          <p:cNvGrpSpPr/>
          <p:nvPr/>
        </p:nvGrpSpPr>
        <p:grpSpPr>
          <a:xfrm>
            <a:off x="1260000" y="3420000"/>
            <a:ext cx="1434240" cy="1074600"/>
            <a:chOff x="1260000" y="3420000"/>
            <a:chExt cx="1434240" cy="1074600"/>
          </a:xfrm>
        </p:grpSpPr>
        <p:grpSp>
          <p:nvGrpSpPr>
            <p:cNvPr id="427" name=""/>
            <p:cNvGrpSpPr/>
            <p:nvPr/>
          </p:nvGrpSpPr>
          <p:grpSpPr>
            <a:xfrm>
              <a:off x="1859400" y="4264200"/>
              <a:ext cx="235080" cy="230400"/>
              <a:chOff x="1859400" y="4264200"/>
              <a:chExt cx="235080" cy="230400"/>
            </a:xfrm>
          </p:grpSpPr>
          <p:sp>
            <p:nvSpPr>
              <p:cNvPr id="428" name=""/>
              <p:cNvSpPr/>
              <p:nvPr/>
            </p:nvSpPr>
            <p:spPr>
              <a:xfrm>
                <a:off x="185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1" name=""/>
            <p:cNvSpPr/>
            <p:nvPr/>
          </p:nvSpPr>
          <p:spPr>
            <a:xfrm>
              <a:off x="126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2" name="task-none 15"/>
          <p:cNvGrpSpPr/>
          <p:nvPr/>
        </p:nvGrpSpPr>
        <p:grpSpPr>
          <a:xfrm>
            <a:off x="3600000" y="3420000"/>
            <a:ext cx="1434240" cy="1074600"/>
            <a:chOff x="3600000" y="3420000"/>
            <a:chExt cx="1434240" cy="1074600"/>
          </a:xfrm>
        </p:grpSpPr>
        <p:grpSp>
          <p:nvGrpSpPr>
            <p:cNvPr id="433" name=""/>
            <p:cNvGrpSpPr/>
            <p:nvPr/>
          </p:nvGrpSpPr>
          <p:grpSpPr>
            <a:xfrm>
              <a:off x="4199400" y="4264200"/>
              <a:ext cx="235080" cy="230400"/>
              <a:chOff x="4199400" y="4264200"/>
              <a:chExt cx="235080" cy="230400"/>
            </a:xfrm>
          </p:grpSpPr>
          <p:sp>
            <p:nvSpPr>
              <p:cNvPr id="434" name=""/>
              <p:cNvSpPr/>
              <p:nvPr/>
            </p:nvSpPr>
            <p:spPr>
              <a:xfrm>
                <a:off x="419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7" name=""/>
            <p:cNvSpPr/>
            <p:nvPr/>
          </p:nvSpPr>
          <p:spPr>
            <a:xfrm>
              <a:off x="360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8" name="task-none 16"/>
          <p:cNvGrpSpPr/>
          <p:nvPr/>
        </p:nvGrpSpPr>
        <p:grpSpPr>
          <a:xfrm>
            <a:off x="5940000" y="3420000"/>
            <a:ext cx="1434240" cy="1074600"/>
            <a:chOff x="5940000" y="3420000"/>
            <a:chExt cx="1434240" cy="1074600"/>
          </a:xfrm>
        </p:grpSpPr>
        <p:grpSp>
          <p:nvGrpSpPr>
            <p:cNvPr id="439" name=""/>
            <p:cNvGrpSpPr/>
            <p:nvPr/>
          </p:nvGrpSpPr>
          <p:grpSpPr>
            <a:xfrm>
              <a:off x="6539400" y="4264200"/>
              <a:ext cx="235080" cy="230400"/>
              <a:chOff x="6539400" y="4264200"/>
              <a:chExt cx="235080" cy="230400"/>
            </a:xfrm>
          </p:grpSpPr>
          <p:sp>
            <p:nvSpPr>
              <p:cNvPr id="440" name=""/>
              <p:cNvSpPr/>
              <p:nvPr/>
            </p:nvSpPr>
            <p:spPr>
              <a:xfrm>
                <a:off x="6539400" y="4264200"/>
                <a:ext cx="235080" cy="2304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3" name=""/>
            <p:cNvSpPr/>
            <p:nvPr/>
          </p:nvSpPr>
          <p:spPr>
            <a:xfrm>
              <a:off x="5940000" y="3420000"/>
              <a:ext cx="1434240" cy="10742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44" name="Connector 7"/>
          <p:cNvSpPr/>
          <p:nvPr/>
        </p:nvSpPr>
        <p:spPr>
          <a:xfrm>
            <a:off x="270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onnector 8"/>
          <p:cNvSpPr/>
          <p:nvPr/>
        </p:nvSpPr>
        <p:spPr>
          <a:xfrm>
            <a:off x="5040000" y="3960000"/>
            <a:ext cx="8946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880000" y="2340000"/>
            <a:ext cx="534240" cy="53424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3600000" y="2340000"/>
            <a:ext cx="534240" cy="5342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4320000" y="2340000"/>
            <a:ext cx="534240" cy="5342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040000" y="2340000"/>
            <a:ext cx="534240" cy="5342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"/>
          <p:cNvSpPr/>
          <p:nvPr/>
        </p:nvSpPr>
        <p:spPr>
          <a:xfrm>
            <a:off x="6300000" y="462600"/>
            <a:ext cx="374328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1080000" y="1620000"/>
            <a:ext cx="889128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1167840" y="2160000"/>
            <a:ext cx="5846400" cy="31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914400" y="2340000"/>
            <a:ext cx="85680" cy="28742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5728320" y="138600"/>
            <a:ext cx="20059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2022-05-16T13:46:21Z</dcterms:modified>
  <cp:revision>53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